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012031" y="2820164"/>
            <a:ext cx="9982200" cy="2308284"/>
          </a:xfrm>
          <a:prstGeom prst="rect">
            <a:avLst/>
          </a:prstGeom>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VIGNESHWARAN.G</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                 NM ID  :CÈC57CEDA2E64762F3771D8C</a:t>
            </a:r>
            <a:endParaRPr lang="en-US" sz="2400" dirty="0">
              <a:solidFill>
                <a:schemeClr val="dk1"/>
              </a:solidFill>
              <a:latin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REGISTERED NO:312207662</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ganthivicky10@gmail.com</cp:lastModifiedBy>
  <cp:revision>4</cp:revision>
  <dcterms:modified xsi:type="dcterms:W3CDTF">2024-09-02T05:07:33Z</dcterms:modified>
</cp:coreProperties>
</file>