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5.png" ContentType="image/pn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3840" cy="685692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7560" cy="54756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380880" y="0"/>
            <a:ext cx="608400" cy="685692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276480" y="0"/>
            <a:ext cx="103680" cy="6856920"/>
          </a:xfrm>
          <a:prstGeom prst="rect">
            <a:avLst/>
          </a:prstGeom>
          <a:solidFill>
            <a:srgbClr val="fed9cd"/>
          </a:solidFill>
          <a:ln w="381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990720" y="0"/>
            <a:ext cx="180720" cy="6856920"/>
          </a:xfrm>
          <a:prstGeom prst="rect">
            <a:avLst/>
          </a:prstGeom>
          <a:solidFill>
            <a:srgbClr val="fed9cd"/>
          </a:solidFill>
          <a:ln w="381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141200" y="0"/>
            <a:ext cx="229320" cy="6856920"/>
          </a:xfrm>
          <a:prstGeom prst="rect">
            <a:avLst/>
          </a:prstGeom>
          <a:solidFill>
            <a:srgbClr val="feede8"/>
          </a:solidFill>
          <a:ln w="38160">
            <a:noFill/>
          </a:ln>
        </p:spPr>
      </p:sp>
      <p:sp>
        <p:nvSpPr>
          <p:cNvPr id="10" name="Line 11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1" name="Line 12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2" name="Line 13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3" name="Line 14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1219320" y="0"/>
            <a:ext cx="75240" cy="685692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609480" y="3429000"/>
            <a:ext cx="1294200" cy="129420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309680" y="4866840"/>
            <a:ext cx="640440" cy="640440"/>
          </a:xfrm>
          <a:prstGeom prst="ellipse">
            <a:avLst/>
          </a:prstGeom>
          <a:solidFill>
            <a:srgbClr val="fe8637"/>
          </a:solidFill>
          <a:ln w="2844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1091160" y="5500800"/>
            <a:ext cx="136080" cy="136080"/>
          </a:xfrm>
          <a:prstGeom prst="ellipse">
            <a:avLst/>
          </a:prstGeom>
          <a:solidFill>
            <a:srgbClr val="fe8637"/>
          </a:solidFill>
          <a:ln w="1260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1664280" y="5788080"/>
            <a:ext cx="273240" cy="273240"/>
          </a:xfrm>
          <a:prstGeom prst="ellipse">
            <a:avLst/>
          </a:prstGeom>
          <a:solidFill>
            <a:srgbClr val="fe8637"/>
          </a:solidFill>
          <a:ln w="1260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1905120" y="4495680"/>
            <a:ext cx="364680" cy="364680"/>
          </a:xfrm>
          <a:prstGeom prst="ellipse">
            <a:avLst/>
          </a:prstGeom>
          <a:solidFill>
            <a:srgbClr val="fe8637"/>
          </a:solidFill>
          <a:ln w="28440">
            <a:noFill/>
          </a:ln>
        </p:spPr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59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60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61" name="CustomShape 4"/>
          <p:cNvSpPr/>
          <p:nvPr/>
        </p:nvSpPr>
        <p:spPr>
          <a:xfrm>
            <a:off x="8839080" y="0"/>
            <a:ext cx="303840" cy="685692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62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3" name="CustomShape 6"/>
          <p:cNvSpPr/>
          <p:nvPr/>
        </p:nvSpPr>
        <p:spPr>
          <a:xfrm>
            <a:off x="8156520" y="5715000"/>
            <a:ext cx="547560" cy="54756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209680" y="685800"/>
            <a:ext cx="6171120" cy="189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IN" sz="3000">
                <a:solidFill>
                  <a:srgbClr val="575f6d"/>
                </a:solidFill>
                <a:latin typeface="Century Schoolbook"/>
              </a:rPr>
              <a:t>TRAFFIC LIGHT MANAGEMENT SYSTEM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2286000" y="5003280"/>
            <a:ext cx="617112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IN" u="sng">
                <a:solidFill>
                  <a:srgbClr val="575f6d"/>
                </a:solidFill>
                <a:latin typeface="Century Schoolbook"/>
              </a:rPr>
              <a:t>Submitted by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IN">
                <a:solidFill>
                  <a:srgbClr val="575f6d"/>
                </a:solidFill>
                <a:latin typeface="Century Schoolbook"/>
              </a:rPr>
              <a:t>Vimal Kumar(2014ucp1312)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IN">
                <a:solidFill>
                  <a:srgbClr val="575f6d"/>
                </a:solidFill>
                <a:latin typeface="Century Schoolbook"/>
              </a:rPr>
              <a:t>Vicky Anand(2014ucp1325)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IN">
                <a:solidFill>
                  <a:srgbClr val="575f6d"/>
                </a:solidFill>
                <a:latin typeface="Century Schoolbook"/>
              </a:rPr>
              <a:t>Aditya Bhavsar(2014ucp1225)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35000"/>
            <a:ext cx="746640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575f6d"/>
                </a:solidFill>
                <a:latin typeface="Century Schoolbook"/>
              </a:rPr>
              <a:t>OBJECTIVE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Traffic Congestion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Inefficient Traffic Flow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Sophisticated control and co-ordination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Surveillance System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3600">
                <a:latin typeface="Century Schoolbook"/>
              </a:rPr>
              <a:t>            </a:t>
            </a:r>
            <a:r>
              <a:rPr lang="en-IN" sz="3600">
                <a:latin typeface="Century Schoolbook"/>
              </a:rPr>
              <a:t>TRAFFIC SIGNALS</a:t>
            </a:r>
            <a:endParaRPr/>
          </a:p>
        </p:txBody>
      </p:sp>
      <p:pic>
        <p:nvPicPr>
          <p:cNvPr id="1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4960" y="2068560"/>
            <a:ext cx="3893040" cy="33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575f6d"/>
                </a:solidFill>
                <a:latin typeface="Century Schoolbook"/>
              </a:rPr>
              <a:t>GOALS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Increase Transportation System Efficiency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Enhance Mobility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Improve Safety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Reduce Fuel Consumption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575f6d"/>
                </a:solidFill>
                <a:latin typeface="Century Schoolbook"/>
              </a:rPr>
              <a:t>ER Diagram</a:t>
            </a:r>
            <a:endParaRPr/>
          </a:p>
        </p:txBody>
      </p:sp>
      <p:pic>
        <p:nvPicPr>
          <p:cNvPr id="10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752480"/>
            <a:ext cx="7466400" cy="463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575f6d"/>
                </a:solidFill>
                <a:latin typeface="Century Schoolbook"/>
              </a:rPr>
              <a:t>DFD Level0</a:t>
            </a:r>
            <a:endParaRPr/>
          </a:p>
        </p:txBody>
      </p:sp>
      <p:pic>
        <p:nvPicPr>
          <p:cNvPr id="11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362320"/>
            <a:ext cx="8126280" cy="254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575f6d"/>
                </a:solidFill>
                <a:latin typeface="Century Schoolbook"/>
              </a:rPr>
              <a:t>DFD  Level1</a:t>
            </a:r>
            <a:endParaRPr/>
          </a:p>
        </p:txBody>
      </p:sp>
      <p:pic>
        <p:nvPicPr>
          <p:cNvPr id="11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728360"/>
            <a:ext cx="7466400" cy="461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575f6d"/>
                </a:solidFill>
                <a:latin typeface="Century Schoolbook"/>
              </a:rPr>
              <a:t>Class Diagram</a:t>
            </a:r>
            <a:endParaRPr/>
          </a:p>
        </p:txBody>
      </p:sp>
      <p:pic>
        <p:nvPicPr>
          <p:cNvPr id="11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7520" y="1612800"/>
            <a:ext cx="8038440" cy="440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7520" y="2648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THANK YOU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