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4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7EB1-A75F-453C-9BB2-BA393A49C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C71C3-0BAC-4A8E-8D71-419C1C8D8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787-B5DB-4E21-A01D-E649B6EE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54B7-0C99-48F6-8B17-47AAC947989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EB87F-3458-4976-BAA8-42A09125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51A35-5430-4C2F-B037-D3E915EF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26A5-3AAC-4EB4-8DA8-E7A94CAC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0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4AA9-41AB-465A-B4DB-B831A6AE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5A84B-3ABD-4AA3-B599-E2F065307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18BB1-9172-46CE-824A-FE1BC345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54B7-0C99-48F6-8B17-47AAC947989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978C-7188-4E5D-A67F-0B10D319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4DE31-DA2C-4B5A-B39C-13CC53D8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26A5-3AAC-4EB4-8DA8-E7A94CAC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5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2D5F9-A72B-4AB5-BAC5-DE8149F68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B1707-5259-4AA0-9DF2-43481A546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14333-E9E2-48B6-9359-989347E4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54B7-0C99-48F6-8B17-47AAC947989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FEE5D-FA07-4358-8B42-522B9E11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2B994-2FDD-425A-A8AA-9BAE7191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26A5-3AAC-4EB4-8DA8-E7A94CAC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3C15-3DF8-4383-9FD1-7EE04FD6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9B23-D668-4387-B9E6-F93FCF53E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7CC3F-C8E7-4D9E-BAD1-9A400ECC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54B7-0C99-48F6-8B17-47AAC947989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DCC3F-3313-43E7-8F42-E36522BB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21E20-36EF-4E08-9789-EEB48BA7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26A5-3AAC-4EB4-8DA8-E7A94CAC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A7A9-FDB1-40D9-84CC-E2368FF8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51F3A-8641-4F6C-8291-7A6D2B498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1B136-19F6-46D1-8383-5D02CF4E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54B7-0C99-48F6-8B17-47AAC947989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92C7-1098-4D6C-9682-ED9FB943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6D1F5-5E20-45FD-92CE-EE6558F6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26A5-3AAC-4EB4-8DA8-E7A94CAC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9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E0C6-2391-47A8-A153-57D4E144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A0CA-6554-4583-A433-5B1576673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61449-1504-42CC-8D37-1E3925398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14C83-1FBC-4B52-9A73-C70DE80E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54B7-0C99-48F6-8B17-47AAC947989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AC6C9-8A13-4365-BACC-99739FFF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95435-152E-4475-A26D-F83B8D31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26A5-3AAC-4EB4-8DA8-E7A94CAC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4D0D-3B7D-4268-974B-C7597BC4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7A3CD-50CD-49AA-882A-07EC85191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82193-7025-4DAD-AE4B-07B17C28F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D1203-55A2-4E4F-BDDC-03A1B2D7B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D21D2-A400-42ED-9C5C-174A0FB52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C6059-1274-47FB-B6DF-A1E168EC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54B7-0C99-48F6-8B17-47AAC947989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4D825-37C1-49E4-B6F8-AE061434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4C1E3-94B0-442C-A67A-B2508672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26A5-3AAC-4EB4-8DA8-E7A94CAC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4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A8B9-DFE3-4997-9E48-CFC69EEC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E4089-7E9B-4E20-9DD7-AB3FF4FD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54B7-0C99-48F6-8B17-47AAC947989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E696C-0190-4244-9592-61F46E1E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4DF62-FA03-4BEE-89DB-22DBCCA7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26A5-3AAC-4EB4-8DA8-E7A94CAC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8F20F-72EC-4B16-89A5-2840B2EF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54B7-0C99-48F6-8B17-47AAC947989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D5681-A0FC-461B-95FA-E85E61EF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412EA-7488-436C-AA0B-2669A7BF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26A5-3AAC-4EB4-8DA8-E7A94CAC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5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872D-E594-4790-890A-0E719234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B5EC-9FB1-473C-830A-ECAD029C3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01E43-F0AB-40CA-B647-302CCA768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AACC6-FEF9-49FB-9E46-C702E5F5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54B7-0C99-48F6-8B17-47AAC947989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990EA-3EC0-43B4-B658-605E2A69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DF85B-8970-4E94-BD38-DCC1445C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26A5-3AAC-4EB4-8DA8-E7A94CAC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6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5552-B025-4DE8-974B-FE2BBBA5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B3200-EE1D-4FC1-AB61-03847DEDE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03C8C-B065-44AE-8473-C69AF825F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F20E7-4C25-4C9A-9EDC-3250E088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54B7-0C99-48F6-8B17-47AAC947989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844F3-8A8D-41B3-AFC2-501A9801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4B9DA-9EF9-45DF-A206-DF220986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26A5-3AAC-4EB4-8DA8-E7A94CAC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2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33516-8A88-4FC9-BB4A-1E45C7CB5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D4D72-AD26-450B-A8AE-51606AA30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0D974-C6DC-4F90-A14A-99EA3E59D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D54B7-0C99-48F6-8B17-47AAC947989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70629-E6B2-4560-9B8D-925B37929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D1712-4F49-466B-A1C1-EEF24EDE2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26A5-3AAC-4EB4-8DA8-E7A94CAC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2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C312-5627-494C-ABFD-9DD9160DC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Platforms and Application Development</a:t>
            </a:r>
            <a:br>
              <a:rPr lang="en-US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7052CEM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B577E-592C-41D0-B599-A88AB7DC7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0210"/>
            <a:ext cx="9144000" cy="112758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Waqas Iftikhar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COVENTRY University UK.</a:t>
            </a:r>
          </a:p>
        </p:txBody>
      </p:sp>
    </p:spTree>
    <p:extLst>
      <p:ext uri="{BB962C8B-B14F-4D97-AF65-F5344CB8AC3E}">
        <p14:creationId xmlns:p14="http://schemas.microsoft.com/office/powerpoint/2010/main" val="146133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9EA4-82D8-4964-A2F2-10212876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Cross Platform Application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D27E-1E5E-4A87-AD01-CC650B593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0" y="247922"/>
            <a:ext cx="3485274" cy="10139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 MCQ Quiz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6CFEA0-22AD-4D28-9D14-8C0F9D4FDE92}"/>
              </a:ext>
            </a:extLst>
          </p:cNvPr>
          <p:cNvSpPr txBox="1"/>
          <p:nvPr/>
        </p:nvSpPr>
        <p:spPr>
          <a:xfrm>
            <a:off x="8427047" y="478598"/>
            <a:ext cx="29077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Correct Solution</a:t>
            </a:r>
            <a:endParaRPr lang="en-US" sz="2200" dirty="0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2097290-E36F-4A91-9788-A1D8F524C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002" y="970330"/>
            <a:ext cx="2943835" cy="588767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6B7AC54-D429-46D0-A9CF-70280CE91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27" y="970330"/>
            <a:ext cx="2943835" cy="58876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EE754675-949A-4E88-A538-E52050DDA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6" y="970330"/>
            <a:ext cx="2943835" cy="58876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A92AC6-A530-4841-B5BA-15F25C17BA2B}"/>
              </a:ext>
            </a:extLst>
          </p:cNvPr>
          <p:cNvSpPr txBox="1"/>
          <p:nvPr/>
        </p:nvSpPr>
        <p:spPr>
          <a:xfrm>
            <a:off x="4557627" y="540153"/>
            <a:ext cx="271947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Result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0165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DA0C-DE5C-43BF-9CB1-D328C31E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A2561-4AAD-4225-8EC4-D87C72C4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3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9F2A-4524-4163-BC37-C95B104B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77E15-FD2A-43DB-B12D-74E3DEAF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  <a:p>
            <a:pPr algn="l"/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Critically evaluate different technology design and implementation options for developing mobile apps with rationale and recommendations.</a:t>
            </a:r>
          </a:p>
          <a:p>
            <a:pPr algn="l"/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mobile app development resources and apply appropriate tools, apps editors or the Integrated Development Environments (IDEs) for developing cross platform apps.</a:t>
            </a:r>
          </a:p>
          <a:p>
            <a:pPr algn="l"/>
            <a:r>
              <a:rPr lang="en-US" sz="1800" b="0" i="0" u="none" strike="noStrike" baseline="0" dirty="0">
                <a:latin typeface="IBMPlexSans"/>
              </a:rPr>
              <a:t>1. Why it is suitable for developing your chosen topic.</a:t>
            </a:r>
          </a:p>
          <a:p>
            <a:pPr algn="l"/>
            <a:r>
              <a:rPr lang="en-US" sz="1800" b="0" i="0" u="none" strike="noStrike" baseline="0" dirty="0">
                <a:latin typeface="IBMPlexSans"/>
              </a:rPr>
              <a:t>2. Any limitations that might cause issues.</a:t>
            </a:r>
          </a:p>
          <a:p>
            <a:pPr algn="l"/>
            <a:r>
              <a:rPr lang="en-US" sz="1800" b="0" i="0" u="none" strike="noStrike" baseline="0" dirty="0">
                <a:latin typeface="IBMPlexSans"/>
              </a:rPr>
              <a:t>3. The Steps to Configure the appropriate IDE.</a:t>
            </a:r>
          </a:p>
          <a:p>
            <a:pPr algn="l"/>
            <a:r>
              <a:rPr lang="en-US" sz="1800" b="0" i="0" u="none" strike="noStrike" baseline="0" dirty="0">
                <a:latin typeface="IBMPlexSans"/>
              </a:rPr>
              <a:t>4. A demonstration of feature 1 for the chosen platforms.</a:t>
            </a: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96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2B3D-DFEE-4170-84AF-B6AAE71B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Cross Application 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92DFB-BBFF-47F4-A821-F729B8F52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122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Xamarin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Ionic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Appcelerator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Adobe PhoneGap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Corona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Unity3D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75AA0-0190-4F20-B480-D47A64370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119" y="1485208"/>
            <a:ext cx="1943200" cy="1358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A3BD9B-3ABF-4281-8753-FA254796A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114" y="1485208"/>
            <a:ext cx="1625358" cy="13544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43775B-AD81-41F0-AA24-F8B2CAADF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695" y="2839673"/>
            <a:ext cx="1886047" cy="10097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D52966-6D84-4F6E-A398-A518552DF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4267" y="1485208"/>
            <a:ext cx="1969214" cy="13486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01799B-1374-4D4B-A879-63BFF833E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069" y="2854452"/>
            <a:ext cx="3603411" cy="8051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DB56AC-4034-47E1-BEBF-FA615901E7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490" y="3791978"/>
            <a:ext cx="2565532" cy="12954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32E1D15-D00F-49C1-8106-F6A1728F0E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9015" y="3791978"/>
            <a:ext cx="2394465" cy="12368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ECD3485-06B4-4D56-9354-42684A5A2E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2490" y="5087445"/>
            <a:ext cx="1171686" cy="13955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637232-490D-4B5C-98B2-65E1BB050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5080224"/>
            <a:ext cx="4527480" cy="138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6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42A0-38CE-4734-889E-D3F11333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Flutter?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2A8D-914E-421D-9028-41939D1D2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0906" cy="435133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Opensource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high-performance cross platform applications  from a single codebase</a:t>
            </a:r>
          </a:p>
          <a:p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Utilizes Dart programming language.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supports a widget that helps in enhancing the look of an app.</a:t>
            </a:r>
          </a:p>
          <a:p>
            <a:endParaRPr lang="en-US" sz="3000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BDA3DBE3-25A6-49DE-94E0-DF68EB389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805" y="4400369"/>
            <a:ext cx="4617305" cy="230865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50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42A0-38CE-4734-889E-D3F11333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2A8D-914E-421D-9028-41939D1D2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0906" cy="4351338"/>
          </a:xfrm>
        </p:spPr>
        <p:txBody>
          <a:bodyPr>
            <a:normAutofit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Flutter Is a Young Technology and under development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third-party packages</a:t>
            </a:r>
          </a:p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computational complexity</a:t>
            </a:r>
          </a:p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vector graphics and animations support</a:t>
            </a:r>
          </a:p>
          <a:p>
            <a:endParaRPr lang="en-US" sz="3000" dirty="0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7EB97131-18A7-4822-AA8E-43A9D3006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005" y="2233489"/>
            <a:ext cx="4782043" cy="239102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13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1F67-577C-4D08-B638-5208A9F7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Step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AD93D-937D-48E8-95C0-5A9A0C7E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Android Studio.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plugin preferences (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&gt; Settings &gt; Plugins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the Flutter plugin and click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Click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when prompted to install the Dart plugin.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Click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Restart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when prompted.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6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B1FA-BB0A-4EA1-A261-B8DF92D6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flutter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04C9F-90D2-4F6A-971F-7B2FB53F6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IDE, click Create New Project from the Welcome window or File &gt; New &gt; Project from the main IDE window.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 Flutter in the menu and click Next.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Enter Project name and Project location.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want to publish the app, set the company domain and Click Finish.</a:t>
            </a:r>
          </a:p>
        </p:txBody>
      </p:sp>
    </p:spTree>
    <p:extLst>
      <p:ext uri="{BB962C8B-B14F-4D97-AF65-F5344CB8AC3E}">
        <p14:creationId xmlns:p14="http://schemas.microsoft.com/office/powerpoint/2010/main" val="208761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9EA4-82D8-4964-A2F2-10212876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Cross Platform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D27E-1E5E-4A87-AD01-CC650B59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Way app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E-learning and Job Interview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Techniques: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Studio, Flutter, Postman etc.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Different quiz categories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Chose length of the quiz (i.e., 10, 20, 30 etc.)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Can chose difficulty level (i.e., Easy, Medium, Hard, Random)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 Attempt Multiple Type Questions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 View Results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  View Correct Answers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4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49EA4-82D8-4964-A2F2-10212876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Cross Platform Application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D27E-1E5E-4A87-AD01-CC650B593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1781" y="257388"/>
            <a:ext cx="3485274" cy="10139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quiz categories</a:t>
            </a: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490750A8-A814-43AC-9964-66A6B73F5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13" y="1079500"/>
            <a:ext cx="2907790" cy="57683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504CE3-C488-4988-B43D-BDDE6D25E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271" y="1089633"/>
            <a:ext cx="2884181" cy="57683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6CFEA0-22AD-4D28-9D14-8C0F9D4FDE92}"/>
              </a:ext>
            </a:extLst>
          </p:cNvPr>
          <p:cNvSpPr txBox="1"/>
          <p:nvPr/>
        </p:nvSpPr>
        <p:spPr>
          <a:xfrm>
            <a:off x="8391002" y="539443"/>
            <a:ext cx="29077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the quiz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7169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382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IBMPlexSans</vt:lpstr>
      <vt:lpstr>Times New Roman</vt:lpstr>
      <vt:lpstr>Office Theme</vt:lpstr>
      <vt:lpstr>Mobile Platforms and Application Development 7052CEM</vt:lpstr>
      <vt:lpstr>Agenda</vt:lpstr>
      <vt:lpstr>Mobile Cross Application Development tools</vt:lpstr>
      <vt:lpstr>Why Flutter?</vt:lpstr>
      <vt:lpstr>Flutter Limitations</vt:lpstr>
      <vt:lpstr>Configuration Step</vt:lpstr>
      <vt:lpstr>Creating a new flutter project</vt:lpstr>
      <vt:lpstr>My Cross Platform Application</vt:lpstr>
      <vt:lpstr>My Cross Platform Application Features</vt:lpstr>
      <vt:lpstr>My Cross Platform Application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Platforms and Application Development</dc:title>
  <dc:creator>HASSAAN CUI</dc:creator>
  <cp:lastModifiedBy>HASSAAN CUI</cp:lastModifiedBy>
  <cp:revision>16</cp:revision>
  <dcterms:created xsi:type="dcterms:W3CDTF">2021-07-14T23:05:51Z</dcterms:created>
  <dcterms:modified xsi:type="dcterms:W3CDTF">2021-07-15T08:11:11Z</dcterms:modified>
</cp:coreProperties>
</file>