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59" r:id="rId6"/>
    <p:sldId id="269" r:id="rId7"/>
    <p:sldId id="267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68"/>
            <p14:sldId id="259"/>
            <p14:sldId id="269"/>
            <p14:sldId id="267"/>
          </p14:sldIdLst>
        </p14:section>
        <p14:section name="Tutorial" id="{A3563FA1-D34B-A04C-BBE0-E87336D5C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56F"/>
    <a:srgbClr val="1189B2"/>
    <a:srgbClr val="FFD266"/>
    <a:srgbClr val="073A4C"/>
    <a:srgbClr val="03D7A1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 autoAdjust="0"/>
    <p:restoredTop sz="96928"/>
  </p:normalViewPr>
  <p:slideViewPr>
    <p:cSldViewPr snapToGrid="0" snapToObjects="1" showGuides="1">
      <p:cViewPr varScale="1">
        <p:scale>
          <a:sx n="84" d="100"/>
          <a:sy n="84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11/25/2022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0724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9055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3372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11/25/2022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5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30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28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30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1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34.pn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2.svg"/><Relationship Id="rId28" Type="http://schemas.openxmlformats.org/officeDocument/2006/relationships/image" Target="../media/image36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1.png"/><Relationship Id="rId27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26C724-3B14-A043-8752-BB65D9F573DC}"/>
              </a:ext>
            </a:extLst>
          </p:cNvPr>
          <p:cNvSpPr txBox="1"/>
          <p:nvPr/>
        </p:nvSpPr>
        <p:spPr>
          <a:xfrm>
            <a:off x="4289742" y="2480690"/>
            <a:ext cx="5075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Artificial Intelligence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A7EF2B70-D662-F6BF-A435-F13E4E5BC4F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766474" y="3027995"/>
            <a:ext cx="3743581" cy="13484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82BB5EB0-CCB6-3B2D-C3BE-89A8AD883109}"/>
              </a:ext>
            </a:extLst>
          </p:cNvPr>
          <p:cNvSpPr txBox="1"/>
          <p:nvPr/>
        </p:nvSpPr>
        <p:spPr>
          <a:xfrm>
            <a:off x="3381532" y="3725850"/>
            <a:ext cx="65550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2D Object Tracking using</a:t>
            </a:r>
          </a:p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Kalman Filter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A7413AE7-C83E-659C-85FA-CDD58A2B85C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918874" y="4835725"/>
            <a:ext cx="3743581" cy="134841"/>
          </a:xfrm>
          <a:prstGeom prst="rect">
            <a:avLst/>
          </a:prstGeom>
        </p:spPr>
      </p:pic>
      <p:grpSp>
        <p:nvGrpSpPr>
          <p:cNvPr id="219" name="!!lamp">
            <a:extLst>
              <a:ext uri="{FF2B5EF4-FFF2-40B4-BE49-F238E27FC236}">
                <a16:creationId xmlns:a16="http://schemas.microsoft.com/office/drawing/2014/main" id="{362059A2-0E70-8CDC-9B46-D9C37A3D44BD}"/>
              </a:ext>
            </a:extLst>
          </p:cNvPr>
          <p:cNvGrpSpPr/>
          <p:nvPr/>
        </p:nvGrpSpPr>
        <p:grpSpPr>
          <a:xfrm>
            <a:off x="9631605" y="518736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0" name="Freeform 89">
              <a:extLst>
                <a:ext uri="{FF2B5EF4-FFF2-40B4-BE49-F238E27FC236}">
                  <a16:creationId xmlns:a16="http://schemas.microsoft.com/office/drawing/2014/main" id="{A650FAFE-BFBE-9F9A-7072-1F00D806326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90">
              <a:extLst>
                <a:ext uri="{FF2B5EF4-FFF2-40B4-BE49-F238E27FC236}">
                  <a16:creationId xmlns:a16="http://schemas.microsoft.com/office/drawing/2014/main" id="{10AEB820-2C6B-B147-4620-ED87C189895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91">
              <a:extLst>
                <a:ext uri="{FF2B5EF4-FFF2-40B4-BE49-F238E27FC236}">
                  <a16:creationId xmlns:a16="http://schemas.microsoft.com/office/drawing/2014/main" id="{A1C2E543-C80B-602B-AE75-E3D1DA471DC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92">
              <a:extLst>
                <a:ext uri="{FF2B5EF4-FFF2-40B4-BE49-F238E27FC236}">
                  <a16:creationId xmlns:a16="http://schemas.microsoft.com/office/drawing/2014/main" id="{781525E4-EEE6-1795-08BB-43CA7BDD131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93">
              <a:extLst>
                <a:ext uri="{FF2B5EF4-FFF2-40B4-BE49-F238E27FC236}">
                  <a16:creationId xmlns:a16="http://schemas.microsoft.com/office/drawing/2014/main" id="{4CB0BE56-A04A-F997-7C29-A728D8093FE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94">
              <a:extLst>
                <a:ext uri="{FF2B5EF4-FFF2-40B4-BE49-F238E27FC236}">
                  <a16:creationId xmlns:a16="http://schemas.microsoft.com/office/drawing/2014/main" id="{BA33E91B-C363-5ECD-68BA-6D436485E4E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95">
              <a:extLst>
                <a:ext uri="{FF2B5EF4-FFF2-40B4-BE49-F238E27FC236}">
                  <a16:creationId xmlns:a16="http://schemas.microsoft.com/office/drawing/2014/main" id="{E10EBC7D-9459-7BDF-7B50-9520A90698AC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96">
              <a:extLst>
                <a:ext uri="{FF2B5EF4-FFF2-40B4-BE49-F238E27FC236}">
                  <a16:creationId xmlns:a16="http://schemas.microsoft.com/office/drawing/2014/main" id="{09384685-300C-4340-4294-5C4909014A37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97">
              <a:extLst>
                <a:ext uri="{FF2B5EF4-FFF2-40B4-BE49-F238E27FC236}">
                  <a16:creationId xmlns:a16="http://schemas.microsoft.com/office/drawing/2014/main" id="{D676F760-CDD8-9CCB-7CF7-07C772B2822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98">
              <a:extLst>
                <a:ext uri="{FF2B5EF4-FFF2-40B4-BE49-F238E27FC236}">
                  <a16:creationId xmlns:a16="http://schemas.microsoft.com/office/drawing/2014/main" id="{6DB716D8-DECA-81B6-75E8-0849314C039D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99">
              <a:extLst>
                <a:ext uri="{FF2B5EF4-FFF2-40B4-BE49-F238E27FC236}">
                  <a16:creationId xmlns:a16="http://schemas.microsoft.com/office/drawing/2014/main" id="{760BC102-09E7-0B73-BB25-AEB18FE3D61E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100">
              <a:extLst>
                <a:ext uri="{FF2B5EF4-FFF2-40B4-BE49-F238E27FC236}">
                  <a16:creationId xmlns:a16="http://schemas.microsoft.com/office/drawing/2014/main" id="{07A9C722-AFAD-9F55-F5B4-E5BA009859F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101">
              <a:extLst>
                <a:ext uri="{FF2B5EF4-FFF2-40B4-BE49-F238E27FC236}">
                  <a16:creationId xmlns:a16="http://schemas.microsoft.com/office/drawing/2014/main" id="{A1389201-5288-451E-A816-BD2230FE482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102">
              <a:extLst>
                <a:ext uri="{FF2B5EF4-FFF2-40B4-BE49-F238E27FC236}">
                  <a16:creationId xmlns:a16="http://schemas.microsoft.com/office/drawing/2014/main" id="{AF6D9B4F-240A-772F-6627-AE6795643F6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103">
              <a:extLst>
                <a:ext uri="{FF2B5EF4-FFF2-40B4-BE49-F238E27FC236}">
                  <a16:creationId xmlns:a16="http://schemas.microsoft.com/office/drawing/2014/main" id="{BEE48171-4AE6-A29F-997A-526258058B50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104">
              <a:extLst>
                <a:ext uri="{FF2B5EF4-FFF2-40B4-BE49-F238E27FC236}">
                  <a16:creationId xmlns:a16="http://schemas.microsoft.com/office/drawing/2014/main" id="{1DCCF9C6-B063-876F-0AD1-622616F7C2F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105">
              <a:extLst>
                <a:ext uri="{FF2B5EF4-FFF2-40B4-BE49-F238E27FC236}">
                  <a16:creationId xmlns:a16="http://schemas.microsoft.com/office/drawing/2014/main" id="{CA702209-6DD0-4C36-487C-91338BA55DBA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231" name="!!lamp">
            <a:extLst>
              <a:ext uri="{FF2B5EF4-FFF2-40B4-BE49-F238E27FC236}">
                <a16:creationId xmlns:a16="http://schemas.microsoft.com/office/drawing/2014/main" id="{3CC87815-5303-D5D6-CD41-07B0AC2D0979}"/>
              </a:ext>
            </a:extLst>
          </p:cNvPr>
          <p:cNvGrpSpPr/>
          <p:nvPr/>
        </p:nvGrpSpPr>
        <p:grpSpPr>
          <a:xfrm>
            <a:off x="5445916" y="2166579"/>
            <a:ext cx="2155027" cy="2391298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232" name="Freeform 82">
              <a:extLst>
                <a:ext uri="{FF2B5EF4-FFF2-40B4-BE49-F238E27FC236}">
                  <a16:creationId xmlns:a16="http://schemas.microsoft.com/office/drawing/2014/main" id="{012E4B87-3F84-9438-FC2A-8A74534479E3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83">
              <a:extLst>
                <a:ext uri="{FF2B5EF4-FFF2-40B4-BE49-F238E27FC236}">
                  <a16:creationId xmlns:a16="http://schemas.microsoft.com/office/drawing/2014/main" id="{30C78D87-C3C5-3AE8-D943-B8F25A850CB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84">
              <a:extLst>
                <a:ext uri="{FF2B5EF4-FFF2-40B4-BE49-F238E27FC236}">
                  <a16:creationId xmlns:a16="http://schemas.microsoft.com/office/drawing/2014/main" id="{DDEE7981-E58E-B3FF-0E8F-4A82483BE871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85">
              <a:extLst>
                <a:ext uri="{FF2B5EF4-FFF2-40B4-BE49-F238E27FC236}">
                  <a16:creationId xmlns:a16="http://schemas.microsoft.com/office/drawing/2014/main" id="{7E3AE9C0-60DA-B73C-E6A2-202E651160F4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86">
              <a:extLst>
                <a:ext uri="{FF2B5EF4-FFF2-40B4-BE49-F238E27FC236}">
                  <a16:creationId xmlns:a16="http://schemas.microsoft.com/office/drawing/2014/main" id="{9FE0CFFF-858A-540F-4EEE-A0192DB19256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87">
              <a:extLst>
                <a:ext uri="{FF2B5EF4-FFF2-40B4-BE49-F238E27FC236}">
                  <a16:creationId xmlns:a16="http://schemas.microsoft.com/office/drawing/2014/main" id="{0D5C3A45-3213-1ECF-E5D7-684EA84DA46F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88">
              <a:extLst>
                <a:ext uri="{FF2B5EF4-FFF2-40B4-BE49-F238E27FC236}">
                  <a16:creationId xmlns:a16="http://schemas.microsoft.com/office/drawing/2014/main" id="{FF3DD058-EFAF-FA71-19F9-5BA8E0A20EB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6C59555E-0A68-FD3F-1B8C-660F05A1C3A8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13A44906-F656-72BF-8A6E-3FD545C51606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24DEBF47-7AD7-9DA1-8114-CA9F645B2639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92">
              <a:extLst>
                <a:ext uri="{FF2B5EF4-FFF2-40B4-BE49-F238E27FC236}">
                  <a16:creationId xmlns:a16="http://schemas.microsoft.com/office/drawing/2014/main" id="{12CB74C0-5E59-B9D6-BB92-63B23791C4A7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93">
              <a:extLst>
                <a:ext uri="{FF2B5EF4-FFF2-40B4-BE49-F238E27FC236}">
                  <a16:creationId xmlns:a16="http://schemas.microsoft.com/office/drawing/2014/main" id="{FB1AE824-183E-D143-0DB6-E4B27E5F09E7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94">
              <a:extLst>
                <a:ext uri="{FF2B5EF4-FFF2-40B4-BE49-F238E27FC236}">
                  <a16:creationId xmlns:a16="http://schemas.microsoft.com/office/drawing/2014/main" id="{AD0BF881-F7B9-2B85-04F7-F9EAA46F98E7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FD785353-BE8B-18AA-DEB6-7729E7706E1F}"/>
              </a:ext>
            </a:extLst>
          </p:cNvPr>
          <p:cNvSpPr txBox="1"/>
          <p:nvPr/>
        </p:nvSpPr>
        <p:spPr>
          <a:xfrm>
            <a:off x="4844215" y="686183"/>
            <a:ext cx="345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Contents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2076EF0-3D49-76D3-F24C-03F8E23D761D}"/>
              </a:ext>
            </a:extLst>
          </p:cNvPr>
          <p:cNvGrpSpPr/>
          <p:nvPr/>
        </p:nvGrpSpPr>
        <p:grpSpPr>
          <a:xfrm>
            <a:off x="1692193" y="1456899"/>
            <a:ext cx="2489784" cy="1234914"/>
            <a:chOff x="1500884" y="1452566"/>
            <a:chExt cx="3492411" cy="1959797"/>
          </a:xfrm>
        </p:grpSpPr>
        <p:grpSp>
          <p:nvGrpSpPr>
            <p:cNvPr id="247" name="Graphic 4">
              <a:extLst>
                <a:ext uri="{FF2B5EF4-FFF2-40B4-BE49-F238E27FC236}">
                  <a16:creationId xmlns:a16="http://schemas.microsoft.com/office/drawing/2014/main" id="{BD8BFE2B-8AA0-B5C7-68E7-069F3D25C15F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250" name="Freeform 100">
                <a:extLst>
                  <a:ext uri="{FF2B5EF4-FFF2-40B4-BE49-F238E27FC236}">
                    <a16:creationId xmlns:a16="http://schemas.microsoft.com/office/drawing/2014/main" id="{0DF21FC6-4113-04E1-B55D-C9E73DF3A4F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1" name="Freeform 101">
                <a:extLst>
                  <a:ext uri="{FF2B5EF4-FFF2-40B4-BE49-F238E27FC236}">
                    <a16:creationId xmlns:a16="http://schemas.microsoft.com/office/drawing/2014/main" id="{CCFC13A2-9BEC-2E5E-1504-939DA35E1033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2" name="Freeform 102">
                <a:extLst>
                  <a:ext uri="{FF2B5EF4-FFF2-40B4-BE49-F238E27FC236}">
                    <a16:creationId xmlns:a16="http://schemas.microsoft.com/office/drawing/2014/main" id="{07BB7A08-4E03-C7B5-63B6-59BB7A3AD3B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3" name="Freeform 103">
                <a:extLst>
                  <a:ext uri="{FF2B5EF4-FFF2-40B4-BE49-F238E27FC236}">
                    <a16:creationId xmlns:a16="http://schemas.microsoft.com/office/drawing/2014/main" id="{2F756B94-F495-2974-41CC-70B98C805D56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4" name="Freeform 104">
                <a:extLst>
                  <a:ext uri="{FF2B5EF4-FFF2-40B4-BE49-F238E27FC236}">
                    <a16:creationId xmlns:a16="http://schemas.microsoft.com/office/drawing/2014/main" id="{E5A9B96B-10A0-E7B7-8F24-29513A1600B7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5" name="Freeform 105">
                <a:extLst>
                  <a:ext uri="{FF2B5EF4-FFF2-40B4-BE49-F238E27FC236}">
                    <a16:creationId xmlns:a16="http://schemas.microsoft.com/office/drawing/2014/main" id="{C93B6EDA-0DAB-9F5E-484F-859FED7B0B0D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6" name="Freeform 106">
                <a:extLst>
                  <a:ext uri="{FF2B5EF4-FFF2-40B4-BE49-F238E27FC236}">
                    <a16:creationId xmlns:a16="http://schemas.microsoft.com/office/drawing/2014/main" id="{1C070EC4-64DA-9960-4148-E6591CA08093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7" name="Freeform 107">
                <a:extLst>
                  <a:ext uri="{FF2B5EF4-FFF2-40B4-BE49-F238E27FC236}">
                    <a16:creationId xmlns:a16="http://schemas.microsoft.com/office/drawing/2014/main" id="{00113D44-3040-A4B6-717A-BEB57ECAE8CD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8" name="Freeform 108">
                <a:extLst>
                  <a:ext uri="{FF2B5EF4-FFF2-40B4-BE49-F238E27FC236}">
                    <a16:creationId xmlns:a16="http://schemas.microsoft.com/office/drawing/2014/main" id="{85EA3FFD-4C62-5572-2788-11FDF90AE9C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9" name="Freeform 109">
                <a:extLst>
                  <a:ext uri="{FF2B5EF4-FFF2-40B4-BE49-F238E27FC236}">
                    <a16:creationId xmlns:a16="http://schemas.microsoft.com/office/drawing/2014/main" id="{1AA91F1A-93A7-C5B7-7C8E-E2E638256C6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0" name="Freeform 110">
                <a:extLst>
                  <a:ext uri="{FF2B5EF4-FFF2-40B4-BE49-F238E27FC236}">
                    <a16:creationId xmlns:a16="http://schemas.microsoft.com/office/drawing/2014/main" id="{12AD0CBB-774B-C9B2-1483-448EAB3C654F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1" name="Freeform 111">
                <a:extLst>
                  <a:ext uri="{FF2B5EF4-FFF2-40B4-BE49-F238E27FC236}">
                    <a16:creationId xmlns:a16="http://schemas.microsoft.com/office/drawing/2014/main" id="{65491080-E314-D0CB-F972-87016FC67C7A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2" name="Freeform 112">
                <a:extLst>
                  <a:ext uri="{FF2B5EF4-FFF2-40B4-BE49-F238E27FC236}">
                    <a16:creationId xmlns:a16="http://schemas.microsoft.com/office/drawing/2014/main" id="{47A86FD6-1931-B620-F9FB-46D2FEB259F7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77A42D2-7257-C99F-7422-13227FBE38F3}"/>
                </a:ext>
              </a:extLst>
            </p:cNvPr>
            <p:cNvSpPr txBox="1"/>
            <p:nvPr/>
          </p:nvSpPr>
          <p:spPr>
            <a:xfrm>
              <a:off x="1500884" y="2633577"/>
              <a:ext cx="3492411" cy="634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Montserrat" pitchFamily="2" charset="77"/>
                </a:rPr>
                <a:t>Kalman Filter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C29256F-16F4-6D30-D689-E11D8E0D6057}"/>
                </a:ext>
              </a:extLst>
            </p:cNvPr>
            <p:cNvSpPr txBox="1"/>
            <p:nvPr/>
          </p:nvSpPr>
          <p:spPr>
            <a:xfrm>
              <a:off x="2589700" y="3104585"/>
              <a:ext cx="131478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Montserrat" pitchFamily="2" charset="77"/>
                </a:rPr>
                <a:t>Introduction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CD436D2-F80C-8270-6B9E-17028F9A7005}"/>
              </a:ext>
            </a:extLst>
          </p:cNvPr>
          <p:cNvGrpSpPr/>
          <p:nvPr/>
        </p:nvGrpSpPr>
        <p:grpSpPr>
          <a:xfrm>
            <a:off x="2071772" y="4327248"/>
            <a:ext cx="1574470" cy="1267189"/>
            <a:chOff x="2142839" y="1452566"/>
            <a:chExt cx="2208505" cy="2011016"/>
          </a:xfrm>
        </p:grpSpPr>
        <p:grpSp>
          <p:nvGrpSpPr>
            <p:cNvPr id="264" name="Graphic 4">
              <a:extLst>
                <a:ext uri="{FF2B5EF4-FFF2-40B4-BE49-F238E27FC236}">
                  <a16:creationId xmlns:a16="http://schemas.microsoft.com/office/drawing/2014/main" id="{38323CDE-C18E-CF85-907D-AED67D6D12AF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267" name="Freeform 117">
                <a:extLst>
                  <a:ext uri="{FF2B5EF4-FFF2-40B4-BE49-F238E27FC236}">
                    <a16:creationId xmlns:a16="http://schemas.microsoft.com/office/drawing/2014/main" id="{180F8A09-445D-3743-D4A7-FEA8B1A8D50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8" name="Freeform 118">
                <a:extLst>
                  <a:ext uri="{FF2B5EF4-FFF2-40B4-BE49-F238E27FC236}">
                    <a16:creationId xmlns:a16="http://schemas.microsoft.com/office/drawing/2014/main" id="{9215A5BA-FF85-E4AB-64C9-745A4286411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9" name="Freeform 119">
                <a:extLst>
                  <a:ext uri="{FF2B5EF4-FFF2-40B4-BE49-F238E27FC236}">
                    <a16:creationId xmlns:a16="http://schemas.microsoft.com/office/drawing/2014/main" id="{4C84E788-A079-C36D-78D7-4B1779DB6F1F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0" name="Freeform 120">
                <a:extLst>
                  <a:ext uri="{FF2B5EF4-FFF2-40B4-BE49-F238E27FC236}">
                    <a16:creationId xmlns:a16="http://schemas.microsoft.com/office/drawing/2014/main" id="{63489FE3-81FC-31D7-9FD0-81ECBB09BD8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1" name="Freeform 121">
                <a:extLst>
                  <a:ext uri="{FF2B5EF4-FFF2-40B4-BE49-F238E27FC236}">
                    <a16:creationId xmlns:a16="http://schemas.microsoft.com/office/drawing/2014/main" id="{0F5803F2-B103-0364-A2DC-B7DA55E2CD95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2" name="Freeform 122">
                <a:extLst>
                  <a:ext uri="{FF2B5EF4-FFF2-40B4-BE49-F238E27FC236}">
                    <a16:creationId xmlns:a16="http://schemas.microsoft.com/office/drawing/2014/main" id="{2FEDF1C9-087C-086E-D77A-5DA2DAE5CE88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3" name="Freeform 123">
                <a:extLst>
                  <a:ext uri="{FF2B5EF4-FFF2-40B4-BE49-F238E27FC236}">
                    <a16:creationId xmlns:a16="http://schemas.microsoft.com/office/drawing/2014/main" id="{4CD11F75-F2DC-9768-8CEC-3E4CBA6A5164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4" name="Freeform 124">
                <a:extLst>
                  <a:ext uri="{FF2B5EF4-FFF2-40B4-BE49-F238E27FC236}">
                    <a16:creationId xmlns:a16="http://schemas.microsoft.com/office/drawing/2014/main" id="{58B42512-34F9-59EA-7EE2-56A6BF59E63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5" name="Freeform 125">
                <a:extLst>
                  <a:ext uri="{FF2B5EF4-FFF2-40B4-BE49-F238E27FC236}">
                    <a16:creationId xmlns:a16="http://schemas.microsoft.com/office/drawing/2014/main" id="{09CD1AD2-CA50-4E4A-80A6-F60F54ACB5C1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6" name="Freeform 126">
                <a:extLst>
                  <a:ext uri="{FF2B5EF4-FFF2-40B4-BE49-F238E27FC236}">
                    <a16:creationId xmlns:a16="http://schemas.microsoft.com/office/drawing/2014/main" id="{2868C815-4163-4DCD-75AA-A074A6CDF531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7" name="Freeform 127">
                <a:extLst>
                  <a:ext uri="{FF2B5EF4-FFF2-40B4-BE49-F238E27FC236}">
                    <a16:creationId xmlns:a16="http://schemas.microsoft.com/office/drawing/2014/main" id="{92D6E3F6-BADF-FF63-3FD3-B7558B5940F0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2B8E1F9-F8CB-9C7D-5A99-DD3CC03AB7E4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9" name="Freeform 129">
                <a:extLst>
                  <a:ext uri="{FF2B5EF4-FFF2-40B4-BE49-F238E27FC236}">
                    <a16:creationId xmlns:a16="http://schemas.microsoft.com/office/drawing/2014/main" id="{ECD9FF60-4074-DEE6-4998-8F944ED8CD6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0D5770B-0E79-E41F-9699-F32D9811F4E0}"/>
                </a:ext>
              </a:extLst>
            </p:cNvPr>
            <p:cNvSpPr txBox="1"/>
            <p:nvPr/>
          </p:nvSpPr>
          <p:spPr>
            <a:xfrm>
              <a:off x="2142839" y="2633577"/>
              <a:ext cx="2208505" cy="63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Montserrat" pitchFamily="2" charset="77"/>
                </a:rPr>
                <a:t>Working</a:t>
              </a:r>
              <a:endParaRPr lang="en-LT" sz="2000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F344771-C9D3-6592-1038-2DE3C3D8F3EB}"/>
                </a:ext>
              </a:extLst>
            </p:cNvPr>
            <p:cNvSpPr txBox="1"/>
            <p:nvPr/>
          </p:nvSpPr>
          <p:spPr>
            <a:xfrm>
              <a:off x="2316412" y="3155804"/>
              <a:ext cx="182774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Montserrat" pitchFamily="2" charset="77"/>
                </a:rPr>
                <a:t>How does it works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C0F73F6-BB98-77D1-46F3-40D801CC7EA9}"/>
              </a:ext>
            </a:extLst>
          </p:cNvPr>
          <p:cNvGrpSpPr/>
          <p:nvPr/>
        </p:nvGrpSpPr>
        <p:grpSpPr>
          <a:xfrm>
            <a:off x="9555835" y="4515686"/>
            <a:ext cx="2000869" cy="1144293"/>
            <a:chOff x="1843787" y="1452566"/>
            <a:chExt cx="2806612" cy="1815981"/>
          </a:xfrm>
        </p:grpSpPr>
        <p:grpSp>
          <p:nvGrpSpPr>
            <p:cNvPr id="298" name="Graphic 4">
              <a:extLst>
                <a:ext uri="{FF2B5EF4-FFF2-40B4-BE49-F238E27FC236}">
                  <a16:creationId xmlns:a16="http://schemas.microsoft.com/office/drawing/2014/main" id="{9A2FE8E9-C720-4DD7-BF5A-43002960BF2F}"/>
                </a:ext>
              </a:extLst>
            </p:cNvPr>
            <p:cNvGrpSpPr/>
            <p:nvPr/>
          </p:nvGrpSpPr>
          <p:grpSpPr>
            <a:xfrm>
              <a:off x="2791854" y="1452566"/>
              <a:ext cx="910469" cy="1143028"/>
              <a:chOff x="5651500" y="2863849"/>
              <a:chExt cx="887354" cy="1114011"/>
            </a:xfrm>
            <a:solidFill>
              <a:schemeClr val="bg1"/>
            </a:solidFill>
          </p:grpSpPr>
          <p:sp>
            <p:nvSpPr>
              <p:cNvPr id="301" name="Freeform 151">
                <a:extLst>
                  <a:ext uri="{FF2B5EF4-FFF2-40B4-BE49-F238E27FC236}">
                    <a16:creationId xmlns:a16="http://schemas.microsoft.com/office/drawing/2014/main" id="{784BB3C2-45F4-16C8-B957-44B6FF4E3F9C}"/>
                  </a:ext>
                </a:extLst>
              </p:cNvPr>
              <p:cNvSpPr/>
              <p:nvPr/>
            </p:nvSpPr>
            <p:spPr>
              <a:xfrm>
                <a:off x="5818376" y="3028308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2" name="Freeform 152">
                <a:extLst>
                  <a:ext uri="{FF2B5EF4-FFF2-40B4-BE49-F238E27FC236}">
                    <a16:creationId xmlns:a16="http://schemas.microsoft.com/office/drawing/2014/main" id="{B6F920A4-1DB1-6EBD-347E-64278007928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3" name="Freeform 153">
                <a:extLst>
                  <a:ext uri="{FF2B5EF4-FFF2-40B4-BE49-F238E27FC236}">
                    <a16:creationId xmlns:a16="http://schemas.microsoft.com/office/drawing/2014/main" id="{329DAFED-E5F4-23C5-249D-D9F017C0F13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4" name="Freeform 154">
                <a:extLst>
                  <a:ext uri="{FF2B5EF4-FFF2-40B4-BE49-F238E27FC236}">
                    <a16:creationId xmlns:a16="http://schemas.microsoft.com/office/drawing/2014/main" id="{AB20A0CE-6940-9B52-3E44-BB85A1185342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5" name="Freeform 155">
                <a:extLst>
                  <a:ext uri="{FF2B5EF4-FFF2-40B4-BE49-F238E27FC236}">
                    <a16:creationId xmlns:a16="http://schemas.microsoft.com/office/drawing/2014/main" id="{864534E0-7E7F-A8BC-0CA8-8756703CF92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6" name="Freeform 156">
                <a:extLst>
                  <a:ext uri="{FF2B5EF4-FFF2-40B4-BE49-F238E27FC236}">
                    <a16:creationId xmlns:a16="http://schemas.microsoft.com/office/drawing/2014/main" id="{BEB56F99-4D03-6430-C5A7-6142E7FF8008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7" name="Freeform 157">
                <a:extLst>
                  <a:ext uri="{FF2B5EF4-FFF2-40B4-BE49-F238E27FC236}">
                    <a16:creationId xmlns:a16="http://schemas.microsoft.com/office/drawing/2014/main" id="{D7DD5D42-AC7D-B373-1786-C0E08B47C9E5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8" name="Freeform 158">
                <a:extLst>
                  <a:ext uri="{FF2B5EF4-FFF2-40B4-BE49-F238E27FC236}">
                    <a16:creationId xmlns:a16="http://schemas.microsoft.com/office/drawing/2014/main" id="{853B0AF8-FE9A-368F-2D6C-8972D05BA6FF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9" name="Freeform 159">
                <a:extLst>
                  <a:ext uri="{FF2B5EF4-FFF2-40B4-BE49-F238E27FC236}">
                    <a16:creationId xmlns:a16="http://schemas.microsoft.com/office/drawing/2014/main" id="{2DD55A47-C2F1-C5E1-D416-19B76DFD5FC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0" name="Freeform 160">
                <a:extLst>
                  <a:ext uri="{FF2B5EF4-FFF2-40B4-BE49-F238E27FC236}">
                    <a16:creationId xmlns:a16="http://schemas.microsoft.com/office/drawing/2014/main" id="{A040E79E-791E-26F6-2487-901237CE3241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1" name="Freeform 161">
                <a:extLst>
                  <a:ext uri="{FF2B5EF4-FFF2-40B4-BE49-F238E27FC236}">
                    <a16:creationId xmlns:a16="http://schemas.microsoft.com/office/drawing/2014/main" id="{41B7D4D4-B402-85C0-2A80-38BC40B199E0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2" name="Freeform 162">
                <a:extLst>
                  <a:ext uri="{FF2B5EF4-FFF2-40B4-BE49-F238E27FC236}">
                    <a16:creationId xmlns:a16="http://schemas.microsoft.com/office/drawing/2014/main" id="{E665A5A7-A09F-8538-9748-3C86DBB8C977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3" name="Freeform 163">
                <a:extLst>
                  <a:ext uri="{FF2B5EF4-FFF2-40B4-BE49-F238E27FC236}">
                    <a16:creationId xmlns:a16="http://schemas.microsoft.com/office/drawing/2014/main" id="{6F94EC7F-14A1-0FBF-540B-052BBA0F16D4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E67303A-EEFD-1500-518A-BDC9FF9BDB57}"/>
                </a:ext>
              </a:extLst>
            </p:cNvPr>
            <p:cNvSpPr txBox="1"/>
            <p:nvPr/>
          </p:nvSpPr>
          <p:spPr>
            <a:xfrm>
              <a:off x="1843787" y="2633577"/>
              <a:ext cx="2806612" cy="63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Montserrat" pitchFamily="2" charset="77"/>
                </a:rPr>
                <a:t>Conclusion</a:t>
              </a:r>
              <a:endParaRPr lang="en-LT" sz="2000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BC513AE-B78F-0D90-01CD-AF8A9F54FFCA}"/>
                </a:ext>
              </a:extLst>
            </p:cNvPr>
            <p:cNvSpPr txBox="1"/>
            <p:nvPr/>
          </p:nvSpPr>
          <p:spPr>
            <a:xfrm>
              <a:off x="3154723" y="29574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14" name="Graphic 43">
            <a:extLst>
              <a:ext uri="{FF2B5EF4-FFF2-40B4-BE49-F238E27FC236}">
                <a16:creationId xmlns:a16="http://schemas.microsoft.com/office/drawing/2014/main" id="{A8C66BAB-3986-DC70-2D20-BD4AD82BBD52}"/>
              </a:ext>
            </a:extLst>
          </p:cNvPr>
          <p:cNvGrpSpPr/>
          <p:nvPr/>
        </p:nvGrpSpPr>
        <p:grpSpPr>
          <a:xfrm rot="269299" flipV="1">
            <a:off x="7880562" y="2243862"/>
            <a:ext cx="1040015" cy="304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15" name="Freeform 165">
              <a:extLst>
                <a:ext uri="{FF2B5EF4-FFF2-40B4-BE49-F238E27FC236}">
                  <a16:creationId xmlns:a16="http://schemas.microsoft.com/office/drawing/2014/main" id="{907A27BE-97A8-31F8-4AC8-ABF6082C613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166">
              <a:extLst>
                <a:ext uri="{FF2B5EF4-FFF2-40B4-BE49-F238E27FC236}">
                  <a16:creationId xmlns:a16="http://schemas.microsoft.com/office/drawing/2014/main" id="{9AA0EBE1-D207-D399-EFD0-D34236583E7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17" name="Graphic 43">
            <a:extLst>
              <a:ext uri="{FF2B5EF4-FFF2-40B4-BE49-F238E27FC236}">
                <a16:creationId xmlns:a16="http://schemas.microsoft.com/office/drawing/2014/main" id="{A1938DBE-12E8-BD21-50F0-E1FB85303358}"/>
              </a:ext>
            </a:extLst>
          </p:cNvPr>
          <p:cNvGrpSpPr/>
          <p:nvPr/>
        </p:nvGrpSpPr>
        <p:grpSpPr>
          <a:xfrm rot="2571606" flipV="1">
            <a:off x="8017042" y="4524298"/>
            <a:ext cx="967034" cy="4897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18" name="Freeform 168">
              <a:extLst>
                <a:ext uri="{FF2B5EF4-FFF2-40B4-BE49-F238E27FC236}">
                  <a16:creationId xmlns:a16="http://schemas.microsoft.com/office/drawing/2014/main" id="{F1F2470A-EB27-C504-7486-8A1D8B4CD85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169">
              <a:extLst>
                <a:ext uri="{FF2B5EF4-FFF2-40B4-BE49-F238E27FC236}">
                  <a16:creationId xmlns:a16="http://schemas.microsoft.com/office/drawing/2014/main" id="{3792073D-CE49-2D9A-3037-59CC2E851D7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20" name="Graphic 43">
            <a:extLst>
              <a:ext uri="{FF2B5EF4-FFF2-40B4-BE49-F238E27FC236}">
                <a16:creationId xmlns:a16="http://schemas.microsoft.com/office/drawing/2014/main" id="{414AED4F-72EC-1499-AC1A-8B5FFBDC828E}"/>
              </a:ext>
            </a:extLst>
          </p:cNvPr>
          <p:cNvGrpSpPr/>
          <p:nvPr/>
        </p:nvGrpSpPr>
        <p:grpSpPr>
          <a:xfrm rot="417027" flipH="1" flipV="1">
            <a:off x="4186269" y="2225583"/>
            <a:ext cx="995395" cy="33285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21" name="Freeform 171">
              <a:extLst>
                <a:ext uri="{FF2B5EF4-FFF2-40B4-BE49-F238E27FC236}">
                  <a16:creationId xmlns:a16="http://schemas.microsoft.com/office/drawing/2014/main" id="{43FDEAE3-C2E2-FF2F-A568-04DB539508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172">
              <a:extLst>
                <a:ext uri="{FF2B5EF4-FFF2-40B4-BE49-F238E27FC236}">
                  <a16:creationId xmlns:a16="http://schemas.microsoft.com/office/drawing/2014/main" id="{3116B7BB-9FA9-184A-20B5-EB0CB9CE77B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326" name="Graphic 325">
            <a:extLst>
              <a:ext uri="{FF2B5EF4-FFF2-40B4-BE49-F238E27FC236}">
                <a16:creationId xmlns:a16="http://schemas.microsoft.com/office/drawing/2014/main" id="{3B5990A7-5C40-036D-871E-B0FF7D1D91A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5191391" y="1366132"/>
            <a:ext cx="2668846" cy="96130"/>
          </a:xfrm>
          <a:prstGeom prst="rect">
            <a:avLst/>
          </a:prstGeom>
        </p:spPr>
      </p:pic>
      <p:grpSp>
        <p:nvGrpSpPr>
          <p:cNvPr id="327" name="Graphic 43">
            <a:extLst>
              <a:ext uri="{FF2B5EF4-FFF2-40B4-BE49-F238E27FC236}">
                <a16:creationId xmlns:a16="http://schemas.microsoft.com/office/drawing/2014/main" id="{D6B23195-8A90-FEF2-4627-4C5093C1CE59}"/>
              </a:ext>
            </a:extLst>
          </p:cNvPr>
          <p:cNvGrpSpPr/>
          <p:nvPr/>
        </p:nvGrpSpPr>
        <p:grpSpPr>
          <a:xfrm rot="19028394" flipH="1" flipV="1">
            <a:off x="4418782" y="4488601"/>
            <a:ext cx="967034" cy="4897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28" name="Freeform 174">
              <a:extLst>
                <a:ext uri="{FF2B5EF4-FFF2-40B4-BE49-F238E27FC236}">
                  <a16:creationId xmlns:a16="http://schemas.microsoft.com/office/drawing/2014/main" id="{AAA2A92F-20B8-D317-80D9-976B0E53601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175">
              <a:extLst>
                <a:ext uri="{FF2B5EF4-FFF2-40B4-BE49-F238E27FC236}">
                  <a16:creationId xmlns:a16="http://schemas.microsoft.com/office/drawing/2014/main" id="{069CC1E1-9BA9-FD2E-688C-C98363DB884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8C0A8CB-CE91-2BAC-C92C-CBC4534CD06C}"/>
              </a:ext>
            </a:extLst>
          </p:cNvPr>
          <p:cNvGrpSpPr/>
          <p:nvPr/>
        </p:nvGrpSpPr>
        <p:grpSpPr>
          <a:xfrm>
            <a:off x="9151875" y="1386465"/>
            <a:ext cx="2808782" cy="1144293"/>
            <a:chOff x="1277161" y="1452566"/>
            <a:chExt cx="3939870" cy="1815981"/>
          </a:xfrm>
        </p:grpSpPr>
        <p:grpSp>
          <p:nvGrpSpPr>
            <p:cNvPr id="348" name="Graphic 4">
              <a:extLst>
                <a:ext uri="{FF2B5EF4-FFF2-40B4-BE49-F238E27FC236}">
                  <a16:creationId xmlns:a16="http://schemas.microsoft.com/office/drawing/2014/main" id="{8DF9A239-4A2B-B890-D758-660CBDA7BA55}"/>
                </a:ext>
              </a:extLst>
            </p:cNvPr>
            <p:cNvGrpSpPr/>
            <p:nvPr/>
          </p:nvGrpSpPr>
          <p:grpSpPr>
            <a:xfrm>
              <a:off x="2791854" y="1452566"/>
              <a:ext cx="910469" cy="1143030"/>
              <a:chOff x="5651500" y="2863849"/>
              <a:chExt cx="887354" cy="1114013"/>
            </a:xfrm>
            <a:solidFill>
              <a:schemeClr val="bg1"/>
            </a:solidFill>
          </p:grpSpPr>
          <p:sp>
            <p:nvSpPr>
              <p:cNvPr id="351" name="Freeform 151">
                <a:extLst>
                  <a:ext uri="{FF2B5EF4-FFF2-40B4-BE49-F238E27FC236}">
                    <a16:creationId xmlns:a16="http://schemas.microsoft.com/office/drawing/2014/main" id="{5EBD123B-4957-760D-ECD2-AC1BA872D285}"/>
                  </a:ext>
                </a:extLst>
              </p:cNvPr>
              <p:cNvSpPr/>
              <p:nvPr/>
            </p:nvSpPr>
            <p:spPr>
              <a:xfrm>
                <a:off x="5818376" y="3028310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2" name="Freeform 152">
                <a:extLst>
                  <a:ext uri="{FF2B5EF4-FFF2-40B4-BE49-F238E27FC236}">
                    <a16:creationId xmlns:a16="http://schemas.microsoft.com/office/drawing/2014/main" id="{82C1719B-3125-3EC5-2DA0-CD2959BC2DA6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3" name="Freeform 153">
                <a:extLst>
                  <a:ext uri="{FF2B5EF4-FFF2-40B4-BE49-F238E27FC236}">
                    <a16:creationId xmlns:a16="http://schemas.microsoft.com/office/drawing/2014/main" id="{81DCA718-385A-1C3B-CE1C-F0362BB66287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4" name="Freeform 154">
                <a:extLst>
                  <a:ext uri="{FF2B5EF4-FFF2-40B4-BE49-F238E27FC236}">
                    <a16:creationId xmlns:a16="http://schemas.microsoft.com/office/drawing/2014/main" id="{157E36BB-6584-3B22-46FE-09FAE26911BE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5" name="Freeform 155">
                <a:extLst>
                  <a:ext uri="{FF2B5EF4-FFF2-40B4-BE49-F238E27FC236}">
                    <a16:creationId xmlns:a16="http://schemas.microsoft.com/office/drawing/2014/main" id="{6287DD7A-5F79-264A-6BCF-B94500FC345D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6" name="Freeform 156">
                <a:extLst>
                  <a:ext uri="{FF2B5EF4-FFF2-40B4-BE49-F238E27FC236}">
                    <a16:creationId xmlns:a16="http://schemas.microsoft.com/office/drawing/2014/main" id="{DBFDF528-C101-E211-509D-5E780EC52B48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7" name="Freeform 157">
                <a:extLst>
                  <a:ext uri="{FF2B5EF4-FFF2-40B4-BE49-F238E27FC236}">
                    <a16:creationId xmlns:a16="http://schemas.microsoft.com/office/drawing/2014/main" id="{BB229F05-8102-2FEC-E715-A70D12E8127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8" name="Freeform 158">
                <a:extLst>
                  <a:ext uri="{FF2B5EF4-FFF2-40B4-BE49-F238E27FC236}">
                    <a16:creationId xmlns:a16="http://schemas.microsoft.com/office/drawing/2014/main" id="{43A1324E-6E36-E08D-20A3-AF8C0EB5C1C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9" name="Freeform 159">
                <a:extLst>
                  <a:ext uri="{FF2B5EF4-FFF2-40B4-BE49-F238E27FC236}">
                    <a16:creationId xmlns:a16="http://schemas.microsoft.com/office/drawing/2014/main" id="{AE0D5991-121B-51D4-3666-EDF7E0B85FF6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0" name="Freeform 160">
                <a:extLst>
                  <a:ext uri="{FF2B5EF4-FFF2-40B4-BE49-F238E27FC236}">
                    <a16:creationId xmlns:a16="http://schemas.microsoft.com/office/drawing/2014/main" id="{DC5D4A5E-F749-3AF5-6DE9-EDE849F5A61B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1" name="Freeform 161">
                <a:extLst>
                  <a:ext uri="{FF2B5EF4-FFF2-40B4-BE49-F238E27FC236}">
                    <a16:creationId xmlns:a16="http://schemas.microsoft.com/office/drawing/2014/main" id="{837191A6-3718-6669-C9B0-FD2EB4D0BA1E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2" name="Freeform 162">
                <a:extLst>
                  <a:ext uri="{FF2B5EF4-FFF2-40B4-BE49-F238E27FC236}">
                    <a16:creationId xmlns:a16="http://schemas.microsoft.com/office/drawing/2014/main" id="{BFB82690-7E28-456B-0F3D-7EC4C43FE5F1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3" name="Freeform 163">
                <a:extLst>
                  <a:ext uri="{FF2B5EF4-FFF2-40B4-BE49-F238E27FC236}">
                    <a16:creationId xmlns:a16="http://schemas.microsoft.com/office/drawing/2014/main" id="{AC3AB288-A1E0-FD62-2D92-F19BD6E6F32A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6B4310DD-B3A3-E3FC-6450-7E0595407CD4}"/>
                </a:ext>
              </a:extLst>
            </p:cNvPr>
            <p:cNvSpPr txBox="1"/>
            <p:nvPr/>
          </p:nvSpPr>
          <p:spPr>
            <a:xfrm>
              <a:off x="1277161" y="2633577"/>
              <a:ext cx="3939870" cy="63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spc="300" dirty="0">
                  <a:solidFill>
                    <a:schemeClr val="bg1"/>
                  </a:solidFill>
                  <a:latin typeface="Montserrat" pitchFamily="2" charset="77"/>
                </a:rPr>
                <a:t>Object Tracking</a:t>
              </a:r>
              <a:endParaRPr lang="en-LT" sz="2000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D26A2861-3C0D-8AD4-E26A-C1B895FF9F27}"/>
                </a:ext>
              </a:extLst>
            </p:cNvPr>
            <p:cNvSpPr txBox="1"/>
            <p:nvPr/>
          </p:nvSpPr>
          <p:spPr>
            <a:xfrm>
              <a:off x="3154723" y="29574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6A0E683F-CA9B-6C3D-5C9C-92C17704FA58}"/>
              </a:ext>
            </a:extLst>
          </p:cNvPr>
          <p:cNvSpPr txBox="1"/>
          <p:nvPr/>
        </p:nvSpPr>
        <p:spPr>
          <a:xfrm>
            <a:off x="4631652" y="583080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Kalman Filter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48CF66A3-EDE6-22C2-EC76-BB8252CBDA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3403927" y="1140731"/>
            <a:ext cx="6631725" cy="209042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353E37C-F020-3BCE-4485-DF9AC81B6048}"/>
              </a:ext>
            </a:extLst>
          </p:cNvPr>
          <p:cNvSpPr txBox="1"/>
          <p:nvPr/>
        </p:nvSpPr>
        <p:spPr>
          <a:xfrm>
            <a:off x="2408389" y="1978220"/>
            <a:ext cx="84788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A Kalman filter is used to estimate the state of a linear system where the state is assumed to be distributed by a Gaussian.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Kalman filtering is composed of two steps, prediction and correction(Bar-Shalom and Foreman, 1988).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o compute the estimate for the current state only the estimated state form the previous time step and the current measurement are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In contrast to batch estimation techniques, no history of observations and/or estimates is required.</a:t>
            </a:r>
            <a:endParaRPr lang="en-LT" sz="24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6A0E683F-CA9B-6C3D-5C9C-92C17704FA58}"/>
              </a:ext>
            </a:extLst>
          </p:cNvPr>
          <p:cNvSpPr txBox="1"/>
          <p:nvPr/>
        </p:nvSpPr>
        <p:spPr>
          <a:xfrm>
            <a:off x="4631652" y="583080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Kalman Filter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48CF66A3-EDE6-22C2-EC76-BB8252CBDA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3403927" y="1140731"/>
            <a:ext cx="6631725" cy="209042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353E37C-F020-3BCE-4485-DF9AC81B6048}"/>
              </a:ext>
            </a:extLst>
          </p:cNvPr>
          <p:cNvSpPr txBox="1"/>
          <p:nvPr/>
        </p:nvSpPr>
        <p:spPr>
          <a:xfrm>
            <a:off x="2408389" y="1978220"/>
            <a:ext cx="84788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“The Kalman filtering is a relatively simple state-space algorithm to produce estimates of the hidden variables based on uncertain and inaccurate measurements. It predicts the systems future state based on past estimations.”</a:t>
            </a:r>
          </a:p>
          <a:p>
            <a:endParaRPr 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  <a:p>
            <a:r>
              <a:rPr 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</a:t>
            </a:r>
          </a:p>
          <a:p>
            <a:r>
              <a:rPr 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</a:t>
            </a:r>
            <a:r>
              <a:rPr lang="en-US" sz="2400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Rudolph Emil Kalman. 1960. A New Approach to Linear Filtering and Prediction Problems. Transactions of the ASME–Journal of Basic Engineering 82, Series D (1960), 35–45</a:t>
            </a:r>
            <a:endParaRPr lang="en-LT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ACFBB-A421-D920-18E8-4EB7A896185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63161" y="1436170"/>
            <a:ext cx="9323137" cy="25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111111-D353-5B00-F164-674BCA649A6D}"/>
              </a:ext>
            </a:extLst>
          </p:cNvPr>
          <p:cNvSpPr txBox="1"/>
          <p:nvPr/>
        </p:nvSpPr>
        <p:spPr>
          <a:xfrm>
            <a:off x="5382498" y="166638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Working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2968C-25FF-8FF5-F571-47E2FB8152D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58548" y="0"/>
            <a:ext cx="10933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" action="ppaction://noaction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F111111-D353-5B00-F164-674BCA649A6D}"/>
              </a:ext>
            </a:extLst>
          </p:cNvPr>
          <p:cNvSpPr txBox="1"/>
          <p:nvPr/>
        </p:nvSpPr>
        <p:spPr>
          <a:xfrm>
            <a:off x="5382498" y="166638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Working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2E7A7-D7F0-9A7C-05F1-BB337E1C1B2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47441" y="1233677"/>
            <a:ext cx="7082307" cy="2120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54575-2554-400E-AC82-15C6DFC7EED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47441" y="3991985"/>
            <a:ext cx="2927223" cy="198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E07E5-56AB-92FC-9B43-031D913708E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93286" y="4417173"/>
            <a:ext cx="28098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B07CE94-E6D8-A003-E5A1-FCFDB0576A93}"/>
              </a:ext>
            </a:extLst>
          </p:cNvPr>
          <p:cNvSpPr txBox="1"/>
          <p:nvPr/>
        </p:nvSpPr>
        <p:spPr>
          <a:xfrm>
            <a:off x="5024780" y="3015000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Thank You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3853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190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Vicky Deka</cp:lastModifiedBy>
  <cp:revision>12</cp:revision>
  <dcterms:created xsi:type="dcterms:W3CDTF">2020-07-14T16:36:24Z</dcterms:created>
  <dcterms:modified xsi:type="dcterms:W3CDTF">2022-11-25T07:13:45Z</dcterms:modified>
</cp:coreProperties>
</file>