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Default Extension="jpg" ContentType="image/jpg"/>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Lst>
  <p:sldSz cx="7772400" cy="10058400"/>
  <p:notesSz cx="7772400" cy="100584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dirty="0" spc="105"/>
              <a:t> </a:t>
            </a:r>
            <a:r>
              <a:rPr dirty="0"/>
              <a:t>AG</a:t>
            </a:r>
            <a:r>
              <a:rPr dirty="0" spc="110"/>
              <a:t> </a:t>
            </a:r>
            <a:r>
              <a:rPr dirty="0"/>
              <a:t>makes</a:t>
            </a:r>
            <a:r>
              <a:rPr dirty="0" spc="105"/>
              <a:t> </a:t>
            </a:r>
            <a:r>
              <a:rPr dirty="0"/>
              <a:t>uninterrupted</a:t>
            </a:r>
            <a:r>
              <a:rPr dirty="0" spc="110"/>
              <a:t> </a:t>
            </a:r>
            <a:r>
              <a:rPr dirty="0"/>
              <a:t>production</a:t>
            </a:r>
            <a:r>
              <a:rPr dirty="0" spc="105"/>
              <a:t> </a:t>
            </a:r>
            <a:r>
              <a:rPr dirty="0"/>
              <a:t>possible</a:t>
            </a:r>
            <a:r>
              <a:rPr dirty="0" spc="110"/>
              <a:t> </a:t>
            </a:r>
            <a:r>
              <a:rPr dirty="0"/>
              <a:t>for</a:t>
            </a:r>
            <a:r>
              <a:rPr dirty="0" spc="105"/>
              <a:t> </a:t>
            </a:r>
            <a:r>
              <a:rPr dirty="0"/>
              <a:t>manufacturing</a:t>
            </a:r>
            <a:r>
              <a:rPr dirty="0" spc="110"/>
              <a:t> </a:t>
            </a:r>
            <a:r>
              <a:rPr dirty="0" spc="-10"/>
              <a:t>compannies</a:t>
            </a:r>
          </a:p>
        </p:txBody>
      </p:sp>
      <p:sp>
        <p:nvSpPr>
          <p:cNvPr id="5" name="Holder 5"/>
          <p:cNvSpPr>
            <a:spLocks noGrp="1"/>
          </p:cNvSpPr>
          <p:nvPr>
            <p:ph type="dt" idx="6" sz="half"/>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dirty="0" spc="-10"/>
              <a:t>SUSE.com</a:t>
            </a:r>
          </a:p>
        </p:txBody>
      </p:sp>
      <p:sp>
        <p:nvSpPr>
          <p:cNvPr id="6" name="Holder 6"/>
          <p:cNvSpPr>
            <a:spLocks noGrp="1"/>
          </p:cNvSpPr>
          <p:nvPr>
            <p:ph type="sldNum" idx="7" sz="quarter"/>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dirty="0" spc="-5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dirty="0" spc="105"/>
              <a:t> </a:t>
            </a:r>
            <a:r>
              <a:rPr dirty="0"/>
              <a:t>AG</a:t>
            </a:r>
            <a:r>
              <a:rPr dirty="0" spc="110"/>
              <a:t> </a:t>
            </a:r>
            <a:r>
              <a:rPr dirty="0"/>
              <a:t>makes</a:t>
            </a:r>
            <a:r>
              <a:rPr dirty="0" spc="105"/>
              <a:t> </a:t>
            </a:r>
            <a:r>
              <a:rPr dirty="0"/>
              <a:t>uninterrupted</a:t>
            </a:r>
            <a:r>
              <a:rPr dirty="0" spc="110"/>
              <a:t> </a:t>
            </a:r>
            <a:r>
              <a:rPr dirty="0"/>
              <a:t>production</a:t>
            </a:r>
            <a:r>
              <a:rPr dirty="0" spc="105"/>
              <a:t> </a:t>
            </a:r>
            <a:r>
              <a:rPr dirty="0"/>
              <a:t>possible</a:t>
            </a:r>
            <a:r>
              <a:rPr dirty="0" spc="110"/>
              <a:t> </a:t>
            </a:r>
            <a:r>
              <a:rPr dirty="0"/>
              <a:t>for</a:t>
            </a:r>
            <a:r>
              <a:rPr dirty="0" spc="105"/>
              <a:t> </a:t>
            </a:r>
            <a:r>
              <a:rPr dirty="0"/>
              <a:t>manufacturing</a:t>
            </a:r>
            <a:r>
              <a:rPr dirty="0" spc="110"/>
              <a:t> </a:t>
            </a:r>
            <a:r>
              <a:rPr dirty="0" spc="-10"/>
              <a:t>compannies</a:t>
            </a:r>
          </a:p>
        </p:txBody>
      </p:sp>
      <p:sp>
        <p:nvSpPr>
          <p:cNvPr id="5" name="Holder 5"/>
          <p:cNvSpPr>
            <a:spLocks noGrp="1"/>
          </p:cNvSpPr>
          <p:nvPr>
            <p:ph type="dt" idx="6" sz="half"/>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dirty="0" spc="-10"/>
              <a:t>SUSE.com</a:t>
            </a:r>
          </a:p>
        </p:txBody>
      </p:sp>
      <p:sp>
        <p:nvSpPr>
          <p:cNvPr id="6" name="Holder 6"/>
          <p:cNvSpPr>
            <a:spLocks noGrp="1"/>
          </p:cNvSpPr>
          <p:nvPr>
            <p:ph type="sldNum" idx="7" sz="quarter"/>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dirty="0" spc="-5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dirty="0" spc="105"/>
              <a:t> </a:t>
            </a:r>
            <a:r>
              <a:rPr dirty="0"/>
              <a:t>AG</a:t>
            </a:r>
            <a:r>
              <a:rPr dirty="0" spc="110"/>
              <a:t> </a:t>
            </a:r>
            <a:r>
              <a:rPr dirty="0"/>
              <a:t>makes</a:t>
            </a:r>
            <a:r>
              <a:rPr dirty="0" spc="105"/>
              <a:t> </a:t>
            </a:r>
            <a:r>
              <a:rPr dirty="0"/>
              <a:t>uninterrupted</a:t>
            </a:r>
            <a:r>
              <a:rPr dirty="0" spc="110"/>
              <a:t> </a:t>
            </a:r>
            <a:r>
              <a:rPr dirty="0"/>
              <a:t>production</a:t>
            </a:r>
            <a:r>
              <a:rPr dirty="0" spc="105"/>
              <a:t> </a:t>
            </a:r>
            <a:r>
              <a:rPr dirty="0"/>
              <a:t>possible</a:t>
            </a:r>
            <a:r>
              <a:rPr dirty="0" spc="110"/>
              <a:t> </a:t>
            </a:r>
            <a:r>
              <a:rPr dirty="0"/>
              <a:t>for</a:t>
            </a:r>
            <a:r>
              <a:rPr dirty="0" spc="105"/>
              <a:t> </a:t>
            </a:r>
            <a:r>
              <a:rPr dirty="0"/>
              <a:t>manufacturing</a:t>
            </a:r>
            <a:r>
              <a:rPr dirty="0" spc="110"/>
              <a:t> </a:t>
            </a:r>
            <a:r>
              <a:rPr dirty="0" spc="-10"/>
              <a:t>compannies</a:t>
            </a:r>
          </a:p>
        </p:txBody>
      </p:sp>
      <p:sp>
        <p:nvSpPr>
          <p:cNvPr id="6" name="Holder 6"/>
          <p:cNvSpPr>
            <a:spLocks noGrp="1"/>
          </p:cNvSpPr>
          <p:nvPr>
            <p:ph type="dt" idx="6" sz="half"/>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dirty="0" spc="-10"/>
              <a:t>SUSE.com</a:t>
            </a:r>
          </a:p>
        </p:txBody>
      </p:sp>
      <p:sp>
        <p:nvSpPr>
          <p:cNvPr id="7" name="Holder 7"/>
          <p:cNvSpPr>
            <a:spLocks noGrp="1"/>
          </p:cNvSpPr>
          <p:nvPr>
            <p:ph type="sldNum" idx="7" sz="quarter"/>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dirty="0" spc="-5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dirty="0" spc="105"/>
              <a:t> </a:t>
            </a:r>
            <a:r>
              <a:rPr dirty="0"/>
              <a:t>AG</a:t>
            </a:r>
            <a:r>
              <a:rPr dirty="0" spc="110"/>
              <a:t> </a:t>
            </a:r>
            <a:r>
              <a:rPr dirty="0"/>
              <a:t>makes</a:t>
            </a:r>
            <a:r>
              <a:rPr dirty="0" spc="105"/>
              <a:t> </a:t>
            </a:r>
            <a:r>
              <a:rPr dirty="0"/>
              <a:t>uninterrupted</a:t>
            </a:r>
            <a:r>
              <a:rPr dirty="0" spc="110"/>
              <a:t> </a:t>
            </a:r>
            <a:r>
              <a:rPr dirty="0"/>
              <a:t>production</a:t>
            </a:r>
            <a:r>
              <a:rPr dirty="0" spc="105"/>
              <a:t> </a:t>
            </a:r>
            <a:r>
              <a:rPr dirty="0"/>
              <a:t>possible</a:t>
            </a:r>
            <a:r>
              <a:rPr dirty="0" spc="110"/>
              <a:t> </a:t>
            </a:r>
            <a:r>
              <a:rPr dirty="0"/>
              <a:t>for</a:t>
            </a:r>
            <a:r>
              <a:rPr dirty="0" spc="105"/>
              <a:t> </a:t>
            </a:r>
            <a:r>
              <a:rPr dirty="0"/>
              <a:t>manufacturing</a:t>
            </a:r>
            <a:r>
              <a:rPr dirty="0" spc="110"/>
              <a:t> </a:t>
            </a:r>
            <a:r>
              <a:rPr dirty="0" spc="-10"/>
              <a:t>compannies</a:t>
            </a:r>
          </a:p>
        </p:txBody>
      </p:sp>
      <p:sp>
        <p:nvSpPr>
          <p:cNvPr id="4" name="Holder 4"/>
          <p:cNvSpPr>
            <a:spLocks noGrp="1"/>
          </p:cNvSpPr>
          <p:nvPr>
            <p:ph type="dt" idx="6" sz="half"/>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dirty="0" spc="-10"/>
              <a:t>SUSE.com</a:t>
            </a:r>
          </a:p>
        </p:txBody>
      </p:sp>
      <p:sp>
        <p:nvSpPr>
          <p:cNvPr id="5" name="Holder 5"/>
          <p:cNvSpPr>
            <a:spLocks noGrp="1"/>
          </p:cNvSpPr>
          <p:nvPr>
            <p:ph type="sldNum" idx="7" sz="quarter"/>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dirty="0" spc="-5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dirty="0" spc="105"/>
              <a:t> </a:t>
            </a:r>
            <a:r>
              <a:rPr dirty="0"/>
              <a:t>AG</a:t>
            </a:r>
            <a:r>
              <a:rPr dirty="0" spc="110"/>
              <a:t> </a:t>
            </a:r>
            <a:r>
              <a:rPr dirty="0"/>
              <a:t>makes</a:t>
            </a:r>
            <a:r>
              <a:rPr dirty="0" spc="105"/>
              <a:t> </a:t>
            </a:r>
            <a:r>
              <a:rPr dirty="0"/>
              <a:t>uninterrupted</a:t>
            </a:r>
            <a:r>
              <a:rPr dirty="0" spc="110"/>
              <a:t> </a:t>
            </a:r>
            <a:r>
              <a:rPr dirty="0"/>
              <a:t>production</a:t>
            </a:r>
            <a:r>
              <a:rPr dirty="0" spc="105"/>
              <a:t> </a:t>
            </a:r>
            <a:r>
              <a:rPr dirty="0"/>
              <a:t>possible</a:t>
            </a:r>
            <a:r>
              <a:rPr dirty="0" spc="110"/>
              <a:t> </a:t>
            </a:r>
            <a:r>
              <a:rPr dirty="0"/>
              <a:t>for</a:t>
            </a:r>
            <a:r>
              <a:rPr dirty="0" spc="105"/>
              <a:t> </a:t>
            </a:r>
            <a:r>
              <a:rPr dirty="0"/>
              <a:t>manufacturing</a:t>
            </a:r>
            <a:r>
              <a:rPr dirty="0" spc="110"/>
              <a:t> </a:t>
            </a:r>
            <a:r>
              <a:rPr dirty="0" spc="-10"/>
              <a:t>compannies</a:t>
            </a:r>
          </a:p>
        </p:txBody>
      </p:sp>
      <p:sp>
        <p:nvSpPr>
          <p:cNvPr id="3" name="Holder 3"/>
          <p:cNvSpPr>
            <a:spLocks noGrp="1"/>
          </p:cNvSpPr>
          <p:nvPr>
            <p:ph type="dt" idx="6" sz="half"/>
          </p:nvPr>
        </p:nvSpPr>
        <p:spPr/>
        <p:txBody>
          <a:bodyPr lIns="0" tIns="0" rIns="0" bIns="0"/>
          <a:lstStyle>
            <a:lvl1pPr>
              <a:defRPr sz="800" b="0" i="0">
                <a:solidFill>
                  <a:srgbClr val="231F20"/>
                </a:solidFill>
                <a:latin typeface="Lucida Sans Unicode"/>
                <a:cs typeface="Lucida Sans Unicode"/>
              </a:defRPr>
            </a:lvl1pPr>
          </a:lstStyle>
          <a:p>
            <a:pPr marL="12700">
              <a:lnSpc>
                <a:spcPct val="100000"/>
              </a:lnSpc>
              <a:spcBef>
                <a:spcPts val="140"/>
              </a:spcBef>
            </a:pPr>
            <a:r>
              <a:rPr dirty="0" spc="-10"/>
              <a:t>SUSE.com</a:t>
            </a:r>
          </a:p>
        </p:txBody>
      </p:sp>
      <p:sp>
        <p:nvSpPr>
          <p:cNvPr id="4" name="Holder 4"/>
          <p:cNvSpPr>
            <a:spLocks noGrp="1"/>
          </p:cNvSpPr>
          <p:nvPr>
            <p:ph type="sldNum" idx="7" sz="quarter"/>
          </p:nvPr>
        </p:nvSpPr>
        <p:spPr/>
        <p:txBody>
          <a:bodyPr lIns="0" tIns="0" rIns="0" bIns="0"/>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dirty="0" spc="-5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11898" y="486835"/>
            <a:ext cx="899794" cy="227329"/>
          </a:xfrm>
          <a:custGeom>
            <a:avLst/>
            <a:gdLst/>
            <a:ahLst/>
            <a:cxnLst/>
            <a:rect l="l" t="t" r="r" b="b"/>
            <a:pathLst>
              <a:path w="899794" h="227329">
                <a:moveTo>
                  <a:pt x="263144" y="0"/>
                </a:moveTo>
                <a:lnTo>
                  <a:pt x="256127" y="1415"/>
                </a:lnTo>
                <a:lnTo>
                  <a:pt x="250399" y="5278"/>
                </a:lnTo>
                <a:lnTo>
                  <a:pt x="246538" y="11010"/>
                </a:lnTo>
                <a:lnTo>
                  <a:pt x="245122" y="18033"/>
                </a:lnTo>
                <a:lnTo>
                  <a:pt x="245122" y="139293"/>
                </a:lnTo>
                <a:lnTo>
                  <a:pt x="250878" y="177406"/>
                </a:lnTo>
                <a:lnTo>
                  <a:pt x="281000" y="214643"/>
                </a:lnTo>
                <a:lnTo>
                  <a:pt x="335305" y="227126"/>
                </a:lnTo>
                <a:lnTo>
                  <a:pt x="356033" y="225740"/>
                </a:lnTo>
                <a:lnTo>
                  <a:pt x="374134" y="221580"/>
                </a:lnTo>
                <a:lnTo>
                  <a:pt x="389603" y="214643"/>
                </a:lnTo>
                <a:lnTo>
                  <a:pt x="402437" y="204927"/>
                </a:lnTo>
                <a:lnTo>
                  <a:pt x="409614" y="196075"/>
                </a:lnTo>
                <a:lnTo>
                  <a:pt x="335305" y="196075"/>
                </a:lnTo>
                <a:lnTo>
                  <a:pt x="322346" y="195144"/>
                </a:lnTo>
                <a:lnTo>
                  <a:pt x="288611" y="172740"/>
                </a:lnTo>
                <a:lnTo>
                  <a:pt x="281190" y="134950"/>
                </a:lnTo>
                <a:lnTo>
                  <a:pt x="281190" y="18033"/>
                </a:lnTo>
                <a:lnTo>
                  <a:pt x="279771" y="11010"/>
                </a:lnTo>
                <a:lnTo>
                  <a:pt x="275901" y="5278"/>
                </a:lnTo>
                <a:lnTo>
                  <a:pt x="270164" y="1415"/>
                </a:lnTo>
                <a:lnTo>
                  <a:pt x="263144" y="0"/>
                </a:lnTo>
                <a:close/>
              </a:path>
              <a:path w="899794" h="227329">
                <a:moveTo>
                  <a:pt x="407454" y="0"/>
                </a:moveTo>
                <a:lnTo>
                  <a:pt x="400433" y="1415"/>
                </a:lnTo>
                <a:lnTo>
                  <a:pt x="394696" y="5278"/>
                </a:lnTo>
                <a:lnTo>
                  <a:pt x="390827" y="11010"/>
                </a:lnTo>
                <a:lnTo>
                  <a:pt x="389407" y="18033"/>
                </a:lnTo>
                <a:lnTo>
                  <a:pt x="389407" y="134950"/>
                </a:lnTo>
                <a:lnTo>
                  <a:pt x="388583" y="149613"/>
                </a:lnTo>
                <a:lnTo>
                  <a:pt x="368713" y="187706"/>
                </a:lnTo>
                <a:lnTo>
                  <a:pt x="335305" y="196075"/>
                </a:lnTo>
                <a:lnTo>
                  <a:pt x="409614" y="196075"/>
                </a:lnTo>
                <a:lnTo>
                  <a:pt x="412522" y="192489"/>
                </a:lnTo>
                <a:lnTo>
                  <a:pt x="419725" y="177406"/>
                </a:lnTo>
                <a:lnTo>
                  <a:pt x="424047" y="159675"/>
                </a:lnTo>
                <a:lnTo>
                  <a:pt x="425488" y="139293"/>
                </a:lnTo>
                <a:lnTo>
                  <a:pt x="425488" y="18033"/>
                </a:lnTo>
                <a:lnTo>
                  <a:pt x="424070" y="11010"/>
                </a:lnTo>
                <a:lnTo>
                  <a:pt x="420204" y="5278"/>
                </a:lnTo>
                <a:lnTo>
                  <a:pt x="414472" y="1415"/>
                </a:lnTo>
                <a:lnTo>
                  <a:pt x="407454" y="0"/>
                </a:lnTo>
                <a:close/>
              </a:path>
              <a:path w="899794" h="227329">
                <a:moveTo>
                  <a:pt x="17737" y="166879"/>
                </a:moveTo>
                <a:lnTo>
                  <a:pt x="11019" y="168071"/>
                </a:lnTo>
                <a:lnTo>
                  <a:pt x="5105" y="171945"/>
                </a:lnTo>
                <a:lnTo>
                  <a:pt x="1399" y="177383"/>
                </a:lnTo>
                <a:lnTo>
                  <a:pt x="0" y="183529"/>
                </a:lnTo>
                <a:lnTo>
                  <a:pt x="914" y="189734"/>
                </a:lnTo>
                <a:lnTo>
                  <a:pt x="39814" y="219221"/>
                </a:lnTo>
                <a:lnTo>
                  <a:pt x="89484" y="227190"/>
                </a:lnTo>
                <a:lnTo>
                  <a:pt x="102121" y="226699"/>
                </a:lnTo>
                <a:lnTo>
                  <a:pt x="144789" y="214994"/>
                </a:lnTo>
                <a:lnTo>
                  <a:pt x="166711" y="196138"/>
                </a:lnTo>
                <a:lnTo>
                  <a:pt x="89141" y="196138"/>
                </a:lnTo>
                <a:lnTo>
                  <a:pt x="77120" y="195553"/>
                </a:lnTo>
                <a:lnTo>
                  <a:pt x="40792" y="183210"/>
                </a:lnTo>
                <a:lnTo>
                  <a:pt x="29959" y="172605"/>
                </a:lnTo>
                <a:lnTo>
                  <a:pt x="24352" y="168385"/>
                </a:lnTo>
                <a:lnTo>
                  <a:pt x="17737" y="166879"/>
                </a:lnTo>
                <a:close/>
              </a:path>
              <a:path w="899794" h="227329">
                <a:moveTo>
                  <a:pt x="88138" y="63"/>
                </a:moveTo>
                <a:lnTo>
                  <a:pt x="42545" y="9067"/>
                </a:lnTo>
                <a:lnTo>
                  <a:pt x="12649" y="33464"/>
                </a:lnTo>
                <a:lnTo>
                  <a:pt x="2285" y="67525"/>
                </a:lnTo>
                <a:lnTo>
                  <a:pt x="2797" y="76050"/>
                </a:lnTo>
                <a:lnTo>
                  <a:pt x="28292" y="113881"/>
                </a:lnTo>
                <a:lnTo>
                  <a:pt x="70705" y="129334"/>
                </a:lnTo>
                <a:lnTo>
                  <a:pt x="99189" y="135284"/>
                </a:lnTo>
                <a:lnTo>
                  <a:pt x="110974" y="138436"/>
                </a:lnTo>
                <a:lnTo>
                  <a:pt x="120484" y="141797"/>
                </a:lnTo>
                <a:lnTo>
                  <a:pt x="127723" y="145364"/>
                </a:lnTo>
                <a:lnTo>
                  <a:pt x="135851" y="150253"/>
                </a:lnTo>
                <a:lnTo>
                  <a:pt x="139915" y="156717"/>
                </a:lnTo>
                <a:lnTo>
                  <a:pt x="139915" y="164731"/>
                </a:lnTo>
                <a:lnTo>
                  <a:pt x="110309" y="194090"/>
                </a:lnTo>
                <a:lnTo>
                  <a:pt x="89141" y="196138"/>
                </a:lnTo>
                <a:lnTo>
                  <a:pt x="166711" y="196138"/>
                </a:lnTo>
                <a:lnTo>
                  <a:pt x="177317" y="162725"/>
                </a:lnTo>
                <a:lnTo>
                  <a:pt x="176817" y="154071"/>
                </a:lnTo>
                <a:lnTo>
                  <a:pt x="151926" y="116466"/>
                </a:lnTo>
                <a:lnTo>
                  <a:pt x="110588" y="101448"/>
                </a:lnTo>
                <a:lnTo>
                  <a:pt x="81830" y="95615"/>
                </a:lnTo>
                <a:lnTo>
                  <a:pt x="69597" y="92367"/>
                </a:lnTo>
                <a:lnTo>
                  <a:pt x="59786" y="88851"/>
                </a:lnTo>
                <a:lnTo>
                  <a:pt x="52400" y="85064"/>
                </a:lnTo>
                <a:lnTo>
                  <a:pt x="44145" y="79832"/>
                </a:lnTo>
                <a:lnTo>
                  <a:pt x="40043" y="72770"/>
                </a:lnTo>
                <a:lnTo>
                  <a:pt x="40043" y="63855"/>
                </a:lnTo>
                <a:lnTo>
                  <a:pt x="68008" y="33416"/>
                </a:lnTo>
                <a:lnTo>
                  <a:pt x="88468" y="31114"/>
                </a:lnTo>
                <a:lnTo>
                  <a:pt x="165877" y="31114"/>
                </a:lnTo>
                <a:lnTo>
                  <a:pt x="160085" y="25187"/>
                </a:lnTo>
                <a:lnTo>
                  <a:pt x="116319" y="2817"/>
                </a:lnTo>
                <a:lnTo>
                  <a:pt x="102779" y="751"/>
                </a:lnTo>
                <a:lnTo>
                  <a:pt x="88138" y="63"/>
                </a:lnTo>
                <a:close/>
              </a:path>
              <a:path w="899794" h="227329">
                <a:moveTo>
                  <a:pt x="165877" y="31114"/>
                </a:moveTo>
                <a:lnTo>
                  <a:pt x="88468" y="31114"/>
                </a:lnTo>
                <a:lnTo>
                  <a:pt x="99641" y="31690"/>
                </a:lnTo>
                <a:lnTo>
                  <a:pt x="109513" y="33372"/>
                </a:lnTo>
                <a:lnTo>
                  <a:pt x="139649" y="53073"/>
                </a:lnTo>
                <a:lnTo>
                  <a:pt x="145081" y="57698"/>
                </a:lnTo>
                <a:lnTo>
                  <a:pt x="151657" y="59670"/>
                </a:lnTo>
                <a:lnTo>
                  <a:pt x="158480" y="58909"/>
                </a:lnTo>
                <a:lnTo>
                  <a:pt x="164655" y="55333"/>
                </a:lnTo>
                <a:lnTo>
                  <a:pt x="168698" y="49886"/>
                </a:lnTo>
                <a:lnTo>
                  <a:pt x="170297" y="43532"/>
                </a:lnTo>
                <a:lnTo>
                  <a:pt x="169406" y="37049"/>
                </a:lnTo>
                <a:lnTo>
                  <a:pt x="165976" y="31216"/>
                </a:lnTo>
                <a:close/>
              </a:path>
              <a:path w="899794" h="227329">
                <a:moveTo>
                  <a:pt x="511024" y="166819"/>
                </a:moveTo>
                <a:lnTo>
                  <a:pt x="504310" y="168004"/>
                </a:lnTo>
                <a:lnTo>
                  <a:pt x="498398" y="171869"/>
                </a:lnTo>
                <a:lnTo>
                  <a:pt x="494694" y="177318"/>
                </a:lnTo>
                <a:lnTo>
                  <a:pt x="493298" y="183461"/>
                </a:lnTo>
                <a:lnTo>
                  <a:pt x="494213" y="189665"/>
                </a:lnTo>
                <a:lnTo>
                  <a:pt x="533111" y="219157"/>
                </a:lnTo>
                <a:lnTo>
                  <a:pt x="582764" y="227126"/>
                </a:lnTo>
                <a:lnTo>
                  <a:pt x="595407" y="226636"/>
                </a:lnTo>
                <a:lnTo>
                  <a:pt x="638080" y="214934"/>
                </a:lnTo>
                <a:lnTo>
                  <a:pt x="660012" y="196075"/>
                </a:lnTo>
                <a:lnTo>
                  <a:pt x="582434" y="196075"/>
                </a:lnTo>
                <a:lnTo>
                  <a:pt x="570421" y="195489"/>
                </a:lnTo>
                <a:lnTo>
                  <a:pt x="534085" y="183146"/>
                </a:lnTo>
                <a:lnTo>
                  <a:pt x="523240" y="172542"/>
                </a:lnTo>
                <a:lnTo>
                  <a:pt x="517635" y="168327"/>
                </a:lnTo>
                <a:lnTo>
                  <a:pt x="511024" y="166819"/>
                </a:lnTo>
                <a:close/>
              </a:path>
              <a:path w="899794" h="227329">
                <a:moveTo>
                  <a:pt x="581431" y="0"/>
                </a:moveTo>
                <a:lnTo>
                  <a:pt x="535851" y="9016"/>
                </a:lnTo>
                <a:lnTo>
                  <a:pt x="505942" y="33388"/>
                </a:lnTo>
                <a:lnTo>
                  <a:pt x="495579" y="67462"/>
                </a:lnTo>
                <a:lnTo>
                  <a:pt x="496089" y="75984"/>
                </a:lnTo>
                <a:lnTo>
                  <a:pt x="521590" y="113814"/>
                </a:lnTo>
                <a:lnTo>
                  <a:pt x="563993" y="129265"/>
                </a:lnTo>
                <a:lnTo>
                  <a:pt x="592485" y="135219"/>
                </a:lnTo>
                <a:lnTo>
                  <a:pt x="604272" y="138371"/>
                </a:lnTo>
                <a:lnTo>
                  <a:pt x="613783" y="141730"/>
                </a:lnTo>
                <a:lnTo>
                  <a:pt x="621017" y="145300"/>
                </a:lnTo>
                <a:lnTo>
                  <a:pt x="629145" y="150202"/>
                </a:lnTo>
                <a:lnTo>
                  <a:pt x="633209" y="156654"/>
                </a:lnTo>
                <a:lnTo>
                  <a:pt x="633209" y="164655"/>
                </a:lnTo>
                <a:lnTo>
                  <a:pt x="603605" y="194027"/>
                </a:lnTo>
                <a:lnTo>
                  <a:pt x="582434" y="196075"/>
                </a:lnTo>
                <a:lnTo>
                  <a:pt x="660012" y="196075"/>
                </a:lnTo>
                <a:lnTo>
                  <a:pt x="664419" y="189102"/>
                </a:lnTo>
                <a:lnTo>
                  <a:pt x="667867" y="180871"/>
                </a:lnTo>
                <a:lnTo>
                  <a:pt x="669934" y="172057"/>
                </a:lnTo>
                <a:lnTo>
                  <a:pt x="670623" y="162661"/>
                </a:lnTo>
                <a:lnTo>
                  <a:pt x="670121" y="154007"/>
                </a:lnTo>
                <a:lnTo>
                  <a:pt x="645225" y="116403"/>
                </a:lnTo>
                <a:lnTo>
                  <a:pt x="603886" y="101386"/>
                </a:lnTo>
                <a:lnTo>
                  <a:pt x="575129" y="95552"/>
                </a:lnTo>
                <a:lnTo>
                  <a:pt x="562892" y="92303"/>
                </a:lnTo>
                <a:lnTo>
                  <a:pt x="553079" y="88788"/>
                </a:lnTo>
                <a:lnTo>
                  <a:pt x="545693" y="85001"/>
                </a:lnTo>
                <a:lnTo>
                  <a:pt x="537451" y="79768"/>
                </a:lnTo>
                <a:lnTo>
                  <a:pt x="533323" y="72694"/>
                </a:lnTo>
                <a:lnTo>
                  <a:pt x="533323" y="63792"/>
                </a:lnTo>
                <a:lnTo>
                  <a:pt x="561301" y="33353"/>
                </a:lnTo>
                <a:lnTo>
                  <a:pt x="581774" y="31051"/>
                </a:lnTo>
                <a:lnTo>
                  <a:pt x="659157" y="31051"/>
                </a:lnTo>
                <a:lnTo>
                  <a:pt x="653375" y="25123"/>
                </a:lnTo>
                <a:lnTo>
                  <a:pt x="609612" y="2754"/>
                </a:lnTo>
                <a:lnTo>
                  <a:pt x="596073" y="688"/>
                </a:lnTo>
                <a:lnTo>
                  <a:pt x="581431" y="0"/>
                </a:lnTo>
                <a:close/>
              </a:path>
              <a:path w="899794" h="227329">
                <a:moveTo>
                  <a:pt x="659157" y="31051"/>
                </a:moveTo>
                <a:lnTo>
                  <a:pt x="581774" y="31051"/>
                </a:lnTo>
                <a:lnTo>
                  <a:pt x="592945" y="31627"/>
                </a:lnTo>
                <a:lnTo>
                  <a:pt x="602813" y="33308"/>
                </a:lnTo>
                <a:lnTo>
                  <a:pt x="632942" y="53009"/>
                </a:lnTo>
                <a:lnTo>
                  <a:pt x="638373" y="57629"/>
                </a:lnTo>
                <a:lnTo>
                  <a:pt x="644945" y="59602"/>
                </a:lnTo>
                <a:lnTo>
                  <a:pt x="651768" y="58844"/>
                </a:lnTo>
                <a:lnTo>
                  <a:pt x="657948" y="55270"/>
                </a:lnTo>
                <a:lnTo>
                  <a:pt x="661991" y="49828"/>
                </a:lnTo>
                <a:lnTo>
                  <a:pt x="663589" y="43473"/>
                </a:lnTo>
                <a:lnTo>
                  <a:pt x="662694" y="36987"/>
                </a:lnTo>
                <a:lnTo>
                  <a:pt x="659257" y="31153"/>
                </a:lnTo>
                <a:close/>
              </a:path>
              <a:path w="899794" h="227329">
                <a:moveTo>
                  <a:pt x="892708" y="2832"/>
                </a:moveTo>
                <a:lnTo>
                  <a:pt x="783945" y="2832"/>
                </a:lnTo>
                <a:lnTo>
                  <a:pt x="766244" y="6415"/>
                </a:lnTo>
                <a:lnTo>
                  <a:pt x="751770" y="16182"/>
                </a:lnTo>
                <a:lnTo>
                  <a:pt x="742001" y="30660"/>
                </a:lnTo>
                <a:lnTo>
                  <a:pt x="738416" y="48374"/>
                </a:lnTo>
                <a:lnTo>
                  <a:pt x="738416" y="178727"/>
                </a:lnTo>
                <a:lnTo>
                  <a:pt x="742001" y="196435"/>
                </a:lnTo>
                <a:lnTo>
                  <a:pt x="751770" y="210913"/>
                </a:lnTo>
                <a:lnTo>
                  <a:pt x="766244" y="220684"/>
                </a:lnTo>
                <a:lnTo>
                  <a:pt x="783945" y="224269"/>
                </a:lnTo>
                <a:lnTo>
                  <a:pt x="892708" y="224269"/>
                </a:lnTo>
                <a:lnTo>
                  <a:pt x="899782" y="217208"/>
                </a:lnTo>
                <a:lnTo>
                  <a:pt x="899782" y="199783"/>
                </a:lnTo>
                <a:lnTo>
                  <a:pt x="892708" y="192722"/>
                </a:lnTo>
                <a:lnTo>
                  <a:pt x="776236" y="192722"/>
                </a:lnTo>
                <a:lnTo>
                  <a:pt x="769950" y="186448"/>
                </a:lnTo>
                <a:lnTo>
                  <a:pt x="769950" y="128181"/>
                </a:lnTo>
                <a:lnTo>
                  <a:pt x="874826" y="128181"/>
                </a:lnTo>
                <a:lnTo>
                  <a:pt x="881557" y="121450"/>
                </a:lnTo>
                <a:lnTo>
                  <a:pt x="881557" y="104851"/>
                </a:lnTo>
                <a:lnTo>
                  <a:pt x="874826" y="98120"/>
                </a:lnTo>
                <a:lnTo>
                  <a:pt x="769950" y="98120"/>
                </a:lnTo>
                <a:lnTo>
                  <a:pt x="769950" y="40652"/>
                </a:lnTo>
                <a:lnTo>
                  <a:pt x="776236" y="34378"/>
                </a:lnTo>
                <a:lnTo>
                  <a:pt x="892708" y="34378"/>
                </a:lnTo>
                <a:lnTo>
                  <a:pt x="899782" y="27317"/>
                </a:lnTo>
                <a:lnTo>
                  <a:pt x="899782" y="9893"/>
                </a:lnTo>
                <a:lnTo>
                  <a:pt x="892708" y="2832"/>
                </a:lnTo>
                <a:close/>
              </a:path>
            </a:pathLst>
          </a:custGeom>
          <a:solidFill>
            <a:srgbClr val="003A36"/>
          </a:solidFill>
        </p:spPr>
        <p:txBody>
          <a:bodyPr wrap="square" lIns="0" tIns="0" rIns="0" bIns="0" rtlCol="0"/>
          <a:lstStyle/>
          <a:p/>
        </p:txBody>
      </p:sp>
      <p:sp>
        <p:nvSpPr>
          <p:cNvPr id="17" name="bg object 17"/>
          <p:cNvSpPr/>
          <p:nvPr/>
        </p:nvSpPr>
        <p:spPr>
          <a:xfrm>
            <a:off x="457358" y="478712"/>
            <a:ext cx="558165" cy="282575"/>
          </a:xfrm>
          <a:custGeom>
            <a:avLst/>
            <a:gdLst/>
            <a:ahLst/>
            <a:cxnLst/>
            <a:rect l="l" t="t" r="r" b="b"/>
            <a:pathLst>
              <a:path w="558165" h="282575">
                <a:moveTo>
                  <a:pt x="246798" y="1593"/>
                </a:moveTo>
                <a:lnTo>
                  <a:pt x="200587" y="3896"/>
                </a:lnTo>
                <a:lnTo>
                  <a:pt x="140748" y="17940"/>
                </a:lnTo>
                <a:lnTo>
                  <a:pt x="105089" y="33062"/>
                </a:lnTo>
                <a:lnTo>
                  <a:pt x="71796" y="52812"/>
                </a:lnTo>
                <a:lnTo>
                  <a:pt x="41897" y="76949"/>
                </a:lnTo>
                <a:lnTo>
                  <a:pt x="12852" y="114890"/>
                </a:lnTo>
                <a:lnTo>
                  <a:pt x="0" y="159956"/>
                </a:lnTo>
                <a:lnTo>
                  <a:pt x="1275" y="189376"/>
                </a:lnTo>
                <a:lnTo>
                  <a:pt x="18198" y="233253"/>
                </a:lnTo>
                <a:lnTo>
                  <a:pt x="66572" y="274152"/>
                </a:lnTo>
                <a:lnTo>
                  <a:pt x="107348" y="282487"/>
                </a:lnTo>
                <a:lnTo>
                  <a:pt x="147259" y="274965"/>
                </a:lnTo>
                <a:lnTo>
                  <a:pt x="178092" y="249897"/>
                </a:lnTo>
                <a:lnTo>
                  <a:pt x="180747" y="244678"/>
                </a:lnTo>
                <a:lnTo>
                  <a:pt x="112382" y="244678"/>
                </a:lnTo>
                <a:lnTo>
                  <a:pt x="100207" y="244402"/>
                </a:lnTo>
                <a:lnTo>
                  <a:pt x="47693" y="207527"/>
                </a:lnTo>
                <a:lnTo>
                  <a:pt x="39470" y="178622"/>
                </a:lnTo>
                <a:lnTo>
                  <a:pt x="44150" y="149274"/>
                </a:lnTo>
                <a:lnTo>
                  <a:pt x="63639" y="124320"/>
                </a:lnTo>
                <a:lnTo>
                  <a:pt x="91065" y="110150"/>
                </a:lnTo>
                <a:lnTo>
                  <a:pt x="119370" y="106098"/>
                </a:lnTo>
                <a:lnTo>
                  <a:pt x="480149" y="106098"/>
                </a:lnTo>
                <a:lnTo>
                  <a:pt x="479240" y="104901"/>
                </a:lnTo>
                <a:lnTo>
                  <a:pt x="475843" y="96189"/>
                </a:lnTo>
                <a:lnTo>
                  <a:pt x="476336" y="78866"/>
                </a:lnTo>
                <a:lnTo>
                  <a:pt x="484784" y="64808"/>
                </a:lnTo>
                <a:lnTo>
                  <a:pt x="498842" y="56359"/>
                </a:lnTo>
                <a:lnTo>
                  <a:pt x="516166" y="55867"/>
                </a:lnTo>
                <a:lnTo>
                  <a:pt x="534200" y="55867"/>
                </a:lnTo>
                <a:lnTo>
                  <a:pt x="529329" y="52171"/>
                </a:lnTo>
                <a:lnTo>
                  <a:pt x="421259" y="52171"/>
                </a:lnTo>
                <a:lnTo>
                  <a:pt x="413994" y="46281"/>
                </a:lnTo>
                <a:lnTo>
                  <a:pt x="405420" y="41319"/>
                </a:lnTo>
                <a:lnTo>
                  <a:pt x="369065" y="25353"/>
                </a:lnTo>
                <a:lnTo>
                  <a:pt x="330214" y="13266"/>
                </a:lnTo>
                <a:lnTo>
                  <a:pt x="290152" y="5491"/>
                </a:lnTo>
                <a:lnTo>
                  <a:pt x="269887" y="3035"/>
                </a:lnTo>
                <a:lnTo>
                  <a:pt x="246798" y="1593"/>
                </a:lnTo>
                <a:close/>
              </a:path>
              <a:path w="558165" h="282575">
                <a:moveTo>
                  <a:pt x="174441" y="162077"/>
                </a:moveTo>
                <a:lnTo>
                  <a:pt x="118059" y="162077"/>
                </a:lnTo>
                <a:lnTo>
                  <a:pt x="132549" y="162090"/>
                </a:lnTo>
                <a:lnTo>
                  <a:pt x="139687" y="163347"/>
                </a:lnTo>
                <a:lnTo>
                  <a:pt x="161747" y="190614"/>
                </a:lnTo>
                <a:lnTo>
                  <a:pt x="160947" y="210952"/>
                </a:lnTo>
                <a:lnTo>
                  <a:pt x="151147" y="227752"/>
                </a:lnTo>
                <a:lnTo>
                  <a:pt x="134306" y="239498"/>
                </a:lnTo>
                <a:lnTo>
                  <a:pt x="112382" y="244678"/>
                </a:lnTo>
                <a:lnTo>
                  <a:pt x="180747" y="244678"/>
                </a:lnTo>
                <a:lnTo>
                  <a:pt x="186576" y="233217"/>
                </a:lnTo>
                <a:lnTo>
                  <a:pt x="190641" y="215226"/>
                </a:lnTo>
                <a:lnTo>
                  <a:pt x="190526" y="207527"/>
                </a:lnTo>
                <a:lnTo>
                  <a:pt x="190257" y="196285"/>
                </a:lnTo>
                <a:lnTo>
                  <a:pt x="185026" y="178384"/>
                </a:lnTo>
                <a:lnTo>
                  <a:pt x="175029" y="162608"/>
                </a:lnTo>
                <a:lnTo>
                  <a:pt x="174441" y="162077"/>
                </a:lnTo>
                <a:close/>
              </a:path>
              <a:path w="558165" h="282575">
                <a:moveTo>
                  <a:pt x="409006" y="187681"/>
                </a:moveTo>
                <a:lnTo>
                  <a:pt x="326921" y="187681"/>
                </a:lnTo>
                <a:lnTo>
                  <a:pt x="336743" y="187836"/>
                </a:lnTo>
                <a:lnTo>
                  <a:pt x="345742" y="189138"/>
                </a:lnTo>
                <a:lnTo>
                  <a:pt x="377990" y="211239"/>
                </a:lnTo>
                <a:lnTo>
                  <a:pt x="386448" y="229247"/>
                </a:lnTo>
                <a:lnTo>
                  <a:pt x="389420" y="230847"/>
                </a:lnTo>
                <a:lnTo>
                  <a:pt x="394525" y="232702"/>
                </a:lnTo>
                <a:lnTo>
                  <a:pt x="407250" y="232384"/>
                </a:lnTo>
                <a:lnTo>
                  <a:pt x="450215" y="232371"/>
                </a:lnTo>
                <a:lnTo>
                  <a:pt x="449770" y="230403"/>
                </a:lnTo>
                <a:lnTo>
                  <a:pt x="446716" y="224631"/>
                </a:lnTo>
                <a:lnTo>
                  <a:pt x="441445" y="220727"/>
                </a:lnTo>
                <a:lnTo>
                  <a:pt x="435022" y="217664"/>
                </a:lnTo>
                <a:lnTo>
                  <a:pt x="428510" y="214414"/>
                </a:lnTo>
                <a:lnTo>
                  <a:pt x="408712" y="191414"/>
                </a:lnTo>
                <a:lnTo>
                  <a:pt x="408724" y="190614"/>
                </a:lnTo>
                <a:lnTo>
                  <a:pt x="409006" y="187681"/>
                </a:lnTo>
                <a:close/>
              </a:path>
              <a:path w="558165" h="282575">
                <a:moveTo>
                  <a:pt x="480149" y="106098"/>
                </a:moveTo>
                <a:lnTo>
                  <a:pt x="119370" y="106098"/>
                </a:lnTo>
                <a:lnTo>
                  <a:pt x="146003" y="109672"/>
                </a:lnTo>
                <a:lnTo>
                  <a:pt x="168414" y="118376"/>
                </a:lnTo>
                <a:lnTo>
                  <a:pt x="206849" y="153170"/>
                </a:lnTo>
                <a:lnTo>
                  <a:pt x="228433" y="191414"/>
                </a:lnTo>
                <a:lnTo>
                  <a:pt x="235292" y="206970"/>
                </a:lnTo>
                <a:lnTo>
                  <a:pt x="239036" y="214441"/>
                </a:lnTo>
                <a:lnTo>
                  <a:pt x="243623" y="221390"/>
                </a:lnTo>
                <a:lnTo>
                  <a:pt x="249529" y="227545"/>
                </a:lnTo>
                <a:lnTo>
                  <a:pt x="255447" y="232575"/>
                </a:lnTo>
                <a:lnTo>
                  <a:pt x="262763" y="232384"/>
                </a:lnTo>
                <a:lnTo>
                  <a:pt x="320878" y="232384"/>
                </a:lnTo>
                <a:lnTo>
                  <a:pt x="319405" y="228384"/>
                </a:lnTo>
                <a:lnTo>
                  <a:pt x="310934" y="219710"/>
                </a:lnTo>
                <a:lnTo>
                  <a:pt x="302488" y="218351"/>
                </a:lnTo>
                <a:lnTo>
                  <a:pt x="294665" y="216204"/>
                </a:lnTo>
                <a:lnTo>
                  <a:pt x="284703" y="209668"/>
                </a:lnTo>
                <a:lnTo>
                  <a:pt x="280588" y="200131"/>
                </a:lnTo>
                <a:lnTo>
                  <a:pt x="280704" y="191414"/>
                </a:lnTo>
                <a:lnTo>
                  <a:pt x="283565" y="187642"/>
                </a:lnTo>
                <a:lnTo>
                  <a:pt x="409009" y="187642"/>
                </a:lnTo>
                <a:lnTo>
                  <a:pt x="409676" y="180708"/>
                </a:lnTo>
                <a:lnTo>
                  <a:pt x="414769" y="174091"/>
                </a:lnTo>
                <a:lnTo>
                  <a:pt x="417931" y="172237"/>
                </a:lnTo>
                <a:lnTo>
                  <a:pt x="425107" y="170700"/>
                </a:lnTo>
                <a:lnTo>
                  <a:pt x="506438" y="170700"/>
                </a:lnTo>
                <a:lnTo>
                  <a:pt x="506872" y="170609"/>
                </a:lnTo>
                <a:lnTo>
                  <a:pt x="545528" y="153454"/>
                </a:lnTo>
                <a:lnTo>
                  <a:pt x="551443" y="149061"/>
                </a:lnTo>
                <a:lnTo>
                  <a:pt x="525497" y="149061"/>
                </a:lnTo>
                <a:lnTo>
                  <a:pt x="516782" y="149043"/>
                </a:lnTo>
                <a:lnTo>
                  <a:pt x="476796" y="141770"/>
                </a:lnTo>
                <a:lnTo>
                  <a:pt x="454875" y="123990"/>
                </a:lnTo>
                <a:lnTo>
                  <a:pt x="458165" y="120573"/>
                </a:lnTo>
                <a:lnTo>
                  <a:pt x="499214" y="120573"/>
                </a:lnTo>
                <a:lnTo>
                  <a:pt x="492163" y="117824"/>
                </a:lnTo>
                <a:lnTo>
                  <a:pt x="484816" y="112248"/>
                </a:lnTo>
                <a:lnTo>
                  <a:pt x="480149" y="106098"/>
                </a:lnTo>
                <a:close/>
              </a:path>
              <a:path w="558165" h="282575">
                <a:moveTo>
                  <a:pt x="445820" y="232384"/>
                </a:moveTo>
                <a:lnTo>
                  <a:pt x="430631" y="232384"/>
                </a:lnTo>
                <a:lnTo>
                  <a:pt x="432638" y="232422"/>
                </a:lnTo>
                <a:lnTo>
                  <a:pt x="445820" y="232384"/>
                </a:lnTo>
                <a:close/>
              </a:path>
              <a:path w="558165" h="282575">
                <a:moveTo>
                  <a:pt x="126225" y="138239"/>
                </a:moveTo>
                <a:lnTo>
                  <a:pt x="86566" y="153494"/>
                </a:lnTo>
                <a:lnTo>
                  <a:pt x="76245" y="178384"/>
                </a:lnTo>
                <a:lnTo>
                  <a:pt x="76695" y="187184"/>
                </a:lnTo>
                <a:lnTo>
                  <a:pt x="80241" y="197631"/>
                </a:lnTo>
                <a:lnTo>
                  <a:pt x="86626" y="206641"/>
                </a:lnTo>
                <a:lnTo>
                  <a:pt x="90652" y="210781"/>
                </a:lnTo>
                <a:lnTo>
                  <a:pt x="96088" y="214172"/>
                </a:lnTo>
                <a:lnTo>
                  <a:pt x="105549" y="212064"/>
                </a:lnTo>
                <a:lnTo>
                  <a:pt x="108483" y="209435"/>
                </a:lnTo>
                <a:lnTo>
                  <a:pt x="109791" y="200634"/>
                </a:lnTo>
                <a:lnTo>
                  <a:pt x="105206" y="197218"/>
                </a:lnTo>
                <a:lnTo>
                  <a:pt x="102374" y="193192"/>
                </a:lnTo>
                <a:lnTo>
                  <a:pt x="99683" y="187159"/>
                </a:lnTo>
                <a:lnTo>
                  <a:pt x="99226" y="180598"/>
                </a:lnTo>
                <a:lnTo>
                  <a:pt x="100922" y="174220"/>
                </a:lnTo>
                <a:lnTo>
                  <a:pt x="104698" y="168833"/>
                </a:lnTo>
                <a:lnTo>
                  <a:pt x="110083" y="163614"/>
                </a:lnTo>
                <a:lnTo>
                  <a:pt x="118059" y="162077"/>
                </a:lnTo>
                <a:lnTo>
                  <a:pt x="174441" y="162077"/>
                </a:lnTo>
                <a:lnTo>
                  <a:pt x="161155" y="150077"/>
                </a:lnTo>
                <a:lnTo>
                  <a:pt x="144515" y="141663"/>
                </a:lnTo>
                <a:lnTo>
                  <a:pt x="126225" y="138239"/>
                </a:lnTo>
                <a:close/>
              </a:path>
              <a:path w="558165" h="282575">
                <a:moveTo>
                  <a:pt x="409009" y="187642"/>
                </a:moveTo>
                <a:lnTo>
                  <a:pt x="283565" y="187642"/>
                </a:lnTo>
                <a:lnTo>
                  <a:pt x="293100" y="187713"/>
                </a:lnTo>
                <a:lnTo>
                  <a:pt x="305625" y="187963"/>
                </a:lnTo>
                <a:lnTo>
                  <a:pt x="314045" y="187934"/>
                </a:lnTo>
                <a:lnTo>
                  <a:pt x="326921" y="187681"/>
                </a:lnTo>
                <a:lnTo>
                  <a:pt x="409006" y="187681"/>
                </a:lnTo>
                <a:close/>
              </a:path>
              <a:path w="558165" h="282575">
                <a:moveTo>
                  <a:pt x="506438" y="170700"/>
                </a:moveTo>
                <a:lnTo>
                  <a:pt x="425107" y="170700"/>
                </a:lnTo>
                <a:lnTo>
                  <a:pt x="429018" y="171386"/>
                </a:lnTo>
                <a:lnTo>
                  <a:pt x="437438" y="172237"/>
                </a:lnTo>
                <a:lnTo>
                  <a:pt x="442036" y="173088"/>
                </a:lnTo>
                <a:lnTo>
                  <a:pt x="446659" y="173659"/>
                </a:lnTo>
                <a:lnTo>
                  <a:pt x="453387" y="174399"/>
                </a:lnTo>
                <a:lnTo>
                  <a:pt x="460136" y="174882"/>
                </a:lnTo>
                <a:lnTo>
                  <a:pt x="466900" y="175102"/>
                </a:lnTo>
                <a:lnTo>
                  <a:pt x="473671" y="175056"/>
                </a:lnTo>
                <a:lnTo>
                  <a:pt x="484829" y="174368"/>
                </a:lnTo>
                <a:lnTo>
                  <a:pt x="495922" y="172900"/>
                </a:lnTo>
                <a:lnTo>
                  <a:pt x="506438" y="170700"/>
                </a:lnTo>
                <a:close/>
              </a:path>
              <a:path w="558165" h="282575">
                <a:moveTo>
                  <a:pt x="555053" y="146380"/>
                </a:moveTo>
                <a:lnTo>
                  <a:pt x="552551" y="147040"/>
                </a:lnTo>
                <a:lnTo>
                  <a:pt x="542899" y="148031"/>
                </a:lnTo>
                <a:lnTo>
                  <a:pt x="534208" y="148729"/>
                </a:lnTo>
                <a:lnTo>
                  <a:pt x="525497" y="149061"/>
                </a:lnTo>
                <a:lnTo>
                  <a:pt x="551443" y="149061"/>
                </a:lnTo>
                <a:lnTo>
                  <a:pt x="555053" y="146380"/>
                </a:lnTo>
                <a:close/>
              </a:path>
              <a:path w="558165" h="282575">
                <a:moveTo>
                  <a:pt x="556695" y="139458"/>
                </a:moveTo>
                <a:lnTo>
                  <a:pt x="550087" y="139458"/>
                </a:lnTo>
                <a:lnTo>
                  <a:pt x="556374" y="140131"/>
                </a:lnTo>
                <a:lnTo>
                  <a:pt x="556695" y="139458"/>
                </a:lnTo>
                <a:close/>
              </a:path>
              <a:path w="558165" h="282575">
                <a:moveTo>
                  <a:pt x="499214" y="120573"/>
                </a:moveTo>
                <a:lnTo>
                  <a:pt x="458165" y="120573"/>
                </a:lnTo>
                <a:lnTo>
                  <a:pt x="461619" y="121551"/>
                </a:lnTo>
                <a:lnTo>
                  <a:pt x="462673" y="122440"/>
                </a:lnTo>
                <a:lnTo>
                  <a:pt x="505688" y="139496"/>
                </a:lnTo>
                <a:lnTo>
                  <a:pt x="518922" y="139917"/>
                </a:lnTo>
                <a:lnTo>
                  <a:pt x="525516" y="139902"/>
                </a:lnTo>
                <a:lnTo>
                  <a:pt x="532155" y="139700"/>
                </a:lnTo>
                <a:lnTo>
                  <a:pt x="536613" y="139509"/>
                </a:lnTo>
                <a:lnTo>
                  <a:pt x="546227" y="139509"/>
                </a:lnTo>
                <a:lnTo>
                  <a:pt x="550087" y="139458"/>
                </a:lnTo>
                <a:lnTo>
                  <a:pt x="556695" y="139458"/>
                </a:lnTo>
                <a:lnTo>
                  <a:pt x="557542" y="137680"/>
                </a:lnTo>
                <a:lnTo>
                  <a:pt x="557898" y="136982"/>
                </a:lnTo>
                <a:lnTo>
                  <a:pt x="557834" y="135369"/>
                </a:lnTo>
                <a:lnTo>
                  <a:pt x="556926" y="121221"/>
                </a:lnTo>
                <a:lnTo>
                  <a:pt x="500875" y="121221"/>
                </a:lnTo>
                <a:lnTo>
                  <a:pt x="499214" y="120573"/>
                </a:lnTo>
                <a:close/>
              </a:path>
              <a:path w="558165" h="282575">
                <a:moveTo>
                  <a:pt x="546227" y="139509"/>
                </a:moveTo>
                <a:lnTo>
                  <a:pt x="536613" y="139509"/>
                </a:lnTo>
                <a:lnTo>
                  <a:pt x="543331" y="139547"/>
                </a:lnTo>
                <a:lnTo>
                  <a:pt x="546227" y="139509"/>
                </a:lnTo>
                <a:close/>
              </a:path>
              <a:path w="558165" h="282575">
                <a:moveTo>
                  <a:pt x="534200" y="55867"/>
                </a:moveTo>
                <a:lnTo>
                  <a:pt x="516166" y="55867"/>
                </a:lnTo>
                <a:lnTo>
                  <a:pt x="524872" y="59256"/>
                </a:lnTo>
                <a:lnTo>
                  <a:pt x="532220" y="64828"/>
                </a:lnTo>
                <a:lnTo>
                  <a:pt x="537799" y="72174"/>
                </a:lnTo>
                <a:lnTo>
                  <a:pt x="541197" y="80886"/>
                </a:lnTo>
                <a:lnTo>
                  <a:pt x="540712" y="98213"/>
                </a:lnTo>
                <a:lnTo>
                  <a:pt x="532266" y="112279"/>
                </a:lnTo>
                <a:lnTo>
                  <a:pt x="518205" y="120732"/>
                </a:lnTo>
                <a:lnTo>
                  <a:pt x="500875" y="121221"/>
                </a:lnTo>
                <a:lnTo>
                  <a:pt x="556926" y="121221"/>
                </a:lnTo>
                <a:lnTo>
                  <a:pt x="556092" y="108229"/>
                </a:lnTo>
                <a:lnTo>
                  <a:pt x="550725" y="81978"/>
                </a:lnTo>
                <a:lnTo>
                  <a:pt x="538610" y="59213"/>
                </a:lnTo>
                <a:lnTo>
                  <a:pt x="534200" y="55867"/>
                </a:lnTo>
                <a:close/>
              </a:path>
              <a:path w="558165" h="282575">
                <a:moveTo>
                  <a:pt x="524814" y="83070"/>
                </a:moveTo>
                <a:lnTo>
                  <a:pt x="519023" y="83070"/>
                </a:lnTo>
                <a:lnTo>
                  <a:pt x="515505" y="86715"/>
                </a:lnTo>
                <a:lnTo>
                  <a:pt x="511556" y="90652"/>
                </a:lnTo>
                <a:lnTo>
                  <a:pt x="512025" y="97459"/>
                </a:lnTo>
                <a:lnTo>
                  <a:pt x="519925" y="102704"/>
                </a:lnTo>
                <a:lnTo>
                  <a:pt x="523925" y="102704"/>
                </a:lnTo>
                <a:lnTo>
                  <a:pt x="531799" y="97459"/>
                </a:lnTo>
                <a:lnTo>
                  <a:pt x="532282" y="90652"/>
                </a:lnTo>
                <a:lnTo>
                  <a:pt x="528332" y="86715"/>
                </a:lnTo>
                <a:lnTo>
                  <a:pt x="524814" y="83070"/>
                </a:lnTo>
                <a:close/>
              </a:path>
              <a:path w="558165" h="282575">
                <a:moveTo>
                  <a:pt x="425424" y="0"/>
                </a:moveTo>
                <a:lnTo>
                  <a:pt x="420708" y="3035"/>
                </a:lnTo>
                <a:lnTo>
                  <a:pt x="420767" y="18745"/>
                </a:lnTo>
                <a:lnTo>
                  <a:pt x="421158" y="40320"/>
                </a:lnTo>
                <a:lnTo>
                  <a:pt x="421259" y="52171"/>
                </a:lnTo>
                <a:lnTo>
                  <a:pt x="529329" y="52171"/>
                </a:lnTo>
                <a:lnTo>
                  <a:pt x="516623" y="42532"/>
                </a:lnTo>
                <a:lnTo>
                  <a:pt x="431852" y="3035"/>
                </a:lnTo>
                <a:lnTo>
                  <a:pt x="425424" y="0"/>
                </a:lnTo>
                <a:close/>
              </a:path>
            </a:pathLst>
          </a:custGeom>
          <a:solidFill>
            <a:srgbClr val="42BA84"/>
          </a:solidFill>
        </p:spPr>
        <p:txBody>
          <a:bodyPr wrap="square" lIns="0" tIns="0" rIns="0" bIns="0" rtlCol="0"/>
          <a:lstStyle/>
          <a:p/>
        </p:txBody>
      </p:sp>
      <p:sp>
        <p:nvSpPr>
          <p:cNvPr id="18" name="bg object 18"/>
          <p:cNvSpPr/>
          <p:nvPr/>
        </p:nvSpPr>
        <p:spPr>
          <a:xfrm>
            <a:off x="6131369" y="0"/>
            <a:ext cx="1641475" cy="48895"/>
          </a:xfrm>
          <a:custGeom>
            <a:avLst/>
            <a:gdLst/>
            <a:ahLst/>
            <a:cxnLst/>
            <a:rect l="l" t="t" r="r" b="b"/>
            <a:pathLst>
              <a:path w="1641475" h="48895">
                <a:moveTo>
                  <a:pt x="1641030" y="0"/>
                </a:moveTo>
                <a:lnTo>
                  <a:pt x="0" y="0"/>
                </a:lnTo>
                <a:lnTo>
                  <a:pt x="0" y="48577"/>
                </a:lnTo>
                <a:lnTo>
                  <a:pt x="1641030" y="48577"/>
                </a:lnTo>
                <a:lnTo>
                  <a:pt x="1641030" y="0"/>
                </a:lnTo>
                <a:close/>
              </a:path>
            </a:pathLst>
          </a:custGeom>
          <a:solidFill>
            <a:srgbClr val="0074BC"/>
          </a:solidFill>
        </p:spPr>
        <p:txBody>
          <a:bodyPr wrap="square" lIns="0" tIns="0" rIns="0" bIns="0" rtlCol="0"/>
          <a:lstStyle/>
          <a:p/>
        </p:txBody>
      </p:sp>
      <p:sp>
        <p:nvSpPr>
          <p:cNvPr id="19" name="bg object 19"/>
          <p:cNvSpPr/>
          <p:nvPr/>
        </p:nvSpPr>
        <p:spPr>
          <a:xfrm>
            <a:off x="5527217" y="0"/>
            <a:ext cx="604520" cy="48895"/>
          </a:xfrm>
          <a:custGeom>
            <a:avLst/>
            <a:gdLst/>
            <a:ahLst/>
            <a:cxnLst/>
            <a:rect l="l" t="t" r="r" b="b"/>
            <a:pathLst>
              <a:path w="604520" h="48895">
                <a:moveTo>
                  <a:pt x="604151" y="0"/>
                </a:moveTo>
                <a:lnTo>
                  <a:pt x="0" y="0"/>
                </a:lnTo>
                <a:lnTo>
                  <a:pt x="0" y="48577"/>
                </a:lnTo>
                <a:lnTo>
                  <a:pt x="604151" y="48577"/>
                </a:lnTo>
                <a:lnTo>
                  <a:pt x="604151" y="0"/>
                </a:lnTo>
                <a:close/>
              </a:path>
            </a:pathLst>
          </a:custGeom>
          <a:solidFill>
            <a:srgbClr val="EDEDEE"/>
          </a:solidFill>
        </p:spPr>
        <p:txBody>
          <a:bodyPr wrap="square" lIns="0" tIns="0" rIns="0" bIns="0" rtlCol="0"/>
          <a:lstStyle/>
          <a:p/>
        </p:txBody>
      </p:sp>
      <p:sp>
        <p:nvSpPr>
          <p:cNvPr id="20" name="bg object 20"/>
          <p:cNvSpPr/>
          <p:nvPr/>
        </p:nvSpPr>
        <p:spPr>
          <a:xfrm>
            <a:off x="2480373" y="0"/>
            <a:ext cx="3047365" cy="48895"/>
          </a:xfrm>
          <a:custGeom>
            <a:avLst/>
            <a:gdLst/>
            <a:ahLst/>
            <a:cxnLst/>
            <a:rect l="l" t="t" r="r" b="b"/>
            <a:pathLst>
              <a:path w="3047365" h="48895">
                <a:moveTo>
                  <a:pt x="3046857" y="0"/>
                </a:moveTo>
                <a:lnTo>
                  <a:pt x="0" y="0"/>
                </a:lnTo>
                <a:lnTo>
                  <a:pt x="0" y="48577"/>
                </a:lnTo>
                <a:lnTo>
                  <a:pt x="3046857" y="48577"/>
                </a:lnTo>
                <a:lnTo>
                  <a:pt x="3046857" y="0"/>
                </a:lnTo>
                <a:close/>
              </a:path>
            </a:pathLst>
          </a:custGeom>
          <a:solidFill>
            <a:srgbClr val="42BA84"/>
          </a:solidFill>
        </p:spPr>
        <p:txBody>
          <a:bodyPr wrap="square" lIns="0" tIns="0" rIns="0" bIns="0" rtlCol="0"/>
          <a:lstStyle/>
          <a:p/>
        </p:txBody>
      </p:sp>
      <p:sp>
        <p:nvSpPr>
          <p:cNvPr id="21" name="bg object 21"/>
          <p:cNvSpPr/>
          <p:nvPr/>
        </p:nvSpPr>
        <p:spPr>
          <a:xfrm>
            <a:off x="1648193" y="0"/>
            <a:ext cx="832485" cy="48895"/>
          </a:xfrm>
          <a:custGeom>
            <a:avLst/>
            <a:gdLst/>
            <a:ahLst/>
            <a:cxnLst/>
            <a:rect l="l" t="t" r="r" b="b"/>
            <a:pathLst>
              <a:path w="832485" h="48895">
                <a:moveTo>
                  <a:pt x="832180" y="0"/>
                </a:moveTo>
                <a:lnTo>
                  <a:pt x="0" y="0"/>
                </a:lnTo>
                <a:lnTo>
                  <a:pt x="0" y="48577"/>
                </a:lnTo>
                <a:lnTo>
                  <a:pt x="832180" y="48577"/>
                </a:lnTo>
                <a:lnTo>
                  <a:pt x="832180" y="0"/>
                </a:lnTo>
                <a:close/>
              </a:path>
            </a:pathLst>
          </a:custGeom>
          <a:solidFill>
            <a:srgbClr val="F58345"/>
          </a:solidFill>
        </p:spPr>
        <p:txBody>
          <a:bodyPr wrap="square" lIns="0" tIns="0" rIns="0" bIns="0" rtlCol="0"/>
          <a:lstStyle/>
          <a:p/>
        </p:txBody>
      </p:sp>
      <p:sp>
        <p:nvSpPr>
          <p:cNvPr id="22" name="bg object 22"/>
          <p:cNvSpPr/>
          <p:nvPr/>
        </p:nvSpPr>
        <p:spPr>
          <a:xfrm>
            <a:off x="0" y="0"/>
            <a:ext cx="1648460" cy="48895"/>
          </a:xfrm>
          <a:custGeom>
            <a:avLst/>
            <a:gdLst/>
            <a:ahLst/>
            <a:cxnLst/>
            <a:rect l="l" t="t" r="r" b="b"/>
            <a:pathLst>
              <a:path w="1648460" h="48895">
                <a:moveTo>
                  <a:pt x="1648180" y="0"/>
                </a:moveTo>
                <a:lnTo>
                  <a:pt x="0" y="0"/>
                </a:lnTo>
                <a:lnTo>
                  <a:pt x="0" y="48577"/>
                </a:lnTo>
                <a:lnTo>
                  <a:pt x="1648180" y="48577"/>
                </a:lnTo>
                <a:lnTo>
                  <a:pt x="1648180" y="0"/>
                </a:lnTo>
                <a:close/>
              </a:path>
            </a:pathLst>
          </a:custGeom>
          <a:solidFill>
            <a:srgbClr val="003A36"/>
          </a:solidFill>
        </p:spPr>
        <p:txBody>
          <a:bodyPr wrap="square" lIns="0" tIns="0" rIns="0" bIns="0" rtlCol="0"/>
          <a:lstStyle/>
          <a:p/>
        </p:txBody>
      </p:sp>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974852" y="9481819"/>
            <a:ext cx="4253865" cy="167640"/>
          </a:xfrm>
          <a:prstGeom prst="rect">
            <a:avLst/>
          </a:prstGeom>
        </p:spPr>
        <p:txBody>
          <a:bodyPr wrap="square" lIns="0" tIns="0" rIns="0" bIns="0">
            <a:spAutoFit/>
          </a:bodyPr>
          <a:lstStyle>
            <a:lvl1pPr>
              <a:defRPr sz="800" b="0" i="0">
                <a:solidFill>
                  <a:srgbClr val="42BA84"/>
                </a:solidFill>
                <a:latin typeface="Lucida Sans Unicode"/>
                <a:cs typeface="Lucida Sans Unicode"/>
              </a:defRPr>
            </a:lvl1pPr>
          </a:lstStyle>
          <a:p>
            <a:pPr marL="12700">
              <a:lnSpc>
                <a:spcPct val="100000"/>
              </a:lnSpc>
              <a:spcBef>
                <a:spcPts val="140"/>
              </a:spcBef>
            </a:pPr>
            <a:r>
              <a:rPr dirty="0"/>
              <a:t>SICK</a:t>
            </a:r>
            <a:r>
              <a:rPr dirty="0" spc="105"/>
              <a:t> </a:t>
            </a:r>
            <a:r>
              <a:rPr dirty="0"/>
              <a:t>AG</a:t>
            </a:r>
            <a:r>
              <a:rPr dirty="0" spc="110"/>
              <a:t> </a:t>
            </a:r>
            <a:r>
              <a:rPr dirty="0"/>
              <a:t>makes</a:t>
            </a:r>
            <a:r>
              <a:rPr dirty="0" spc="105"/>
              <a:t> </a:t>
            </a:r>
            <a:r>
              <a:rPr dirty="0"/>
              <a:t>uninterrupted</a:t>
            </a:r>
            <a:r>
              <a:rPr dirty="0" spc="110"/>
              <a:t> </a:t>
            </a:r>
            <a:r>
              <a:rPr dirty="0"/>
              <a:t>production</a:t>
            </a:r>
            <a:r>
              <a:rPr dirty="0" spc="105"/>
              <a:t> </a:t>
            </a:r>
            <a:r>
              <a:rPr dirty="0"/>
              <a:t>possible</a:t>
            </a:r>
            <a:r>
              <a:rPr dirty="0" spc="110"/>
              <a:t> </a:t>
            </a:r>
            <a:r>
              <a:rPr dirty="0"/>
              <a:t>for</a:t>
            </a:r>
            <a:r>
              <a:rPr dirty="0" spc="105"/>
              <a:t> </a:t>
            </a:r>
            <a:r>
              <a:rPr dirty="0"/>
              <a:t>manufacturing</a:t>
            </a:r>
            <a:r>
              <a:rPr dirty="0" spc="110"/>
              <a:t> </a:t>
            </a:r>
            <a:r>
              <a:rPr dirty="0" spc="-10"/>
              <a:t>compannies</a:t>
            </a:r>
          </a:p>
        </p:txBody>
      </p:sp>
      <p:sp>
        <p:nvSpPr>
          <p:cNvPr id="5" name="Holder 5"/>
          <p:cNvSpPr>
            <a:spLocks noGrp="1"/>
          </p:cNvSpPr>
          <p:nvPr>
            <p:ph type="dt" idx="6" sz="half"/>
          </p:nvPr>
        </p:nvSpPr>
        <p:spPr>
          <a:xfrm>
            <a:off x="6797330" y="9481819"/>
            <a:ext cx="526415" cy="167640"/>
          </a:xfrm>
          <a:prstGeom prst="rect">
            <a:avLst/>
          </a:prstGeom>
        </p:spPr>
        <p:txBody>
          <a:bodyPr wrap="square" lIns="0" tIns="0" rIns="0" bIns="0">
            <a:spAutoFit/>
          </a:bodyPr>
          <a:lstStyle>
            <a:lvl1pPr>
              <a:defRPr sz="800" b="0" i="0">
                <a:solidFill>
                  <a:srgbClr val="231F20"/>
                </a:solidFill>
                <a:latin typeface="Lucida Sans Unicode"/>
                <a:cs typeface="Lucida Sans Unicode"/>
              </a:defRPr>
            </a:lvl1pPr>
          </a:lstStyle>
          <a:p>
            <a:pPr marL="12700">
              <a:lnSpc>
                <a:spcPct val="100000"/>
              </a:lnSpc>
              <a:spcBef>
                <a:spcPts val="140"/>
              </a:spcBef>
            </a:pPr>
            <a:r>
              <a:rPr dirty="0" spc="-10"/>
              <a:t>SUSE.com</a:t>
            </a:r>
          </a:p>
        </p:txBody>
      </p:sp>
      <p:sp>
        <p:nvSpPr>
          <p:cNvPr id="6" name="Holder 6"/>
          <p:cNvSpPr>
            <a:spLocks noGrp="1"/>
          </p:cNvSpPr>
          <p:nvPr>
            <p:ph type="sldNum" idx="7" sz="quarter"/>
          </p:nvPr>
        </p:nvSpPr>
        <p:spPr>
          <a:xfrm>
            <a:off x="419100" y="9481819"/>
            <a:ext cx="147320" cy="167640"/>
          </a:xfrm>
          <a:prstGeom prst="rect">
            <a:avLst/>
          </a:prstGeom>
        </p:spPr>
        <p:txBody>
          <a:bodyPr wrap="square" lIns="0" tIns="0" rIns="0" bIns="0">
            <a:spAutoFit/>
          </a:bodyPr>
          <a:lstStyle>
            <a:lvl1pPr>
              <a:defRPr sz="800" b="0" i="0">
                <a:solidFill>
                  <a:srgbClr val="231F20"/>
                </a:solidFill>
                <a:latin typeface="Lucida Sans Unicode"/>
                <a:cs typeface="Lucida Sans Unicode"/>
              </a:defRPr>
            </a:lvl1pPr>
          </a:lstStyle>
          <a:p>
            <a:pPr marL="38100">
              <a:lnSpc>
                <a:spcPct val="100000"/>
              </a:lnSpc>
              <a:spcBef>
                <a:spcPts val="140"/>
              </a:spcBef>
            </a:pPr>
            <a:fld id="{81D60167-4931-47E6-BA6A-407CBD079E47}" type="slidenum">
              <a:rPr dirty="0" spc="-5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Sales-Inquiries-APAC@suse.com" TargetMode="External"/><Relationship Id="rId3" Type="http://schemas.openxmlformats.org/officeDocument/2006/relationships/hyperlink" Target="mailto:Sales-Inquiries-EMEA@suse.com" TargetMode="External"/><Relationship Id="rId4" Type="http://schemas.openxmlformats.org/officeDocument/2006/relationships/hyperlink" Target="mailto:Sales-Inquiries-LATAM@suse.com" TargetMode="External"/><Relationship Id="rId5" Type="http://schemas.openxmlformats.org/officeDocument/2006/relationships/hyperlink" Target="mailto:Sales-Inquiries-NA@sus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suse.com/" TargetMode="Externa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descr=""/>
          <p:cNvSpPr/>
          <p:nvPr/>
        </p:nvSpPr>
        <p:spPr>
          <a:xfrm>
            <a:off x="0" y="0"/>
            <a:ext cx="7772400" cy="1092835"/>
          </a:xfrm>
          <a:custGeom>
            <a:avLst/>
            <a:gdLst/>
            <a:ahLst/>
            <a:cxnLst/>
            <a:rect l="l" t="t" r="r" b="b"/>
            <a:pathLst>
              <a:path w="7772400" h="1092835">
                <a:moveTo>
                  <a:pt x="0" y="1092492"/>
                </a:moveTo>
                <a:lnTo>
                  <a:pt x="7772400" y="1092492"/>
                </a:lnTo>
                <a:lnTo>
                  <a:pt x="7772400" y="0"/>
                </a:lnTo>
                <a:lnTo>
                  <a:pt x="0" y="0"/>
                </a:lnTo>
                <a:lnTo>
                  <a:pt x="0" y="1092492"/>
                </a:lnTo>
                <a:close/>
              </a:path>
            </a:pathLst>
          </a:custGeom>
          <a:solidFill>
            <a:srgbClr val="003A36"/>
          </a:solidFill>
        </p:spPr>
        <p:txBody>
          <a:bodyPr wrap="square" lIns="0" tIns="0" rIns="0" bIns="0" rtlCol="0"/>
          <a:lstStyle/>
          <a:p/>
        </p:txBody>
      </p:sp>
      <p:sp>
        <p:nvSpPr>
          <p:cNvPr id="3" name="object 3" descr=""/>
          <p:cNvSpPr/>
          <p:nvPr/>
        </p:nvSpPr>
        <p:spPr>
          <a:xfrm>
            <a:off x="0" y="5286222"/>
            <a:ext cx="7772400" cy="4772660"/>
          </a:xfrm>
          <a:custGeom>
            <a:avLst/>
            <a:gdLst/>
            <a:ahLst/>
            <a:cxnLst/>
            <a:rect l="l" t="t" r="r" b="b"/>
            <a:pathLst>
              <a:path w="7772400" h="4772659">
                <a:moveTo>
                  <a:pt x="0" y="4772177"/>
                </a:moveTo>
                <a:lnTo>
                  <a:pt x="7772400" y="4772177"/>
                </a:lnTo>
                <a:lnTo>
                  <a:pt x="7772400" y="0"/>
                </a:lnTo>
                <a:lnTo>
                  <a:pt x="0" y="0"/>
                </a:lnTo>
                <a:lnTo>
                  <a:pt x="0" y="4772177"/>
                </a:lnTo>
                <a:close/>
              </a:path>
            </a:pathLst>
          </a:custGeom>
          <a:solidFill>
            <a:srgbClr val="003A36"/>
          </a:solidFill>
        </p:spPr>
        <p:txBody>
          <a:bodyPr wrap="square" lIns="0" tIns="0" rIns="0" bIns="0" rtlCol="0"/>
          <a:lstStyle/>
          <a:p/>
        </p:txBody>
      </p:sp>
      <p:sp>
        <p:nvSpPr>
          <p:cNvPr id="4" name="object 4" descr=""/>
          <p:cNvSpPr txBox="1"/>
          <p:nvPr/>
        </p:nvSpPr>
        <p:spPr>
          <a:xfrm>
            <a:off x="444500" y="9095740"/>
            <a:ext cx="866775" cy="558800"/>
          </a:xfrm>
          <a:prstGeom prst="rect">
            <a:avLst/>
          </a:prstGeom>
        </p:spPr>
        <p:txBody>
          <a:bodyPr wrap="square" lIns="0" tIns="12700" rIns="0" bIns="0" rtlCol="0" vert="horz">
            <a:spAutoFit/>
          </a:bodyPr>
          <a:lstStyle/>
          <a:p>
            <a:pPr marL="12700" marR="5080">
              <a:lnSpc>
                <a:spcPct val="109400"/>
              </a:lnSpc>
              <a:spcBef>
                <a:spcPts val="100"/>
              </a:spcBef>
            </a:pPr>
            <a:r>
              <a:rPr dirty="0" sz="1600" spc="-390">
                <a:solidFill>
                  <a:srgbClr val="FFFFFF"/>
                </a:solidFill>
                <a:latin typeface="Lucida Sans Unicode"/>
                <a:cs typeface="Lucida Sans Unicode"/>
              </a:rPr>
              <a:t>Success
Story</a:t>
            </a:r>
            <a:endParaRPr sz="1600">
              <a:latin typeface="Lucida Sans Unicode"/>
              <a:cs typeface="Lucida Sans Unicode"/>
            </a:endParaRPr>
          </a:p>
        </p:txBody>
      </p:sp>
      <p:pic>
        <p:nvPicPr>
          <p:cNvPr id="5" name="object 5" descr=""/>
          <p:cNvPicPr/>
          <p:nvPr/>
        </p:nvPicPr>
        <p:blipFill>
          <a:blip r:embed="rId2" cstate="print"/>
          <a:stretch>
            <a:fillRect/>
          </a:stretch>
        </p:blipFill>
        <p:spPr>
          <a:xfrm>
            <a:off x="0" y="1092492"/>
            <a:ext cx="7773136" cy="4193730"/>
          </a:xfrm>
          <a:prstGeom prst="rect">
            <a:avLst/>
          </a:prstGeom>
        </p:spPr>
      </p:pic>
      <p:sp>
        <p:nvSpPr>
          <p:cNvPr id="6" name="object 6" descr=""/>
          <p:cNvSpPr/>
          <p:nvPr/>
        </p:nvSpPr>
        <p:spPr>
          <a:xfrm>
            <a:off x="1112541" y="488218"/>
            <a:ext cx="899160" cy="224790"/>
          </a:xfrm>
          <a:custGeom>
            <a:avLst/>
            <a:gdLst/>
            <a:ahLst/>
            <a:cxnLst/>
            <a:rect l="l" t="t" r="r" b="b"/>
            <a:pathLst>
              <a:path w="899160" h="224790">
                <a:moveTo>
                  <a:pt x="21818" y="167043"/>
                </a:moveTo>
                <a:lnTo>
                  <a:pt x="13195" y="167043"/>
                </a:lnTo>
                <a:lnTo>
                  <a:pt x="9245" y="168668"/>
                </a:lnTo>
                <a:lnTo>
                  <a:pt x="342" y="177558"/>
                </a:lnTo>
                <a:lnTo>
                  <a:pt x="0" y="186867"/>
                </a:lnTo>
                <a:lnTo>
                  <a:pt x="5410" y="192887"/>
                </a:lnTo>
                <a:lnTo>
                  <a:pt x="21202" y="206587"/>
                </a:lnTo>
                <a:lnTo>
                  <a:pt x="40546" y="216406"/>
                </a:lnTo>
                <a:lnTo>
                  <a:pt x="63369" y="222318"/>
                </a:lnTo>
                <a:lnTo>
                  <a:pt x="89598" y="224294"/>
                </a:lnTo>
                <a:lnTo>
                  <a:pt x="102078" y="223807"/>
                </a:lnTo>
                <a:lnTo>
                  <a:pt x="144156" y="212300"/>
                </a:lnTo>
                <a:lnTo>
                  <a:pt x="163633" y="196329"/>
                </a:lnTo>
                <a:lnTo>
                  <a:pt x="89268" y="196329"/>
                </a:lnTo>
                <a:lnTo>
                  <a:pt x="77056" y="195728"/>
                </a:lnTo>
                <a:lnTo>
                  <a:pt x="39966" y="183134"/>
                </a:lnTo>
                <a:lnTo>
                  <a:pt x="25996" y="168935"/>
                </a:lnTo>
                <a:lnTo>
                  <a:pt x="21818" y="167043"/>
                </a:lnTo>
                <a:close/>
              </a:path>
              <a:path w="899160" h="224790">
                <a:moveTo>
                  <a:pt x="88252" y="63"/>
                </a:moveTo>
                <a:lnTo>
                  <a:pt x="43268" y="8940"/>
                </a:lnTo>
                <a:lnTo>
                  <a:pt x="9581" y="40488"/>
                </a:lnTo>
                <a:lnTo>
                  <a:pt x="3886" y="66040"/>
                </a:lnTo>
                <a:lnTo>
                  <a:pt x="4385" y="74329"/>
                </a:lnTo>
                <a:lnTo>
                  <a:pt x="29209" y="111116"/>
                </a:lnTo>
                <a:lnTo>
                  <a:pt x="71211" y="126378"/>
                </a:lnTo>
                <a:lnTo>
                  <a:pt x="99817" y="132357"/>
                </a:lnTo>
                <a:lnTo>
                  <a:pt x="111721" y="135547"/>
                </a:lnTo>
                <a:lnTo>
                  <a:pt x="121321" y="138956"/>
                </a:lnTo>
                <a:lnTo>
                  <a:pt x="128689" y="142608"/>
                </a:lnTo>
                <a:lnTo>
                  <a:pt x="137287" y="147789"/>
                </a:lnTo>
                <a:lnTo>
                  <a:pt x="141643" y="154762"/>
                </a:lnTo>
                <a:lnTo>
                  <a:pt x="141643" y="163334"/>
                </a:lnTo>
                <a:lnTo>
                  <a:pt x="110864" y="194216"/>
                </a:lnTo>
                <a:lnTo>
                  <a:pt x="89268" y="196329"/>
                </a:lnTo>
                <a:lnTo>
                  <a:pt x="163633" y="196329"/>
                </a:lnTo>
                <a:lnTo>
                  <a:pt x="175971" y="161328"/>
                </a:lnTo>
                <a:lnTo>
                  <a:pt x="175481" y="152907"/>
                </a:lnTo>
                <a:lnTo>
                  <a:pt x="151237" y="116332"/>
                </a:lnTo>
                <a:lnTo>
                  <a:pt x="110319" y="101506"/>
                </a:lnTo>
                <a:lnTo>
                  <a:pt x="81415" y="95643"/>
                </a:lnTo>
                <a:lnTo>
                  <a:pt x="69041" y="92349"/>
                </a:lnTo>
                <a:lnTo>
                  <a:pt x="38531" y="62357"/>
                </a:lnTo>
                <a:lnTo>
                  <a:pt x="39372" y="55137"/>
                </a:lnTo>
                <a:lnTo>
                  <a:pt x="77486" y="28627"/>
                </a:lnTo>
                <a:lnTo>
                  <a:pt x="88595" y="28028"/>
                </a:lnTo>
                <a:lnTo>
                  <a:pt x="162353" y="28028"/>
                </a:lnTo>
                <a:lnTo>
                  <a:pt x="159215" y="24820"/>
                </a:lnTo>
                <a:lnTo>
                  <a:pt x="116097" y="2792"/>
                </a:lnTo>
                <a:lnTo>
                  <a:pt x="102703" y="747"/>
                </a:lnTo>
                <a:lnTo>
                  <a:pt x="88252" y="63"/>
                </a:lnTo>
                <a:close/>
              </a:path>
              <a:path w="899160" h="224790">
                <a:moveTo>
                  <a:pt x="162353" y="28028"/>
                </a:moveTo>
                <a:lnTo>
                  <a:pt x="88595" y="28028"/>
                </a:lnTo>
                <a:lnTo>
                  <a:pt x="99999" y="28627"/>
                </a:lnTo>
                <a:lnTo>
                  <a:pt x="110083" y="30354"/>
                </a:lnTo>
                <a:lnTo>
                  <a:pt x="141046" y="50609"/>
                </a:lnTo>
                <a:lnTo>
                  <a:pt x="144018" y="54457"/>
                </a:lnTo>
                <a:lnTo>
                  <a:pt x="148513" y="56667"/>
                </a:lnTo>
                <a:lnTo>
                  <a:pt x="157238" y="56667"/>
                </a:lnTo>
                <a:lnTo>
                  <a:pt x="160934" y="55245"/>
                </a:lnTo>
                <a:lnTo>
                  <a:pt x="170154" y="46926"/>
                </a:lnTo>
                <a:lnTo>
                  <a:pt x="170700" y="37096"/>
                </a:lnTo>
                <a:lnTo>
                  <a:pt x="164998" y="30734"/>
                </a:lnTo>
                <a:lnTo>
                  <a:pt x="162353" y="28028"/>
                </a:lnTo>
                <a:close/>
              </a:path>
              <a:path w="899160" h="224790">
                <a:moveTo>
                  <a:pt x="515594" y="166979"/>
                </a:moveTo>
                <a:lnTo>
                  <a:pt x="506984" y="166979"/>
                </a:lnTo>
                <a:lnTo>
                  <a:pt x="503047" y="168592"/>
                </a:lnTo>
                <a:lnTo>
                  <a:pt x="494131" y="177507"/>
                </a:lnTo>
                <a:lnTo>
                  <a:pt x="493788" y="186804"/>
                </a:lnTo>
                <a:lnTo>
                  <a:pt x="499186" y="192836"/>
                </a:lnTo>
                <a:lnTo>
                  <a:pt x="514987" y="206534"/>
                </a:lnTo>
                <a:lnTo>
                  <a:pt x="534336" y="216349"/>
                </a:lnTo>
                <a:lnTo>
                  <a:pt x="557157" y="222256"/>
                </a:lnTo>
                <a:lnTo>
                  <a:pt x="583374" y="224231"/>
                </a:lnTo>
                <a:lnTo>
                  <a:pt x="595862" y="223744"/>
                </a:lnTo>
                <a:lnTo>
                  <a:pt x="637945" y="212237"/>
                </a:lnTo>
                <a:lnTo>
                  <a:pt x="657441" y="196265"/>
                </a:lnTo>
                <a:lnTo>
                  <a:pt x="583044" y="196265"/>
                </a:lnTo>
                <a:lnTo>
                  <a:pt x="570839" y="195664"/>
                </a:lnTo>
                <a:lnTo>
                  <a:pt x="533752" y="183069"/>
                </a:lnTo>
                <a:lnTo>
                  <a:pt x="519760" y="168871"/>
                </a:lnTo>
                <a:lnTo>
                  <a:pt x="515594" y="166979"/>
                </a:lnTo>
                <a:close/>
              </a:path>
              <a:path w="899160" h="224790">
                <a:moveTo>
                  <a:pt x="582041" y="0"/>
                </a:moveTo>
                <a:lnTo>
                  <a:pt x="537057" y="8877"/>
                </a:lnTo>
                <a:lnTo>
                  <a:pt x="503370" y="40419"/>
                </a:lnTo>
                <a:lnTo>
                  <a:pt x="497674" y="65976"/>
                </a:lnTo>
                <a:lnTo>
                  <a:pt x="498173" y="74268"/>
                </a:lnTo>
                <a:lnTo>
                  <a:pt x="523005" y="111060"/>
                </a:lnTo>
                <a:lnTo>
                  <a:pt x="564999" y="126321"/>
                </a:lnTo>
                <a:lnTo>
                  <a:pt x="593611" y="132304"/>
                </a:lnTo>
                <a:lnTo>
                  <a:pt x="605515" y="135489"/>
                </a:lnTo>
                <a:lnTo>
                  <a:pt x="615111" y="138894"/>
                </a:lnTo>
                <a:lnTo>
                  <a:pt x="622477" y="142544"/>
                </a:lnTo>
                <a:lnTo>
                  <a:pt x="631075" y="147726"/>
                </a:lnTo>
                <a:lnTo>
                  <a:pt x="635431" y="154711"/>
                </a:lnTo>
                <a:lnTo>
                  <a:pt x="635431" y="163258"/>
                </a:lnTo>
                <a:lnTo>
                  <a:pt x="604654" y="194151"/>
                </a:lnTo>
                <a:lnTo>
                  <a:pt x="583044" y="196265"/>
                </a:lnTo>
                <a:lnTo>
                  <a:pt x="657441" y="196265"/>
                </a:lnTo>
                <a:lnTo>
                  <a:pt x="669747" y="161264"/>
                </a:lnTo>
                <a:lnTo>
                  <a:pt x="669259" y="152857"/>
                </a:lnTo>
                <a:lnTo>
                  <a:pt x="645015" y="116265"/>
                </a:lnTo>
                <a:lnTo>
                  <a:pt x="604108" y="101439"/>
                </a:lnTo>
                <a:lnTo>
                  <a:pt x="575198" y="95580"/>
                </a:lnTo>
                <a:lnTo>
                  <a:pt x="562829" y="92289"/>
                </a:lnTo>
                <a:lnTo>
                  <a:pt x="532333" y="62293"/>
                </a:lnTo>
                <a:lnTo>
                  <a:pt x="533173" y="55065"/>
                </a:lnTo>
                <a:lnTo>
                  <a:pt x="571268" y="28572"/>
                </a:lnTo>
                <a:lnTo>
                  <a:pt x="582371" y="27978"/>
                </a:lnTo>
                <a:lnTo>
                  <a:pt x="656175" y="27978"/>
                </a:lnTo>
                <a:lnTo>
                  <a:pt x="653004" y="24740"/>
                </a:lnTo>
                <a:lnTo>
                  <a:pt x="609877" y="2724"/>
                </a:lnTo>
                <a:lnTo>
                  <a:pt x="596485" y="682"/>
                </a:lnTo>
                <a:lnTo>
                  <a:pt x="582041" y="0"/>
                </a:lnTo>
                <a:close/>
              </a:path>
              <a:path w="899160" h="224790">
                <a:moveTo>
                  <a:pt x="656175" y="27978"/>
                </a:moveTo>
                <a:lnTo>
                  <a:pt x="582371" y="27978"/>
                </a:lnTo>
                <a:lnTo>
                  <a:pt x="593767" y="28572"/>
                </a:lnTo>
                <a:lnTo>
                  <a:pt x="603875" y="30302"/>
                </a:lnTo>
                <a:lnTo>
                  <a:pt x="637806" y="54394"/>
                </a:lnTo>
                <a:lnTo>
                  <a:pt x="642315" y="56616"/>
                </a:lnTo>
                <a:lnTo>
                  <a:pt x="651027" y="56616"/>
                </a:lnTo>
                <a:lnTo>
                  <a:pt x="654723" y="55194"/>
                </a:lnTo>
                <a:lnTo>
                  <a:pt x="663956" y="46875"/>
                </a:lnTo>
                <a:lnTo>
                  <a:pt x="664489" y="37020"/>
                </a:lnTo>
                <a:lnTo>
                  <a:pt x="658799" y="30657"/>
                </a:lnTo>
                <a:lnTo>
                  <a:pt x="656175" y="27978"/>
                </a:lnTo>
                <a:close/>
              </a:path>
              <a:path w="899160" h="224790">
                <a:moveTo>
                  <a:pt x="272529" y="0"/>
                </a:moveTo>
                <a:lnTo>
                  <a:pt x="254355" y="0"/>
                </a:lnTo>
                <a:lnTo>
                  <a:pt x="246964" y="7391"/>
                </a:lnTo>
                <a:lnTo>
                  <a:pt x="246964" y="137858"/>
                </a:lnTo>
                <a:lnTo>
                  <a:pt x="248384" y="157903"/>
                </a:lnTo>
                <a:lnTo>
                  <a:pt x="269532" y="202438"/>
                </a:lnTo>
                <a:lnTo>
                  <a:pt x="315253" y="222860"/>
                </a:lnTo>
                <a:lnTo>
                  <a:pt x="335661" y="224231"/>
                </a:lnTo>
                <a:lnTo>
                  <a:pt x="356066" y="222860"/>
                </a:lnTo>
                <a:lnTo>
                  <a:pt x="373924" y="218759"/>
                </a:lnTo>
                <a:lnTo>
                  <a:pt x="389180" y="211945"/>
                </a:lnTo>
                <a:lnTo>
                  <a:pt x="401777" y="202438"/>
                </a:lnTo>
                <a:lnTo>
                  <a:pt x="406768" y="196265"/>
                </a:lnTo>
                <a:lnTo>
                  <a:pt x="335661" y="196265"/>
                </a:lnTo>
                <a:lnTo>
                  <a:pt x="322394" y="195296"/>
                </a:lnTo>
                <a:lnTo>
                  <a:pt x="287603" y="172166"/>
                </a:lnTo>
                <a:lnTo>
                  <a:pt x="279933" y="133527"/>
                </a:lnTo>
                <a:lnTo>
                  <a:pt x="279933" y="7391"/>
                </a:lnTo>
                <a:lnTo>
                  <a:pt x="272529" y="0"/>
                </a:lnTo>
                <a:close/>
              </a:path>
              <a:path w="899160" h="224790">
                <a:moveTo>
                  <a:pt x="416979" y="0"/>
                </a:moveTo>
                <a:lnTo>
                  <a:pt x="398792" y="0"/>
                </a:lnTo>
                <a:lnTo>
                  <a:pt x="391388" y="7391"/>
                </a:lnTo>
                <a:lnTo>
                  <a:pt x="391388" y="133527"/>
                </a:lnTo>
                <a:lnTo>
                  <a:pt x="390532" y="148460"/>
                </a:lnTo>
                <a:lnTo>
                  <a:pt x="370026" y="187580"/>
                </a:lnTo>
                <a:lnTo>
                  <a:pt x="335661" y="196265"/>
                </a:lnTo>
                <a:lnTo>
                  <a:pt x="406768" y="196265"/>
                </a:lnTo>
                <a:lnTo>
                  <a:pt x="411636" y="190245"/>
                </a:lnTo>
                <a:lnTo>
                  <a:pt x="418704" y="175382"/>
                </a:lnTo>
                <a:lnTo>
                  <a:pt x="422960" y="157902"/>
                </a:lnTo>
                <a:lnTo>
                  <a:pt x="424383" y="137858"/>
                </a:lnTo>
                <a:lnTo>
                  <a:pt x="424383" y="7391"/>
                </a:lnTo>
                <a:lnTo>
                  <a:pt x="416979" y="0"/>
                </a:lnTo>
                <a:close/>
              </a:path>
              <a:path w="899160" h="224790">
                <a:moveTo>
                  <a:pt x="892759" y="2844"/>
                </a:moveTo>
                <a:lnTo>
                  <a:pt x="784758" y="2844"/>
                </a:lnTo>
                <a:lnTo>
                  <a:pt x="767641" y="6309"/>
                </a:lnTo>
                <a:lnTo>
                  <a:pt x="753648" y="15754"/>
                </a:lnTo>
                <a:lnTo>
                  <a:pt x="744205" y="29751"/>
                </a:lnTo>
                <a:lnTo>
                  <a:pt x="740740" y="46875"/>
                </a:lnTo>
                <a:lnTo>
                  <a:pt x="740740" y="177342"/>
                </a:lnTo>
                <a:lnTo>
                  <a:pt x="744205" y="194464"/>
                </a:lnTo>
                <a:lnTo>
                  <a:pt x="753648" y="208457"/>
                </a:lnTo>
                <a:lnTo>
                  <a:pt x="767641" y="217897"/>
                </a:lnTo>
                <a:lnTo>
                  <a:pt x="784758" y="221361"/>
                </a:lnTo>
                <a:lnTo>
                  <a:pt x="892759" y="221361"/>
                </a:lnTo>
                <a:lnTo>
                  <a:pt x="899134" y="214998"/>
                </a:lnTo>
                <a:lnTo>
                  <a:pt x="899134" y="199301"/>
                </a:lnTo>
                <a:lnTo>
                  <a:pt x="892759" y="192913"/>
                </a:lnTo>
                <a:lnTo>
                  <a:pt x="776173" y="192913"/>
                </a:lnTo>
                <a:lnTo>
                  <a:pt x="769188" y="185940"/>
                </a:lnTo>
                <a:lnTo>
                  <a:pt x="769188" y="125183"/>
                </a:lnTo>
                <a:lnTo>
                  <a:pt x="874852" y="125183"/>
                </a:lnTo>
                <a:lnTo>
                  <a:pt x="880897" y="119138"/>
                </a:lnTo>
                <a:lnTo>
                  <a:pt x="880897" y="104267"/>
                </a:lnTo>
                <a:lnTo>
                  <a:pt x="874852" y="98221"/>
                </a:lnTo>
                <a:lnTo>
                  <a:pt x="769188" y="98221"/>
                </a:lnTo>
                <a:lnTo>
                  <a:pt x="769188" y="38277"/>
                </a:lnTo>
                <a:lnTo>
                  <a:pt x="776173" y="31280"/>
                </a:lnTo>
                <a:lnTo>
                  <a:pt x="892759" y="31280"/>
                </a:lnTo>
                <a:lnTo>
                  <a:pt x="899134" y="24904"/>
                </a:lnTo>
                <a:lnTo>
                  <a:pt x="899134" y="9220"/>
                </a:lnTo>
                <a:lnTo>
                  <a:pt x="892759" y="2844"/>
                </a:lnTo>
                <a:close/>
              </a:path>
            </a:pathLst>
          </a:custGeom>
          <a:solidFill>
            <a:srgbClr val="FFFFFF"/>
          </a:solidFill>
        </p:spPr>
        <p:txBody>
          <a:bodyPr wrap="square" lIns="0" tIns="0" rIns="0" bIns="0" rtlCol="0"/>
          <a:lstStyle/>
          <a:p/>
        </p:txBody>
      </p:sp>
      <p:sp>
        <p:nvSpPr>
          <p:cNvPr id="7" name="object 7" descr=""/>
          <p:cNvSpPr/>
          <p:nvPr/>
        </p:nvSpPr>
        <p:spPr>
          <a:xfrm>
            <a:off x="457363" y="478574"/>
            <a:ext cx="558800" cy="283210"/>
          </a:xfrm>
          <a:custGeom>
            <a:avLst/>
            <a:gdLst/>
            <a:ahLst/>
            <a:cxnLst/>
            <a:rect l="l" t="t" r="r" b="b"/>
            <a:pathLst>
              <a:path w="558800" h="283209">
                <a:moveTo>
                  <a:pt x="247049" y="1586"/>
                </a:moveTo>
                <a:lnTo>
                  <a:pt x="200786" y="3894"/>
                </a:lnTo>
                <a:lnTo>
                  <a:pt x="140883" y="17957"/>
                </a:lnTo>
                <a:lnTo>
                  <a:pt x="105187" y="33093"/>
                </a:lnTo>
                <a:lnTo>
                  <a:pt x="71863" y="52862"/>
                </a:lnTo>
                <a:lnTo>
                  <a:pt x="41935" y="77025"/>
                </a:lnTo>
                <a:lnTo>
                  <a:pt x="12861" y="115001"/>
                </a:lnTo>
                <a:lnTo>
                  <a:pt x="0" y="160121"/>
                </a:lnTo>
                <a:lnTo>
                  <a:pt x="1275" y="189568"/>
                </a:lnTo>
                <a:lnTo>
                  <a:pt x="18214" y="233487"/>
                </a:lnTo>
                <a:lnTo>
                  <a:pt x="66645" y="274427"/>
                </a:lnTo>
                <a:lnTo>
                  <a:pt x="107461" y="282768"/>
                </a:lnTo>
                <a:lnTo>
                  <a:pt x="147410" y="275235"/>
                </a:lnTo>
                <a:lnTo>
                  <a:pt x="178269" y="250139"/>
                </a:lnTo>
                <a:lnTo>
                  <a:pt x="180925" y="244919"/>
                </a:lnTo>
                <a:lnTo>
                  <a:pt x="112483" y="244919"/>
                </a:lnTo>
                <a:lnTo>
                  <a:pt x="100300" y="244643"/>
                </a:lnTo>
                <a:lnTo>
                  <a:pt x="47740" y="207732"/>
                </a:lnTo>
                <a:lnTo>
                  <a:pt x="39511" y="178798"/>
                </a:lnTo>
                <a:lnTo>
                  <a:pt x="44200" y="149419"/>
                </a:lnTo>
                <a:lnTo>
                  <a:pt x="63715" y="124434"/>
                </a:lnTo>
                <a:lnTo>
                  <a:pt x="91162" y="110252"/>
                </a:lnTo>
                <a:lnTo>
                  <a:pt x="119491" y="106198"/>
                </a:lnTo>
                <a:lnTo>
                  <a:pt x="480619" y="106198"/>
                </a:lnTo>
                <a:lnTo>
                  <a:pt x="479712" y="105005"/>
                </a:lnTo>
                <a:lnTo>
                  <a:pt x="476313" y="96291"/>
                </a:lnTo>
                <a:lnTo>
                  <a:pt x="476808" y="78949"/>
                </a:lnTo>
                <a:lnTo>
                  <a:pt x="485265" y="64874"/>
                </a:lnTo>
                <a:lnTo>
                  <a:pt x="499339" y="56414"/>
                </a:lnTo>
                <a:lnTo>
                  <a:pt x="516686" y="55918"/>
                </a:lnTo>
                <a:lnTo>
                  <a:pt x="534736" y="55918"/>
                </a:lnTo>
                <a:lnTo>
                  <a:pt x="529865" y="52222"/>
                </a:lnTo>
                <a:lnTo>
                  <a:pt x="421678" y="52222"/>
                </a:lnTo>
                <a:lnTo>
                  <a:pt x="414403" y="46324"/>
                </a:lnTo>
                <a:lnTo>
                  <a:pt x="405822" y="41359"/>
                </a:lnTo>
                <a:lnTo>
                  <a:pt x="369435" y="25374"/>
                </a:lnTo>
                <a:lnTo>
                  <a:pt x="330544" y="13277"/>
                </a:lnTo>
                <a:lnTo>
                  <a:pt x="290443" y="5493"/>
                </a:lnTo>
                <a:lnTo>
                  <a:pt x="270167" y="3035"/>
                </a:lnTo>
                <a:lnTo>
                  <a:pt x="247049" y="1586"/>
                </a:lnTo>
                <a:close/>
              </a:path>
              <a:path w="558800" h="283209">
                <a:moveTo>
                  <a:pt x="174596" y="162217"/>
                </a:moveTo>
                <a:lnTo>
                  <a:pt x="118186" y="162217"/>
                </a:lnTo>
                <a:lnTo>
                  <a:pt x="132676" y="162255"/>
                </a:lnTo>
                <a:lnTo>
                  <a:pt x="139814" y="163512"/>
                </a:lnTo>
                <a:lnTo>
                  <a:pt x="161912" y="190804"/>
                </a:lnTo>
                <a:lnTo>
                  <a:pt x="161114" y="211161"/>
                </a:lnTo>
                <a:lnTo>
                  <a:pt x="151304" y="227977"/>
                </a:lnTo>
                <a:lnTo>
                  <a:pt x="134441" y="239735"/>
                </a:lnTo>
                <a:lnTo>
                  <a:pt x="112483" y="244919"/>
                </a:lnTo>
                <a:lnTo>
                  <a:pt x="180925" y="244919"/>
                </a:lnTo>
                <a:lnTo>
                  <a:pt x="186761" y="233445"/>
                </a:lnTo>
                <a:lnTo>
                  <a:pt x="190832" y="215430"/>
                </a:lnTo>
                <a:lnTo>
                  <a:pt x="190715" y="207732"/>
                </a:lnTo>
                <a:lnTo>
                  <a:pt x="190448" y="196477"/>
                </a:lnTo>
                <a:lnTo>
                  <a:pt x="185216" y="178561"/>
                </a:lnTo>
                <a:lnTo>
                  <a:pt x="175208" y="162769"/>
                </a:lnTo>
                <a:lnTo>
                  <a:pt x="174596" y="162217"/>
                </a:lnTo>
                <a:close/>
              </a:path>
              <a:path w="558800" h="283209">
                <a:moveTo>
                  <a:pt x="409412" y="187865"/>
                </a:moveTo>
                <a:lnTo>
                  <a:pt x="327240" y="187865"/>
                </a:lnTo>
                <a:lnTo>
                  <a:pt x="337072" y="188017"/>
                </a:lnTo>
                <a:lnTo>
                  <a:pt x="346077" y="189321"/>
                </a:lnTo>
                <a:lnTo>
                  <a:pt x="378358" y="211442"/>
                </a:lnTo>
                <a:lnTo>
                  <a:pt x="386829" y="229476"/>
                </a:lnTo>
                <a:lnTo>
                  <a:pt x="389813" y="231076"/>
                </a:lnTo>
                <a:lnTo>
                  <a:pt x="394919" y="232917"/>
                </a:lnTo>
                <a:lnTo>
                  <a:pt x="407644" y="232613"/>
                </a:lnTo>
                <a:lnTo>
                  <a:pt x="450659" y="232600"/>
                </a:lnTo>
                <a:lnTo>
                  <a:pt x="450215" y="230631"/>
                </a:lnTo>
                <a:lnTo>
                  <a:pt x="447159" y="224852"/>
                </a:lnTo>
                <a:lnTo>
                  <a:pt x="441883" y="220945"/>
                </a:lnTo>
                <a:lnTo>
                  <a:pt x="435456" y="217880"/>
                </a:lnTo>
                <a:lnTo>
                  <a:pt x="428942" y="214629"/>
                </a:lnTo>
                <a:lnTo>
                  <a:pt x="409116" y="191595"/>
                </a:lnTo>
                <a:lnTo>
                  <a:pt x="409130" y="190804"/>
                </a:lnTo>
                <a:lnTo>
                  <a:pt x="409412" y="187865"/>
                </a:lnTo>
                <a:close/>
              </a:path>
              <a:path w="558800" h="283209">
                <a:moveTo>
                  <a:pt x="480619" y="106198"/>
                </a:moveTo>
                <a:lnTo>
                  <a:pt x="119491" y="106198"/>
                </a:lnTo>
                <a:lnTo>
                  <a:pt x="146147" y="109777"/>
                </a:lnTo>
                <a:lnTo>
                  <a:pt x="168579" y="118490"/>
                </a:lnTo>
                <a:lnTo>
                  <a:pt x="207052" y="153316"/>
                </a:lnTo>
                <a:lnTo>
                  <a:pt x="228652" y="191595"/>
                </a:lnTo>
                <a:lnTo>
                  <a:pt x="235528" y="207170"/>
                </a:lnTo>
                <a:lnTo>
                  <a:pt x="239275" y="214650"/>
                </a:lnTo>
                <a:lnTo>
                  <a:pt x="243864" y="221609"/>
                </a:lnTo>
                <a:lnTo>
                  <a:pt x="249770" y="227774"/>
                </a:lnTo>
                <a:lnTo>
                  <a:pt x="255701" y="232803"/>
                </a:lnTo>
                <a:lnTo>
                  <a:pt x="263029" y="232613"/>
                </a:lnTo>
                <a:lnTo>
                  <a:pt x="321195" y="232613"/>
                </a:lnTo>
                <a:lnTo>
                  <a:pt x="319735" y="228599"/>
                </a:lnTo>
                <a:lnTo>
                  <a:pt x="311238" y="219925"/>
                </a:lnTo>
                <a:lnTo>
                  <a:pt x="302780" y="218566"/>
                </a:lnTo>
                <a:lnTo>
                  <a:pt x="294957" y="216407"/>
                </a:lnTo>
                <a:lnTo>
                  <a:pt x="284988" y="209867"/>
                </a:lnTo>
                <a:lnTo>
                  <a:pt x="280872" y="200328"/>
                </a:lnTo>
                <a:lnTo>
                  <a:pt x="280984" y="191595"/>
                </a:lnTo>
                <a:lnTo>
                  <a:pt x="283845" y="187820"/>
                </a:lnTo>
                <a:lnTo>
                  <a:pt x="409417" y="187820"/>
                </a:lnTo>
                <a:lnTo>
                  <a:pt x="410083" y="180886"/>
                </a:lnTo>
                <a:lnTo>
                  <a:pt x="415188" y="174269"/>
                </a:lnTo>
                <a:lnTo>
                  <a:pt x="418350" y="172415"/>
                </a:lnTo>
                <a:lnTo>
                  <a:pt x="425526" y="170853"/>
                </a:lnTo>
                <a:lnTo>
                  <a:pt x="507013" y="170853"/>
                </a:lnTo>
                <a:lnTo>
                  <a:pt x="507378" y="170776"/>
                </a:lnTo>
                <a:lnTo>
                  <a:pt x="546074" y="153606"/>
                </a:lnTo>
                <a:lnTo>
                  <a:pt x="551995" y="149207"/>
                </a:lnTo>
                <a:lnTo>
                  <a:pt x="517301" y="149190"/>
                </a:lnTo>
                <a:lnTo>
                  <a:pt x="508584" y="148843"/>
                </a:lnTo>
                <a:lnTo>
                  <a:pt x="469503" y="137881"/>
                </a:lnTo>
                <a:lnTo>
                  <a:pt x="455333" y="124104"/>
                </a:lnTo>
                <a:lnTo>
                  <a:pt x="458635" y="120688"/>
                </a:lnTo>
                <a:lnTo>
                  <a:pt x="499719" y="120688"/>
                </a:lnTo>
                <a:lnTo>
                  <a:pt x="492654" y="117936"/>
                </a:lnTo>
                <a:lnTo>
                  <a:pt x="485295" y="112356"/>
                </a:lnTo>
                <a:lnTo>
                  <a:pt x="480619" y="106198"/>
                </a:lnTo>
                <a:close/>
              </a:path>
              <a:path w="558800" h="283209">
                <a:moveTo>
                  <a:pt x="446258" y="232613"/>
                </a:moveTo>
                <a:lnTo>
                  <a:pt x="431063" y="232613"/>
                </a:lnTo>
                <a:lnTo>
                  <a:pt x="433057" y="232651"/>
                </a:lnTo>
                <a:lnTo>
                  <a:pt x="446258" y="232613"/>
                </a:lnTo>
                <a:close/>
              </a:path>
              <a:path w="558800" h="283209">
                <a:moveTo>
                  <a:pt x="126339" y="138379"/>
                </a:moveTo>
                <a:lnTo>
                  <a:pt x="86657" y="153650"/>
                </a:lnTo>
                <a:lnTo>
                  <a:pt x="76320" y="178561"/>
                </a:lnTo>
                <a:lnTo>
                  <a:pt x="76769" y="187367"/>
                </a:lnTo>
                <a:lnTo>
                  <a:pt x="80316" y="197823"/>
                </a:lnTo>
                <a:lnTo>
                  <a:pt x="86702" y="206844"/>
                </a:lnTo>
                <a:lnTo>
                  <a:pt x="90728" y="210997"/>
                </a:lnTo>
                <a:lnTo>
                  <a:pt x="96189" y="214375"/>
                </a:lnTo>
                <a:lnTo>
                  <a:pt x="105651" y="212280"/>
                </a:lnTo>
                <a:lnTo>
                  <a:pt x="108584" y="209626"/>
                </a:lnTo>
                <a:lnTo>
                  <a:pt x="109905" y="200825"/>
                </a:lnTo>
                <a:lnTo>
                  <a:pt x="105308" y="197408"/>
                </a:lnTo>
                <a:lnTo>
                  <a:pt x="102476" y="193382"/>
                </a:lnTo>
                <a:lnTo>
                  <a:pt x="99783" y="187339"/>
                </a:lnTo>
                <a:lnTo>
                  <a:pt x="99323" y="180776"/>
                </a:lnTo>
                <a:lnTo>
                  <a:pt x="101018" y="174393"/>
                </a:lnTo>
                <a:lnTo>
                  <a:pt x="104800" y="168998"/>
                </a:lnTo>
                <a:lnTo>
                  <a:pt x="110185" y="163766"/>
                </a:lnTo>
                <a:lnTo>
                  <a:pt x="118186" y="162217"/>
                </a:lnTo>
                <a:lnTo>
                  <a:pt x="174596" y="162217"/>
                </a:lnTo>
                <a:lnTo>
                  <a:pt x="161316" y="150226"/>
                </a:lnTo>
                <a:lnTo>
                  <a:pt x="144656" y="141805"/>
                </a:lnTo>
                <a:lnTo>
                  <a:pt x="126339" y="138379"/>
                </a:lnTo>
                <a:close/>
              </a:path>
              <a:path w="558800" h="283209">
                <a:moveTo>
                  <a:pt x="409417" y="187820"/>
                </a:moveTo>
                <a:lnTo>
                  <a:pt x="283845" y="187820"/>
                </a:lnTo>
                <a:lnTo>
                  <a:pt x="293387" y="187891"/>
                </a:lnTo>
                <a:lnTo>
                  <a:pt x="305922" y="188147"/>
                </a:lnTo>
                <a:lnTo>
                  <a:pt x="314350" y="188125"/>
                </a:lnTo>
                <a:lnTo>
                  <a:pt x="327240" y="187865"/>
                </a:lnTo>
                <a:lnTo>
                  <a:pt x="409412" y="187865"/>
                </a:lnTo>
                <a:close/>
              </a:path>
              <a:path w="558800" h="283209">
                <a:moveTo>
                  <a:pt x="507013" y="170853"/>
                </a:moveTo>
                <a:lnTo>
                  <a:pt x="425526" y="170853"/>
                </a:lnTo>
                <a:lnTo>
                  <a:pt x="429437" y="171564"/>
                </a:lnTo>
                <a:lnTo>
                  <a:pt x="437870" y="172415"/>
                </a:lnTo>
                <a:lnTo>
                  <a:pt x="442480" y="173253"/>
                </a:lnTo>
                <a:lnTo>
                  <a:pt x="447116" y="173837"/>
                </a:lnTo>
                <a:lnTo>
                  <a:pt x="453846" y="174575"/>
                </a:lnTo>
                <a:lnTo>
                  <a:pt x="460600" y="175053"/>
                </a:lnTo>
                <a:lnTo>
                  <a:pt x="467368" y="175269"/>
                </a:lnTo>
                <a:lnTo>
                  <a:pt x="474141" y="175221"/>
                </a:lnTo>
                <a:lnTo>
                  <a:pt x="485314" y="174538"/>
                </a:lnTo>
                <a:lnTo>
                  <a:pt x="496417" y="173070"/>
                </a:lnTo>
                <a:lnTo>
                  <a:pt x="507013" y="170853"/>
                </a:lnTo>
                <a:close/>
              </a:path>
              <a:path w="558800" h="283209">
                <a:moveTo>
                  <a:pt x="555612" y="146519"/>
                </a:moveTo>
                <a:lnTo>
                  <a:pt x="553110" y="147180"/>
                </a:lnTo>
                <a:lnTo>
                  <a:pt x="543445" y="148170"/>
                </a:lnTo>
                <a:lnTo>
                  <a:pt x="534749" y="148874"/>
                </a:lnTo>
                <a:lnTo>
                  <a:pt x="526029" y="149207"/>
                </a:lnTo>
                <a:lnTo>
                  <a:pt x="551995" y="149207"/>
                </a:lnTo>
                <a:lnTo>
                  <a:pt x="555612" y="146519"/>
                </a:lnTo>
                <a:close/>
              </a:path>
              <a:path w="558800" h="283209">
                <a:moveTo>
                  <a:pt x="557252" y="139598"/>
                </a:moveTo>
                <a:lnTo>
                  <a:pt x="550646" y="139598"/>
                </a:lnTo>
                <a:lnTo>
                  <a:pt x="556933" y="140258"/>
                </a:lnTo>
                <a:lnTo>
                  <a:pt x="557252" y="139598"/>
                </a:lnTo>
                <a:close/>
              </a:path>
              <a:path w="558800" h="283209">
                <a:moveTo>
                  <a:pt x="499719" y="120688"/>
                </a:moveTo>
                <a:lnTo>
                  <a:pt x="458635" y="120688"/>
                </a:lnTo>
                <a:lnTo>
                  <a:pt x="462076" y="121665"/>
                </a:lnTo>
                <a:lnTo>
                  <a:pt x="463130" y="122554"/>
                </a:lnTo>
                <a:lnTo>
                  <a:pt x="506183" y="139636"/>
                </a:lnTo>
                <a:lnTo>
                  <a:pt x="519436" y="140052"/>
                </a:lnTo>
                <a:lnTo>
                  <a:pt x="526039" y="140040"/>
                </a:lnTo>
                <a:lnTo>
                  <a:pt x="532813" y="139834"/>
                </a:lnTo>
                <a:lnTo>
                  <a:pt x="537133" y="139649"/>
                </a:lnTo>
                <a:lnTo>
                  <a:pt x="546133" y="139649"/>
                </a:lnTo>
                <a:lnTo>
                  <a:pt x="550646" y="139598"/>
                </a:lnTo>
                <a:lnTo>
                  <a:pt x="557252" y="139598"/>
                </a:lnTo>
                <a:lnTo>
                  <a:pt x="558457" y="137109"/>
                </a:lnTo>
                <a:lnTo>
                  <a:pt x="558393" y="135496"/>
                </a:lnTo>
                <a:lnTo>
                  <a:pt x="557484" y="121335"/>
                </a:lnTo>
                <a:lnTo>
                  <a:pt x="501383" y="121335"/>
                </a:lnTo>
                <a:lnTo>
                  <a:pt x="499719" y="120688"/>
                </a:lnTo>
                <a:close/>
              </a:path>
              <a:path w="558800" h="283209">
                <a:moveTo>
                  <a:pt x="546133" y="139649"/>
                </a:moveTo>
                <a:lnTo>
                  <a:pt x="537133" y="139649"/>
                </a:lnTo>
                <a:lnTo>
                  <a:pt x="543877" y="139674"/>
                </a:lnTo>
                <a:lnTo>
                  <a:pt x="546133" y="139649"/>
                </a:lnTo>
                <a:close/>
              </a:path>
              <a:path w="558800" h="283209">
                <a:moveTo>
                  <a:pt x="534736" y="55918"/>
                </a:moveTo>
                <a:lnTo>
                  <a:pt x="516686" y="55918"/>
                </a:lnTo>
                <a:lnTo>
                  <a:pt x="525400" y="59315"/>
                </a:lnTo>
                <a:lnTo>
                  <a:pt x="532753" y="64892"/>
                </a:lnTo>
                <a:lnTo>
                  <a:pt x="538337" y="72243"/>
                </a:lnTo>
                <a:lnTo>
                  <a:pt x="541743" y="80962"/>
                </a:lnTo>
                <a:lnTo>
                  <a:pt x="541259" y="98306"/>
                </a:lnTo>
                <a:lnTo>
                  <a:pt x="532803" y="112383"/>
                </a:lnTo>
                <a:lnTo>
                  <a:pt x="518726" y="120844"/>
                </a:lnTo>
                <a:lnTo>
                  <a:pt x="501383" y="121335"/>
                </a:lnTo>
                <a:lnTo>
                  <a:pt x="557484" y="121335"/>
                </a:lnTo>
                <a:lnTo>
                  <a:pt x="556648" y="108328"/>
                </a:lnTo>
                <a:lnTo>
                  <a:pt x="551275" y="82051"/>
                </a:lnTo>
                <a:lnTo>
                  <a:pt x="539148" y="59265"/>
                </a:lnTo>
                <a:lnTo>
                  <a:pt x="534736" y="55918"/>
                </a:lnTo>
                <a:close/>
              </a:path>
              <a:path w="558800" h="283209">
                <a:moveTo>
                  <a:pt x="508965" y="63792"/>
                </a:moveTo>
                <a:lnTo>
                  <a:pt x="499299" y="65742"/>
                </a:lnTo>
                <a:lnTo>
                  <a:pt x="491407" y="71061"/>
                </a:lnTo>
                <a:lnTo>
                  <a:pt x="486087" y="78949"/>
                </a:lnTo>
                <a:lnTo>
                  <a:pt x="484136" y="88607"/>
                </a:lnTo>
                <a:lnTo>
                  <a:pt x="486104" y="98306"/>
                </a:lnTo>
                <a:lnTo>
                  <a:pt x="491407" y="106176"/>
                </a:lnTo>
                <a:lnTo>
                  <a:pt x="499299" y="111498"/>
                </a:lnTo>
                <a:lnTo>
                  <a:pt x="508965" y="113449"/>
                </a:lnTo>
                <a:lnTo>
                  <a:pt x="518631" y="111498"/>
                </a:lnTo>
                <a:lnTo>
                  <a:pt x="526522" y="106176"/>
                </a:lnTo>
                <a:lnTo>
                  <a:pt x="528793" y="102806"/>
                </a:lnTo>
                <a:lnTo>
                  <a:pt x="520001" y="102806"/>
                </a:lnTo>
                <a:lnTo>
                  <a:pt x="512089" y="97548"/>
                </a:lnTo>
                <a:lnTo>
                  <a:pt x="511619" y="90741"/>
                </a:lnTo>
                <a:lnTo>
                  <a:pt x="515581" y="86791"/>
                </a:lnTo>
                <a:lnTo>
                  <a:pt x="519099" y="83146"/>
                </a:lnTo>
                <a:lnTo>
                  <a:pt x="532690" y="83146"/>
                </a:lnTo>
                <a:lnTo>
                  <a:pt x="531843" y="78949"/>
                </a:lnTo>
                <a:lnTo>
                  <a:pt x="526522" y="71061"/>
                </a:lnTo>
                <a:lnTo>
                  <a:pt x="518631" y="65742"/>
                </a:lnTo>
                <a:lnTo>
                  <a:pt x="508965" y="63792"/>
                </a:lnTo>
                <a:close/>
              </a:path>
              <a:path w="558800" h="283209">
                <a:moveTo>
                  <a:pt x="532690" y="83146"/>
                </a:moveTo>
                <a:lnTo>
                  <a:pt x="524903" y="83146"/>
                </a:lnTo>
                <a:lnTo>
                  <a:pt x="528421" y="86791"/>
                </a:lnTo>
                <a:lnTo>
                  <a:pt x="532371" y="90741"/>
                </a:lnTo>
                <a:lnTo>
                  <a:pt x="531888" y="97548"/>
                </a:lnTo>
                <a:lnTo>
                  <a:pt x="524002" y="102806"/>
                </a:lnTo>
                <a:lnTo>
                  <a:pt x="528793" y="102806"/>
                </a:lnTo>
                <a:lnTo>
                  <a:pt x="531843" y="98281"/>
                </a:lnTo>
                <a:lnTo>
                  <a:pt x="533793" y="88607"/>
                </a:lnTo>
                <a:lnTo>
                  <a:pt x="532690" y="83146"/>
                </a:lnTo>
                <a:close/>
              </a:path>
              <a:path w="558800" h="283209">
                <a:moveTo>
                  <a:pt x="425856" y="0"/>
                </a:moveTo>
                <a:lnTo>
                  <a:pt x="421127" y="3035"/>
                </a:lnTo>
                <a:lnTo>
                  <a:pt x="421188" y="18757"/>
                </a:lnTo>
                <a:lnTo>
                  <a:pt x="421582" y="40359"/>
                </a:lnTo>
                <a:lnTo>
                  <a:pt x="421678" y="52222"/>
                </a:lnTo>
                <a:lnTo>
                  <a:pt x="529865" y="52222"/>
                </a:lnTo>
                <a:lnTo>
                  <a:pt x="517144" y="42570"/>
                </a:lnTo>
                <a:lnTo>
                  <a:pt x="432306" y="3035"/>
                </a:lnTo>
                <a:lnTo>
                  <a:pt x="425856" y="0"/>
                </a:lnTo>
                <a:close/>
              </a:path>
            </a:pathLst>
          </a:custGeom>
          <a:solidFill>
            <a:srgbClr val="42BA84"/>
          </a:solidFill>
        </p:spPr>
        <p:txBody>
          <a:bodyPr wrap="square" lIns="0" tIns="0" rIns="0" bIns="0" rtlCol="0"/>
          <a:lstStyle/>
          <a:p/>
        </p:txBody>
      </p:sp>
      <p:sp>
        <p:nvSpPr>
          <p:cNvPr id="8" name="object 8" descr=""/>
          <p:cNvSpPr/>
          <p:nvPr/>
        </p:nvSpPr>
        <p:spPr>
          <a:xfrm>
            <a:off x="459359" y="5697740"/>
            <a:ext cx="539750" cy="440055"/>
          </a:xfrm>
          <a:custGeom>
            <a:avLst/>
            <a:gdLst/>
            <a:ahLst/>
            <a:cxnLst/>
            <a:rect l="l" t="t" r="r" b="b"/>
            <a:pathLst>
              <a:path w="539750" h="440054">
                <a:moveTo>
                  <a:pt x="396735" y="302285"/>
                </a:moveTo>
                <a:lnTo>
                  <a:pt x="390004" y="259765"/>
                </a:lnTo>
                <a:lnTo>
                  <a:pt x="371233" y="222986"/>
                </a:lnTo>
                <a:lnTo>
                  <a:pt x="342531" y="193916"/>
                </a:lnTo>
                <a:lnTo>
                  <a:pt x="305993" y="174561"/>
                </a:lnTo>
                <a:lnTo>
                  <a:pt x="263766" y="166878"/>
                </a:lnTo>
                <a:lnTo>
                  <a:pt x="128943" y="166878"/>
                </a:lnTo>
                <a:lnTo>
                  <a:pt x="108877" y="155206"/>
                </a:lnTo>
                <a:lnTo>
                  <a:pt x="102590" y="134975"/>
                </a:lnTo>
                <a:lnTo>
                  <a:pt x="109486" y="114935"/>
                </a:lnTo>
                <a:lnTo>
                  <a:pt x="128943" y="103873"/>
                </a:lnTo>
                <a:lnTo>
                  <a:pt x="382130" y="103873"/>
                </a:lnTo>
                <a:lnTo>
                  <a:pt x="374345" y="63144"/>
                </a:lnTo>
                <a:lnTo>
                  <a:pt x="352640" y="30175"/>
                </a:lnTo>
                <a:lnTo>
                  <a:pt x="319468" y="8089"/>
                </a:lnTo>
                <a:lnTo>
                  <a:pt x="277304" y="38"/>
                </a:lnTo>
                <a:lnTo>
                  <a:pt x="128943" y="38"/>
                </a:lnTo>
                <a:lnTo>
                  <a:pt x="86233" y="7442"/>
                </a:lnTo>
                <a:lnTo>
                  <a:pt x="50584" y="27724"/>
                </a:lnTo>
                <a:lnTo>
                  <a:pt x="23406" y="57924"/>
                </a:lnTo>
                <a:lnTo>
                  <a:pt x="6083" y="95097"/>
                </a:lnTo>
                <a:lnTo>
                  <a:pt x="0" y="136296"/>
                </a:lnTo>
                <a:lnTo>
                  <a:pt x="6502" y="178384"/>
                </a:lnTo>
                <a:lnTo>
                  <a:pt x="24650" y="215290"/>
                </a:lnTo>
                <a:lnTo>
                  <a:pt x="52451" y="244602"/>
                </a:lnTo>
                <a:lnTo>
                  <a:pt x="87884" y="263931"/>
                </a:lnTo>
                <a:lnTo>
                  <a:pt x="128943" y="270916"/>
                </a:lnTo>
                <a:lnTo>
                  <a:pt x="264134" y="270916"/>
                </a:lnTo>
                <a:lnTo>
                  <a:pt x="283984" y="282511"/>
                </a:lnTo>
                <a:lnTo>
                  <a:pt x="291401" y="302044"/>
                </a:lnTo>
                <a:lnTo>
                  <a:pt x="285191" y="321767"/>
                </a:lnTo>
                <a:lnTo>
                  <a:pt x="264134" y="333908"/>
                </a:lnTo>
                <a:lnTo>
                  <a:pt x="749" y="333908"/>
                </a:lnTo>
                <a:lnTo>
                  <a:pt x="11861" y="381762"/>
                </a:lnTo>
                <a:lnTo>
                  <a:pt x="40741" y="414756"/>
                </a:lnTo>
                <a:lnTo>
                  <a:pt x="80708" y="433844"/>
                </a:lnTo>
                <a:lnTo>
                  <a:pt x="125095" y="440004"/>
                </a:lnTo>
                <a:lnTo>
                  <a:pt x="264134" y="440004"/>
                </a:lnTo>
                <a:lnTo>
                  <a:pt x="306451" y="432269"/>
                </a:lnTo>
                <a:lnTo>
                  <a:pt x="342900" y="411314"/>
                </a:lnTo>
                <a:lnTo>
                  <a:pt x="371449" y="380441"/>
                </a:lnTo>
                <a:lnTo>
                  <a:pt x="390080" y="342988"/>
                </a:lnTo>
                <a:lnTo>
                  <a:pt x="396735" y="302285"/>
                </a:lnTo>
                <a:close/>
              </a:path>
              <a:path w="539750" h="440054">
                <a:moveTo>
                  <a:pt x="539673" y="0"/>
                </a:moveTo>
                <a:lnTo>
                  <a:pt x="435775" y="0"/>
                </a:lnTo>
                <a:lnTo>
                  <a:pt x="435775" y="440016"/>
                </a:lnTo>
                <a:lnTo>
                  <a:pt x="539673" y="440016"/>
                </a:lnTo>
                <a:lnTo>
                  <a:pt x="539673" y="0"/>
                </a:lnTo>
                <a:close/>
              </a:path>
            </a:pathLst>
          </a:custGeom>
          <a:solidFill>
            <a:srgbClr val="0A7CBC"/>
          </a:solidFill>
        </p:spPr>
        <p:txBody>
          <a:bodyPr wrap="square" lIns="0" tIns="0" rIns="0" bIns="0" rtlCol="0"/>
          <a:lstStyle/>
          <a:p/>
        </p:txBody>
      </p:sp>
      <p:sp>
        <p:nvSpPr>
          <p:cNvPr id="9" name="object 9" descr=""/>
          <p:cNvSpPr/>
          <p:nvPr/>
        </p:nvSpPr>
        <p:spPr>
          <a:xfrm>
            <a:off x="1043825" y="5689612"/>
            <a:ext cx="851535" cy="459105"/>
          </a:xfrm>
          <a:custGeom>
            <a:avLst/>
            <a:gdLst/>
            <a:ahLst/>
            <a:cxnLst/>
            <a:rect l="l" t="t" r="r" b="b"/>
            <a:pathLst>
              <a:path w="851535" h="459104">
                <a:moveTo>
                  <a:pt x="427786" y="336880"/>
                </a:moveTo>
                <a:lnTo>
                  <a:pt x="334873" y="286423"/>
                </a:lnTo>
                <a:lnTo>
                  <a:pt x="315912" y="313524"/>
                </a:lnTo>
                <a:lnTo>
                  <a:pt x="290639" y="334454"/>
                </a:lnTo>
                <a:lnTo>
                  <a:pt x="260527" y="347941"/>
                </a:lnTo>
                <a:lnTo>
                  <a:pt x="227037" y="352729"/>
                </a:lnTo>
                <a:lnTo>
                  <a:pt x="180225" y="343154"/>
                </a:lnTo>
                <a:lnTo>
                  <a:pt x="141617" y="316903"/>
                </a:lnTo>
                <a:lnTo>
                  <a:pt x="115392" y="277685"/>
                </a:lnTo>
                <a:lnTo>
                  <a:pt x="105727" y="229222"/>
                </a:lnTo>
                <a:lnTo>
                  <a:pt x="115392" y="180759"/>
                </a:lnTo>
                <a:lnTo>
                  <a:pt x="141617" y="141554"/>
                </a:lnTo>
                <a:lnTo>
                  <a:pt x="180225" y="115303"/>
                </a:lnTo>
                <a:lnTo>
                  <a:pt x="227037" y="105740"/>
                </a:lnTo>
                <a:lnTo>
                  <a:pt x="259842" y="110324"/>
                </a:lnTo>
                <a:lnTo>
                  <a:pt x="289394" y="123304"/>
                </a:lnTo>
                <a:lnTo>
                  <a:pt x="314350" y="143484"/>
                </a:lnTo>
                <a:lnTo>
                  <a:pt x="333375" y="169659"/>
                </a:lnTo>
                <a:lnTo>
                  <a:pt x="426415" y="119456"/>
                </a:lnTo>
                <a:lnTo>
                  <a:pt x="399135" y="79692"/>
                </a:lnTo>
                <a:lnTo>
                  <a:pt x="364350" y="46647"/>
                </a:lnTo>
                <a:lnTo>
                  <a:pt x="323278" y="21539"/>
                </a:lnTo>
                <a:lnTo>
                  <a:pt x="277101" y="5588"/>
                </a:lnTo>
                <a:lnTo>
                  <a:pt x="227037" y="0"/>
                </a:lnTo>
                <a:lnTo>
                  <a:pt x="181279" y="4648"/>
                </a:lnTo>
                <a:lnTo>
                  <a:pt x="138658" y="18008"/>
                </a:lnTo>
                <a:lnTo>
                  <a:pt x="100101" y="39141"/>
                </a:lnTo>
                <a:lnTo>
                  <a:pt x="66497" y="67132"/>
                </a:lnTo>
                <a:lnTo>
                  <a:pt x="38773" y="101053"/>
                </a:lnTo>
                <a:lnTo>
                  <a:pt x="17843" y="139992"/>
                </a:lnTo>
                <a:lnTo>
                  <a:pt x="4610" y="183019"/>
                </a:lnTo>
                <a:lnTo>
                  <a:pt x="0" y="229222"/>
                </a:lnTo>
                <a:lnTo>
                  <a:pt x="4610" y="275424"/>
                </a:lnTo>
                <a:lnTo>
                  <a:pt x="17843" y="318452"/>
                </a:lnTo>
                <a:lnTo>
                  <a:pt x="38773" y="357390"/>
                </a:lnTo>
                <a:lnTo>
                  <a:pt x="66497" y="391325"/>
                </a:lnTo>
                <a:lnTo>
                  <a:pt x="100101" y="419315"/>
                </a:lnTo>
                <a:lnTo>
                  <a:pt x="138658" y="440461"/>
                </a:lnTo>
                <a:lnTo>
                  <a:pt x="181279" y="453821"/>
                </a:lnTo>
                <a:lnTo>
                  <a:pt x="227037" y="458482"/>
                </a:lnTo>
                <a:lnTo>
                  <a:pt x="277596" y="452780"/>
                </a:lnTo>
                <a:lnTo>
                  <a:pt x="324218" y="436511"/>
                </a:lnTo>
                <a:lnTo>
                  <a:pt x="365633" y="410933"/>
                </a:lnTo>
                <a:lnTo>
                  <a:pt x="400583" y="377304"/>
                </a:lnTo>
                <a:lnTo>
                  <a:pt x="427786" y="336880"/>
                </a:lnTo>
                <a:close/>
              </a:path>
              <a:path w="851535" h="459104">
                <a:moveTo>
                  <a:pt x="850988" y="8128"/>
                </a:moveTo>
                <a:lnTo>
                  <a:pt x="721766" y="8128"/>
                </a:lnTo>
                <a:lnTo>
                  <a:pt x="612521" y="184594"/>
                </a:lnTo>
                <a:lnTo>
                  <a:pt x="572046" y="184594"/>
                </a:lnTo>
                <a:lnTo>
                  <a:pt x="572046" y="8128"/>
                </a:lnTo>
                <a:lnTo>
                  <a:pt x="466991" y="8128"/>
                </a:lnTo>
                <a:lnTo>
                  <a:pt x="466991" y="448144"/>
                </a:lnTo>
                <a:lnTo>
                  <a:pt x="572046" y="448144"/>
                </a:lnTo>
                <a:lnTo>
                  <a:pt x="572046" y="277647"/>
                </a:lnTo>
                <a:lnTo>
                  <a:pt x="608977" y="277647"/>
                </a:lnTo>
                <a:lnTo>
                  <a:pt x="719556" y="448119"/>
                </a:lnTo>
                <a:lnTo>
                  <a:pt x="848817" y="448119"/>
                </a:lnTo>
                <a:lnTo>
                  <a:pt x="702144" y="230911"/>
                </a:lnTo>
                <a:lnTo>
                  <a:pt x="850988" y="8128"/>
                </a:lnTo>
                <a:close/>
              </a:path>
            </a:pathLst>
          </a:custGeom>
          <a:solidFill>
            <a:srgbClr val="0A7CBC"/>
          </a:solidFill>
        </p:spPr>
        <p:txBody>
          <a:bodyPr wrap="square" lIns="0" tIns="0" rIns="0" bIns="0" rtlCol="0"/>
          <a:lstStyle/>
          <a:p/>
        </p:txBody>
      </p:sp>
      <p:grpSp>
        <p:nvGrpSpPr>
          <p:cNvPr id="10" name="object 10" descr=""/>
          <p:cNvGrpSpPr/>
          <p:nvPr/>
        </p:nvGrpSpPr>
        <p:grpSpPr>
          <a:xfrm>
            <a:off x="457200" y="6288256"/>
            <a:ext cx="695325" cy="164465"/>
            <a:chOff x="457200" y="6288256"/>
            <a:chExt cx="695325" cy="164465"/>
          </a:xfrm>
        </p:grpSpPr>
        <p:pic>
          <p:nvPicPr>
            <p:cNvPr id="11" name="object 11" descr=""/>
            <p:cNvPicPr/>
            <p:nvPr/>
          </p:nvPicPr>
          <p:blipFill>
            <a:blip r:embed="rId3" cstate="print"/>
            <a:stretch>
              <a:fillRect/>
            </a:stretch>
          </p:blipFill>
          <p:spPr>
            <a:xfrm>
              <a:off x="457200" y="6288256"/>
              <a:ext cx="248410" cy="164299"/>
            </a:xfrm>
            <a:prstGeom prst="rect">
              <a:avLst/>
            </a:prstGeom>
          </p:spPr>
        </p:pic>
        <p:pic>
          <p:nvPicPr>
            <p:cNvPr id="12" name="object 12" descr=""/>
            <p:cNvPicPr/>
            <p:nvPr/>
          </p:nvPicPr>
          <p:blipFill>
            <a:blip r:embed="rId4" cstate="print"/>
            <a:stretch>
              <a:fillRect/>
            </a:stretch>
          </p:blipFill>
          <p:spPr>
            <a:xfrm>
              <a:off x="728614" y="6329644"/>
              <a:ext cx="95669" cy="120180"/>
            </a:xfrm>
            <a:prstGeom prst="rect">
              <a:avLst/>
            </a:prstGeom>
          </p:spPr>
        </p:pic>
        <p:pic>
          <p:nvPicPr>
            <p:cNvPr id="13" name="object 13" descr=""/>
            <p:cNvPicPr/>
            <p:nvPr/>
          </p:nvPicPr>
          <p:blipFill>
            <a:blip r:embed="rId5" cstate="print"/>
            <a:stretch>
              <a:fillRect/>
            </a:stretch>
          </p:blipFill>
          <p:spPr>
            <a:xfrm>
              <a:off x="845240" y="6329194"/>
              <a:ext cx="222284" cy="122891"/>
            </a:xfrm>
            <a:prstGeom prst="rect">
              <a:avLst/>
            </a:prstGeom>
          </p:spPr>
        </p:pic>
        <p:sp>
          <p:nvSpPr>
            <p:cNvPr id="14" name="object 14" descr=""/>
            <p:cNvSpPr/>
            <p:nvPr/>
          </p:nvSpPr>
          <p:spPr>
            <a:xfrm>
              <a:off x="1092564" y="6329885"/>
              <a:ext cx="60325" cy="120014"/>
            </a:xfrm>
            <a:custGeom>
              <a:avLst/>
              <a:gdLst/>
              <a:ahLst/>
              <a:cxnLst/>
              <a:rect l="l" t="t" r="r" b="b"/>
              <a:pathLst>
                <a:path w="60325" h="120014">
                  <a:moveTo>
                    <a:pt x="59867" y="0"/>
                  </a:moveTo>
                  <a:lnTo>
                    <a:pt x="56692" y="177"/>
                  </a:lnTo>
                  <a:lnTo>
                    <a:pt x="49479" y="0"/>
                  </a:lnTo>
                  <a:lnTo>
                    <a:pt x="42062" y="4470"/>
                  </a:lnTo>
                  <a:lnTo>
                    <a:pt x="35516" y="9739"/>
                  </a:lnTo>
                  <a:lnTo>
                    <a:pt x="30651" y="16213"/>
                  </a:lnTo>
                  <a:lnTo>
                    <a:pt x="26881" y="23574"/>
                  </a:lnTo>
                  <a:lnTo>
                    <a:pt x="23622" y="31508"/>
                  </a:lnTo>
                  <a:lnTo>
                    <a:pt x="23622" y="2476"/>
                  </a:lnTo>
                  <a:lnTo>
                    <a:pt x="0" y="2476"/>
                  </a:lnTo>
                  <a:lnTo>
                    <a:pt x="0" y="119938"/>
                  </a:lnTo>
                  <a:lnTo>
                    <a:pt x="14846" y="119062"/>
                  </a:lnTo>
                  <a:lnTo>
                    <a:pt x="25857" y="119506"/>
                  </a:lnTo>
                  <a:lnTo>
                    <a:pt x="25857" y="71119"/>
                  </a:lnTo>
                  <a:lnTo>
                    <a:pt x="26006" y="65218"/>
                  </a:lnTo>
                  <a:lnTo>
                    <a:pt x="43637" y="29476"/>
                  </a:lnTo>
                  <a:lnTo>
                    <a:pt x="55575" y="28574"/>
                  </a:lnTo>
                  <a:lnTo>
                    <a:pt x="59626" y="28574"/>
                  </a:lnTo>
                  <a:lnTo>
                    <a:pt x="59867" y="0"/>
                  </a:lnTo>
                  <a:close/>
                </a:path>
              </a:pathLst>
            </a:custGeom>
            <a:solidFill>
              <a:srgbClr val="727F87"/>
            </a:solidFill>
          </p:spPr>
          <p:txBody>
            <a:bodyPr wrap="square" lIns="0" tIns="0" rIns="0" bIns="0" rtlCol="0"/>
            <a:lstStyle/>
            <a:p/>
          </p:txBody>
        </p:sp>
      </p:grpSp>
      <p:grpSp>
        <p:nvGrpSpPr>
          <p:cNvPr id="15" name="object 15" descr=""/>
          <p:cNvGrpSpPr/>
          <p:nvPr/>
        </p:nvGrpSpPr>
        <p:grpSpPr>
          <a:xfrm>
            <a:off x="1233845" y="6291389"/>
            <a:ext cx="1181100" cy="198755"/>
            <a:chOff x="1233845" y="6291389"/>
            <a:chExt cx="1181100" cy="198755"/>
          </a:xfrm>
        </p:grpSpPr>
        <p:sp>
          <p:nvSpPr>
            <p:cNvPr id="16" name="object 16" descr=""/>
            <p:cNvSpPr/>
            <p:nvPr/>
          </p:nvSpPr>
          <p:spPr>
            <a:xfrm>
              <a:off x="1233843" y="6292024"/>
              <a:ext cx="29845" cy="157480"/>
            </a:xfrm>
            <a:custGeom>
              <a:avLst/>
              <a:gdLst/>
              <a:ahLst/>
              <a:cxnLst/>
              <a:rect l="l" t="t" r="r" b="b"/>
              <a:pathLst>
                <a:path w="29844" h="157479">
                  <a:moveTo>
                    <a:pt x="29248" y="0"/>
                  </a:moveTo>
                  <a:lnTo>
                    <a:pt x="101" y="0"/>
                  </a:lnTo>
                  <a:lnTo>
                    <a:pt x="101" y="144780"/>
                  </a:lnTo>
                  <a:lnTo>
                    <a:pt x="0" y="157480"/>
                  </a:lnTo>
                  <a:lnTo>
                    <a:pt x="29248" y="157480"/>
                  </a:lnTo>
                  <a:lnTo>
                    <a:pt x="29248" y="144780"/>
                  </a:lnTo>
                  <a:lnTo>
                    <a:pt x="29248" y="0"/>
                  </a:lnTo>
                  <a:close/>
                </a:path>
              </a:pathLst>
            </a:custGeom>
            <a:solidFill>
              <a:srgbClr val="727F87"/>
            </a:solidFill>
          </p:spPr>
          <p:txBody>
            <a:bodyPr wrap="square" lIns="0" tIns="0" rIns="0" bIns="0" rtlCol="0"/>
            <a:lstStyle/>
            <a:p/>
          </p:txBody>
        </p:sp>
        <p:pic>
          <p:nvPicPr>
            <p:cNvPr id="17" name="object 17" descr=""/>
            <p:cNvPicPr/>
            <p:nvPr/>
          </p:nvPicPr>
          <p:blipFill>
            <a:blip r:embed="rId6" cstate="print"/>
            <a:stretch>
              <a:fillRect/>
            </a:stretch>
          </p:blipFill>
          <p:spPr>
            <a:xfrm>
              <a:off x="1295933" y="6299266"/>
              <a:ext cx="293535" cy="152825"/>
            </a:xfrm>
            <a:prstGeom prst="rect">
              <a:avLst/>
            </a:prstGeom>
          </p:spPr>
        </p:pic>
        <p:sp>
          <p:nvSpPr>
            <p:cNvPr id="18" name="object 18" descr=""/>
            <p:cNvSpPr/>
            <p:nvPr/>
          </p:nvSpPr>
          <p:spPr>
            <a:xfrm>
              <a:off x="1611998" y="6291389"/>
              <a:ext cx="137795" cy="158750"/>
            </a:xfrm>
            <a:custGeom>
              <a:avLst/>
              <a:gdLst/>
              <a:ahLst/>
              <a:cxnLst/>
              <a:rect l="l" t="t" r="r" b="b"/>
              <a:pathLst>
                <a:path w="137794" h="158750">
                  <a:moveTo>
                    <a:pt x="27216" y="0"/>
                  </a:moveTo>
                  <a:lnTo>
                    <a:pt x="0" y="0"/>
                  </a:lnTo>
                  <a:lnTo>
                    <a:pt x="0" y="158242"/>
                  </a:lnTo>
                  <a:lnTo>
                    <a:pt x="27216" y="158242"/>
                  </a:lnTo>
                  <a:lnTo>
                    <a:pt x="27216" y="0"/>
                  </a:lnTo>
                  <a:close/>
                </a:path>
                <a:path w="137794" h="158750">
                  <a:moveTo>
                    <a:pt x="82689" y="0"/>
                  </a:moveTo>
                  <a:lnTo>
                    <a:pt x="55448" y="0"/>
                  </a:lnTo>
                  <a:lnTo>
                    <a:pt x="55448" y="158242"/>
                  </a:lnTo>
                  <a:lnTo>
                    <a:pt x="82689" y="158242"/>
                  </a:lnTo>
                  <a:lnTo>
                    <a:pt x="82689" y="0"/>
                  </a:lnTo>
                  <a:close/>
                </a:path>
                <a:path w="137794" h="158750">
                  <a:moveTo>
                    <a:pt x="136994" y="228"/>
                  </a:moveTo>
                  <a:lnTo>
                    <a:pt x="111150" y="228"/>
                  </a:lnTo>
                  <a:lnTo>
                    <a:pt x="111150" y="28130"/>
                  </a:lnTo>
                  <a:lnTo>
                    <a:pt x="136994" y="28130"/>
                  </a:lnTo>
                  <a:lnTo>
                    <a:pt x="136994" y="228"/>
                  </a:lnTo>
                  <a:close/>
                </a:path>
                <a:path w="137794" h="158750">
                  <a:moveTo>
                    <a:pt x="137236" y="40982"/>
                  </a:moveTo>
                  <a:lnTo>
                    <a:pt x="110451" y="40982"/>
                  </a:lnTo>
                  <a:lnTo>
                    <a:pt x="110451" y="158000"/>
                  </a:lnTo>
                  <a:lnTo>
                    <a:pt x="137236" y="158000"/>
                  </a:lnTo>
                  <a:lnTo>
                    <a:pt x="137236" y="40982"/>
                  </a:lnTo>
                  <a:close/>
                </a:path>
              </a:pathLst>
            </a:custGeom>
            <a:solidFill>
              <a:srgbClr val="727F87"/>
            </a:solidFill>
          </p:spPr>
          <p:txBody>
            <a:bodyPr wrap="square" lIns="0" tIns="0" rIns="0" bIns="0" rtlCol="0"/>
            <a:lstStyle/>
            <a:p/>
          </p:txBody>
        </p:sp>
        <p:pic>
          <p:nvPicPr>
            <p:cNvPr id="19" name="object 19" descr=""/>
            <p:cNvPicPr/>
            <p:nvPr/>
          </p:nvPicPr>
          <p:blipFill>
            <a:blip r:embed="rId7" cstate="print"/>
            <a:stretch>
              <a:fillRect/>
            </a:stretch>
          </p:blipFill>
          <p:spPr>
            <a:xfrm>
              <a:off x="1769138" y="6309611"/>
              <a:ext cx="233623" cy="180094"/>
            </a:xfrm>
            <a:prstGeom prst="rect">
              <a:avLst/>
            </a:prstGeom>
          </p:spPr>
        </p:pic>
        <p:pic>
          <p:nvPicPr>
            <p:cNvPr id="20" name="object 20" descr=""/>
            <p:cNvPicPr/>
            <p:nvPr/>
          </p:nvPicPr>
          <p:blipFill>
            <a:blip r:embed="rId8" cstate="print"/>
            <a:stretch>
              <a:fillRect/>
            </a:stretch>
          </p:blipFill>
          <p:spPr>
            <a:xfrm>
              <a:off x="2025765" y="6329644"/>
              <a:ext cx="95681" cy="120180"/>
            </a:xfrm>
            <a:prstGeom prst="rect">
              <a:avLst/>
            </a:prstGeom>
          </p:spPr>
        </p:pic>
        <p:pic>
          <p:nvPicPr>
            <p:cNvPr id="21" name="object 21" descr=""/>
            <p:cNvPicPr/>
            <p:nvPr/>
          </p:nvPicPr>
          <p:blipFill>
            <a:blip r:embed="rId9" cstate="print"/>
            <a:stretch>
              <a:fillRect/>
            </a:stretch>
          </p:blipFill>
          <p:spPr>
            <a:xfrm>
              <a:off x="2145079" y="6329879"/>
              <a:ext cx="216444" cy="122212"/>
            </a:xfrm>
            <a:prstGeom prst="rect">
              <a:avLst/>
            </a:prstGeom>
          </p:spPr>
        </p:pic>
        <p:sp>
          <p:nvSpPr>
            <p:cNvPr id="22" name="object 22" descr=""/>
            <p:cNvSpPr/>
            <p:nvPr/>
          </p:nvSpPr>
          <p:spPr>
            <a:xfrm>
              <a:off x="2385631" y="6419227"/>
              <a:ext cx="29209" cy="30480"/>
            </a:xfrm>
            <a:custGeom>
              <a:avLst/>
              <a:gdLst/>
              <a:ahLst/>
              <a:cxnLst/>
              <a:rect l="l" t="t" r="r" b="b"/>
              <a:pathLst>
                <a:path w="29210" h="30479">
                  <a:moveTo>
                    <a:pt x="28790" y="0"/>
                  </a:moveTo>
                  <a:lnTo>
                    <a:pt x="0" y="0"/>
                  </a:lnTo>
                  <a:lnTo>
                    <a:pt x="0" y="30149"/>
                  </a:lnTo>
                  <a:lnTo>
                    <a:pt x="28790" y="30149"/>
                  </a:lnTo>
                  <a:lnTo>
                    <a:pt x="28790" y="0"/>
                  </a:lnTo>
                  <a:close/>
                </a:path>
              </a:pathLst>
            </a:custGeom>
            <a:solidFill>
              <a:srgbClr val="727F87"/>
            </a:solidFill>
          </p:spPr>
          <p:txBody>
            <a:bodyPr wrap="square" lIns="0" tIns="0" rIns="0" bIns="0" rtlCol="0"/>
            <a:lstStyle/>
            <a:p/>
          </p:txBody>
        </p:sp>
      </p:grpSp>
      <p:sp>
        <p:nvSpPr>
          <p:cNvPr id="23" name="object 23" descr=""/>
          <p:cNvSpPr txBox="1"/>
          <p:nvPr/>
        </p:nvSpPr>
        <p:spPr>
          <a:xfrm>
            <a:off x="3021213" y="5575300"/>
            <a:ext cx="3776345" cy="1016000"/>
          </a:xfrm>
          <a:prstGeom prst="rect">
            <a:avLst/>
          </a:prstGeom>
        </p:spPr>
        <p:txBody>
          <a:bodyPr wrap="square" lIns="0" tIns="12700" rIns="0" bIns="0" rtlCol="0" vert="horz">
            <a:spAutoFit/>
          </a:bodyPr>
          <a:lstStyle/>
          <a:p>
            <a:pPr marL="12700" marR="5080">
              <a:lnSpc>
                <a:spcPct val="108300"/>
              </a:lnSpc>
              <a:spcBef>
                <a:spcPts val="100"/>
              </a:spcBef>
            </a:pPr>
            <a:r>
              <a:rPr dirty="0" sz="2000">
                <a:solidFill>
                  <a:srgbClr val="FFFFFF"/>
                </a:solidFill>
                <a:latin typeface="Lucida Sans Unicode"/>
                <a:cs typeface="Lucida Sans Unicode"/>
              </a:rPr>
              <a:t>SICK</a:t>
            </a:r>
            <a:r>
              <a:rPr dirty="0" sz="2000" spc="-35">
                <a:solidFill>
                  <a:srgbClr val="FFFFFF"/>
                </a:solidFill>
                <a:latin typeface="Lucida Sans Unicode"/>
                <a:cs typeface="Lucida Sans Unicode"/>
              </a:rPr>
              <a:t> </a:t>
            </a:r>
            <a:r>
              <a:rPr dirty="0" sz="2000">
                <a:solidFill>
                  <a:srgbClr val="FFFFFF"/>
                </a:solidFill>
                <a:latin typeface="Lucida Sans Unicode"/>
                <a:cs typeface="Lucida Sans Unicode"/>
              </a:rPr>
              <a:t>AG</a:t>
            </a:r>
            <a:r>
              <a:rPr dirty="0" sz="2000" spc="-30">
                <a:solidFill>
                  <a:srgbClr val="FFFFFF"/>
                </a:solidFill>
                <a:latin typeface="Lucida Sans Unicode"/>
                <a:cs typeface="Lucida Sans Unicode"/>
              </a:rPr>
              <a:t> </a:t>
            </a:r>
            <a:r>
              <a:rPr dirty="0" sz="2000" spc="75">
                <a:solidFill>
                  <a:srgbClr val="FFFFFF"/>
                </a:solidFill>
                <a:latin typeface="Lucida Sans Unicode"/>
                <a:cs typeface="Lucida Sans Unicode"/>
              </a:rPr>
              <a:t>makes</a:t>
            </a:r>
            <a:r>
              <a:rPr dirty="0" sz="2000" spc="-30">
                <a:solidFill>
                  <a:srgbClr val="FFFFFF"/>
                </a:solidFill>
                <a:latin typeface="Lucida Sans Unicode"/>
                <a:cs typeface="Lucida Sans Unicode"/>
              </a:rPr>
              <a:t> </a:t>
            </a:r>
            <a:r>
              <a:rPr dirty="0" sz="2000" spc="-530">
                <a:solidFill>
                  <a:srgbClr val="FFFFFF"/>
                </a:solidFill>
                <a:latin typeface="Lucida Sans Unicode"/>
                <a:cs typeface="Lucida Sans Unicode"/>
              </a:rPr>
              <a:t>uninterrupted
production</a:t>
            </a:r>
            <a:r>
              <a:rPr dirty="0" sz="2000">
                <a:solidFill>
                  <a:srgbClr val="FFFFFF"/>
                </a:solidFill>
                <a:latin typeface="Lucida Sans Unicode"/>
                <a:cs typeface="Lucida Sans Unicode"/>
              </a:rPr>
              <a:t> possible</a:t>
            </a:r>
            <a:r>
              <a:rPr dirty="0" sz="2000" spc="175">
                <a:solidFill>
                  <a:srgbClr val="FFFFFF"/>
                </a:solidFill>
                <a:latin typeface="Lucida Sans Unicode"/>
                <a:cs typeface="Lucida Sans Unicode"/>
              </a:rPr>
              <a:t> </a:t>
            </a:r>
            <a:r>
              <a:rPr dirty="0" sz="2000" spc="-10">
                <a:solidFill>
                  <a:srgbClr val="FFFFFF"/>
                </a:solidFill>
                <a:latin typeface="Lucida Sans Unicode"/>
                <a:cs typeface="Lucida Sans Unicode"/>
              </a:rPr>
              <a:t>for
manufacturing </a:t>
            </a:r>
            <a:r>
              <a:rPr dirty="0" sz="2000" spc="90">
                <a:solidFill>
                  <a:srgbClr val="FFFFFF"/>
                </a:solidFill>
                <a:latin typeface="Lucida Sans Unicode"/>
                <a:cs typeface="Lucida Sans Unicode"/>
              </a:rPr>
              <a:t>companies</a:t>
            </a:r>
            <a:endParaRPr sz="2000">
              <a:latin typeface="Lucida Sans Unicode"/>
              <a:cs typeface="Lucida Sans Unicode"/>
            </a:endParaRPr>
          </a:p>
        </p:txBody>
      </p:sp>
      <p:sp>
        <p:nvSpPr>
          <p:cNvPr id="24" name="object 24" descr=""/>
          <p:cNvSpPr txBox="1"/>
          <p:nvPr/>
        </p:nvSpPr>
        <p:spPr>
          <a:xfrm>
            <a:off x="444500" y="6726171"/>
            <a:ext cx="1689735" cy="1190625"/>
          </a:xfrm>
          <a:prstGeom prst="rect">
            <a:avLst/>
          </a:prstGeom>
        </p:spPr>
        <p:txBody>
          <a:bodyPr wrap="square" lIns="0" tIns="135890" rIns="0" bIns="0" rtlCol="0" vert="horz">
            <a:spAutoFit/>
          </a:bodyPr>
          <a:lstStyle/>
          <a:p>
            <a:pPr marL="12700">
              <a:lnSpc>
                <a:spcPct val="100000"/>
              </a:lnSpc>
              <a:spcBef>
                <a:spcPts val="1070"/>
              </a:spcBef>
            </a:pPr>
            <a:r>
              <a:rPr dirty="0" sz="1800">
                <a:solidFill>
                  <a:srgbClr val="FFFFFF"/>
                </a:solidFill>
                <a:latin typeface="Lucida Sans Unicode"/>
                <a:cs typeface="Lucida Sans Unicode"/>
              </a:rPr>
              <a:t>SICK</a:t>
            </a:r>
            <a:r>
              <a:rPr dirty="0" sz="1800" spc="50">
                <a:solidFill>
                  <a:srgbClr val="FFFFFF"/>
                </a:solidFill>
                <a:latin typeface="Lucida Sans Unicode"/>
                <a:cs typeface="Lucida Sans Unicode"/>
              </a:rPr>
              <a:t> </a:t>
            </a:r>
            <a:r>
              <a:rPr dirty="0" sz="1800" spc="25">
                <a:solidFill>
                  <a:srgbClr val="FFFFFF"/>
                </a:solidFill>
                <a:latin typeface="Lucida Sans Unicode"/>
                <a:cs typeface="Lucida Sans Unicode"/>
              </a:rPr>
              <a:t>AG</a:t>
            </a:r>
            <a:endParaRPr sz="1800">
              <a:latin typeface="Lucida Sans Unicode"/>
              <a:cs typeface="Lucida Sans Unicode"/>
            </a:endParaRPr>
          </a:p>
          <a:p>
            <a:pPr marL="12700">
              <a:lnSpc>
                <a:spcPct val="100000"/>
              </a:lnSpc>
              <a:spcBef>
                <a:spcPts val="540"/>
              </a:spcBef>
            </a:pPr>
            <a:r>
              <a:rPr dirty="0" sz="1000" spc="-10" b="1">
                <a:solidFill>
                  <a:srgbClr val="FFFFFF"/>
                </a:solidFill>
                <a:latin typeface="Lucida Sans"/>
                <a:cs typeface="Lucida Sans"/>
              </a:rPr>
              <a:t>Industry</a:t>
            </a:r>
            <a:r>
              <a:rPr dirty="0" sz="1000" b="1">
                <a:solidFill>
                  <a:srgbClr val="FFFFFF"/>
                </a:solidFill>
                <a:latin typeface="Lucida Sans"/>
                <a:cs typeface="Lucida Sans"/>
              </a:rPr>
              <a:t> and</a:t>
            </a:r>
            <a:r>
              <a:rPr dirty="0" sz="1000" spc="5" b="1">
                <a:solidFill>
                  <a:srgbClr val="FFFFFF"/>
                </a:solidFill>
                <a:latin typeface="Lucida Sans"/>
                <a:cs typeface="Lucida Sans"/>
              </a:rPr>
              <a:t> </a:t>
            </a:r>
            <a:r>
              <a:rPr dirty="0" sz="1000" spc="-10" b="1">
                <a:solidFill>
                  <a:srgbClr val="FFFFFF"/>
                </a:solidFill>
                <a:latin typeface="Lucida Sans"/>
                <a:cs typeface="Lucida Sans"/>
              </a:rPr>
              <a:t>Location</a:t>
            </a:r>
            <a:endParaRPr sz="1000">
              <a:latin typeface="Lucida Sans"/>
              <a:cs typeface="Lucida Sans"/>
            </a:endParaRPr>
          </a:p>
          <a:p>
            <a:pPr marL="12700">
              <a:lnSpc>
                <a:spcPct val="100000"/>
              </a:lnSpc>
            </a:pPr>
            <a:r>
              <a:rPr dirty="0" sz="1000">
                <a:solidFill>
                  <a:srgbClr val="FFFFFF"/>
                </a:solidFill>
                <a:latin typeface="Lucida Sans Unicode"/>
                <a:cs typeface="Lucida Sans Unicode"/>
              </a:rPr>
              <a:t>Manufacturing</a:t>
            </a:r>
            <a:r>
              <a:rPr dirty="0" sz="1000" spc="175">
                <a:solidFill>
                  <a:srgbClr val="FFFFFF"/>
                </a:solidFill>
                <a:latin typeface="Lucida Sans Unicode"/>
                <a:cs typeface="Lucida Sans Unicode"/>
              </a:rPr>
              <a:t> </a:t>
            </a:r>
            <a:r>
              <a:rPr dirty="0" sz="1000" spc="-95">
                <a:solidFill>
                  <a:srgbClr val="FFFFFF"/>
                </a:solidFill>
                <a:latin typeface="Lucida Sans Unicode"/>
                <a:cs typeface="Lucida Sans Unicode"/>
              </a:rPr>
              <a:t>|</a:t>
            </a:r>
            <a:r>
              <a:rPr dirty="0" sz="1000" spc="175">
                <a:solidFill>
                  <a:srgbClr val="FFFFFF"/>
                </a:solidFill>
                <a:latin typeface="Lucida Sans Unicode"/>
                <a:cs typeface="Lucida Sans Unicode"/>
              </a:rPr>
              <a:t> </a:t>
            </a:r>
            <a:r>
              <a:rPr dirty="0" sz="1000" spc="45">
                <a:solidFill>
                  <a:srgbClr val="FFFFFF"/>
                </a:solidFill>
                <a:latin typeface="Lucida Sans Unicode"/>
                <a:cs typeface="Lucida Sans Unicode"/>
              </a:rPr>
              <a:t>Germany</a:t>
            </a:r>
            <a:endParaRPr sz="1000">
              <a:latin typeface="Lucida Sans Unicode"/>
              <a:cs typeface="Lucida Sans Unicode"/>
            </a:endParaRPr>
          </a:p>
          <a:p>
            <a:pPr marL="12700">
              <a:lnSpc>
                <a:spcPct val="100000"/>
              </a:lnSpc>
              <a:spcBef>
                <a:spcPts val="700"/>
              </a:spcBef>
            </a:pPr>
            <a:r>
              <a:rPr dirty="0" sz="1000" b="1">
                <a:solidFill>
                  <a:srgbClr val="FFFFFF"/>
                </a:solidFill>
                <a:latin typeface="Lucida Sans"/>
                <a:cs typeface="Lucida Sans"/>
              </a:rPr>
              <a:t>Products</a:t>
            </a:r>
            <a:r>
              <a:rPr dirty="0" sz="1000" spc="5" b="1">
                <a:solidFill>
                  <a:srgbClr val="FFFFFF"/>
                </a:solidFill>
                <a:latin typeface="Lucida Sans"/>
                <a:cs typeface="Lucida Sans"/>
              </a:rPr>
              <a:t> </a:t>
            </a:r>
            <a:r>
              <a:rPr dirty="0" sz="1000" b="1">
                <a:solidFill>
                  <a:srgbClr val="FFFFFF"/>
                </a:solidFill>
                <a:latin typeface="Lucida Sans"/>
                <a:cs typeface="Lucida Sans"/>
              </a:rPr>
              <a:t>and</a:t>
            </a:r>
            <a:r>
              <a:rPr dirty="0" sz="1000" spc="5" b="1">
                <a:solidFill>
                  <a:srgbClr val="FFFFFF"/>
                </a:solidFill>
                <a:latin typeface="Lucida Sans"/>
                <a:cs typeface="Lucida Sans"/>
              </a:rPr>
              <a:t> </a:t>
            </a:r>
            <a:r>
              <a:rPr dirty="0" sz="1000" spc="-10" b="1">
                <a:solidFill>
                  <a:srgbClr val="FFFFFF"/>
                </a:solidFill>
                <a:latin typeface="Lucida Sans"/>
                <a:cs typeface="Lucida Sans"/>
              </a:rPr>
              <a:t>Services</a:t>
            </a:r>
            <a:endParaRPr sz="1000">
              <a:latin typeface="Lucida Sans"/>
              <a:cs typeface="Lucida Sans"/>
            </a:endParaRPr>
          </a:p>
          <a:p>
            <a:pPr marL="12700">
              <a:lnSpc>
                <a:spcPct val="100000"/>
              </a:lnSpc>
            </a:pPr>
            <a:r>
              <a:rPr dirty="0" sz="1000">
                <a:solidFill>
                  <a:srgbClr val="FFFFFF"/>
                </a:solidFill>
                <a:latin typeface="Lucida Sans Unicode"/>
                <a:cs typeface="Lucida Sans Unicode"/>
              </a:rPr>
              <a:t>Rancher</a:t>
            </a:r>
            <a:r>
              <a:rPr dirty="0" sz="1000" spc="260">
                <a:solidFill>
                  <a:srgbClr val="FFFFFF"/>
                </a:solidFill>
                <a:latin typeface="Lucida Sans Unicode"/>
                <a:cs typeface="Lucida Sans Unicode"/>
              </a:rPr>
              <a:t> </a:t>
            </a:r>
            <a:r>
              <a:rPr dirty="0" sz="1000" spc="-10">
                <a:solidFill>
                  <a:srgbClr val="FFFFFF"/>
                </a:solidFill>
                <a:latin typeface="Lucida Sans Unicode"/>
                <a:cs typeface="Lucida Sans Unicode"/>
              </a:rPr>
              <a:t>Prime</a:t>
            </a:r>
            <a:endParaRPr sz="1000">
              <a:latin typeface="Lucida Sans Unicode"/>
              <a:cs typeface="Lucida Sans Unicod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descr=""/>
          <p:cNvSpPr txBox="1"/>
          <p:nvPr/>
        </p:nvSpPr>
        <p:spPr>
          <a:xfrm>
            <a:off x="942339" y="4762500"/>
            <a:ext cx="2700655" cy="2476500"/>
          </a:xfrm>
          <a:prstGeom prst="rect">
            <a:avLst/>
          </a:prstGeom>
        </p:spPr>
        <p:txBody>
          <a:bodyPr wrap="square" lIns="0" tIns="12700" rIns="0" bIns="0" rtlCol="0" vert="horz">
            <a:spAutoFit/>
          </a:bodyPr>
          <a:lstStyle/>
          <a:p>
            <a:pPr marL="12700">
              <a:lnSpc>
                <a:spcPct val="100000"/>
              </a:lnSpc>
              <a:spcBef>
                <a:spcPts val="100"/>
              </a:spcBef>
            </a:pPr>
            <a:r>
              <a:rPr dirty="0" sz="1600">
                <a:solidFill>
                  <a:srgbClr val="003A36"/>
                </a:solidFill>
                <a:latin typeface="Lucida Sans Unicode"/>
                <a:cs typeface="Lucida Sans Unicode"/>
              </a:rPr>
              <a:t>Introducing</a:t>
            </a:r>
            <a:r>
              <a:rPr dirty="0" sz="1600" spc="105">
                <a:solidFill>
                  <a:srgbClr val="003A36"/>
                </a:solidFill>
                <a:latin typeface="Lucida Sans Unicode"/>
                <a:cs typeface="Lucida Sans Unicode"/>
              </a:rPr>
              <a:t> </a:t>
            </a:r>
            <a:r>
              <a:rPr dirty="0" sz="1600">
                <a:solidFill>
                  <a:srgbClr val="003A36"/>
                </a:solidFill>
                <a:latin typeface="Lucida Sans Unicode"/>
                <a:cs typeface="Lucida Sans Unicode"/>
              </a:rPr>
              <a:t>SICK</a:t>
            </a:r>
            <a:r>
              <a:rPr dirty="0" sz="1600" spc="110">
                <a:solidFill>
                  <a:srgbClr val="003A36"/>
                </a:solidFill>
                <a:latin typeface="Lucida Sans Unicode"/>
                <a:cs typeface="Lucida Sans Unicode"/>
              </a:rPr>
              <a:t> </a:t>
            </a:r>
            <a:r>
              <a:rPr dirty="0" sz="1600" spc="-25">
                <a:solidFill>
                  <a:srgbClr val="003A36"/>
                </a:solidFill>
                <a:latin typeface="Lucida Sans Unicode"/>
                <a:cs typeface="Lucida Sans Unicode"/>
              </a:rPr>
              <a:t>AG</a:t>
            </a:r>
            <a:endParaRPr sz="1600">
              <a:latin typeface="Lucida Sans Unicode"/>
              <a:cs typeface="Lucida Sans Unicode"/>
            </a:endParaRPr>
          </a:p>
          <a:p>
            <a:pPr marL="12700" marR="5080">
              <a:lnSpc>
                <a:spcPct val="116700"/>
              </a:lnSpc>
              <a:spcBef>
                <a:spcPts val="580"/>
              </a:spcBef>
            </a:pPr>
            <a:r>
              <a:rPr dirty="0" sz="1000">
                <a:solidFill>
                  <a:srgbClr val="003A36"/>
                </a:solidFill>
                <a:latin typeface="Lucida Sans Unicode"/>
                <a:cs typeface="Lucida Sans Unicode"/>
              </a:rPr>
              <a:t>From</a:t>
            </a:r>
            <a:r>
              <a:rPr dirty="0" sz="1000" spc="155">
                <a:solidFill>
                  <a:srgbClr val="003A36"/>
                </a:solidFill>
                <a:latin typeface="Lucida Sans Unicode"/>
                <a:cs typeface="Lucida Sans Unicode"/>
              </a:rPr>
              <a:t> </a:t>
            </a:r>
            <a:r>
              <a:rPr dirty="0" sz="1000">
                <a:solidFill>
                  <a:srgbClr val="003A36"/>
                </a:solidFill>
                <a:latin typeface="Lucida Sans Unicode"/>
                <a:cs typeface="Lucida Sans Unicode"/>
              </a:rPr>
              <a:t>factory</a:t>
            </a:r>
            <a:r>
              <a:rPr dirty="0" sz="1000" spc="160">
                <a:solidFill>
                  <a:srgbClr val="003A36"/>
                </a:solidFill>
                <a:latin typeface="Lucida Sans Unicode"/>
                <a:cs typeface="Lucida Sans Unicode"/>
              </a:rPr>
              <a:t> </a:t>
            </a:r>
            <a:r>
              <a:rPr dirty="0" sz="1000">
                <a:solidFill>
                  <a:srgbClr val="003A36"/>
                </a:solidFill>
                <a:latin typeface="Lucida Sans Unicode"/>
                <a:cs typeface="Lucida Sans Unicode"/>
              </a:rPr>
              <a:t>automation</a:t>
            </a:r>
            <a:r>
              <a:rPr dirty="0" sz="1000" spc="155">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160">
                <a:solidFill>
                  <a:srgbClr val="003A36"/>
                </a:solidFill>
                <a:latin typeface="Lucida Sans Unicode"/>
                <a:cs typeface="Lucida Sans Unicode"/>
              </a:rPr>
              <a:t> </a:t>
            </a:r>
            <a:r>
              <a:rPr dirty="0" sz="1000" spc="-200">
                <a:solidFill>
                  <a:srgbClr val="003A36"/>
                </a:solidFill>
                <a:latin typeface="Lucida Sans Unicode"/>
                <a:cs typeface="Lucida Sans Unicode"/>
              </a:rPr>
              <a:t>logistics
automation</a:t>
            </a:r>
            <a:r>
              <a:rPr dirty="0" sz="1000">
                <a:solidFill>
                  <a:srgbClr val="003A36"/>
                </a:solidFill>
                <a:latin typeface="Lucida Sans Unicode"/>
                <a:cs typeface="Lucida Sans Unicode"/>
              </a:rPr>
              <a:t> to</a:t>
            </a:r>
            <a:r>
              <a:rPr dirty="0" sz="1000" spc="170">
                <a:solidFill>
                  <a:srgbClr val="003A36"/>
                </a:solidFill>
                <a:latin typeface="Lucida Sans Unicode"/>
                <a:cs typeface="Lucida Sans Unicode"/>
              </a:rPr>
              <a:t> </a:t>
            </a:r>
            <a:r>
              <a:rPr dirty="0" sz="1000">
                <a:solidFill>
                  <a:srgbClr val="003A36"/>
                </a:solidFill>
                <a:latin typeface="Lucida Sans Unicode"/>
                <a:cs typeface="Lucida Sans Unicode"/>
              </a:rPr>
              <a:t>process</a:t>
            </a:r>
            <a:r>
              <a:rPr dirty="0" sz="1000" spc="170">
                <a:solidFill>
                  <a:srgbClr val="003A36"/>
                </a:solidFill>
                <a:latin typeface="Lucida Sans Unicode"/>
                <a:cs typeface="Lucida Sans Unicode"/>
              </a:rPr>
              <a:t> </a:t>
            </a:r>
            <a:r>
              <a:rPr dirty="0" sz="1000">
                <a:solidFill>
                  <a:srgbClr val="003A36"/>
                </a:solidFill>
                <a:latin typeface="Lucida Sans Unicode"/>
                <a:cs typeface="Lucida Sans Unicode"/>
              </a:rPr>
              <a:t>automation,</a:t>
            </a:r>
            <a:r>
              <a:rPr dirty="0" sz="1000" spc="170">
                <a:solidFill>
                  <a:srgbClr val="003A36"/>
                </a:solidFill>
                <a:latin typeface="Lucida Sans Unicode"/>
                <a:cs typeface="Lucida Sans Unicode"/>
              </a:rPr>
              <a:t> </a:t>
            </a:r>
            <a:r>
              <a:rPr dirty="0" sz="1000" spc="-10">
                <a:solidFill>
                  <a:srgbClr val="003A36"/>
                </a:solidFill>
                <a:latin typeface="Lucida Sans Unicode"/>
                <a:cs typeface="Lucida Sans Unicode"/>
              </a:rPr>
              <a:t>the
company’s </a:t>
            </a:r>
            <a:r>
              <a:rPr dirty="0" sz="1000">
                <a:solidFill>
                  <a:srgbClr val="003A36"/>
                </a:solidFill>
                <a:latin typeface="Lucida Sans Unicode"/>
                <a:cs typeface="Lucida Sans Unicode"/>
              </a:rPr>
              <a:t>intelligent</a:t>
            </a:r>
            <a:r>
              <a:rPr dirty="0" sz="1000" spc="50">
                <a:solidFill>
                  <a:srgbClr val="003A36"/>
                </a:solidFill>
                <a:latin typeface="Lucida Sans Unicode"/>
                <a:cs typeface="Lucida Sans Unicode"/>
              </a:rPr>
              <a:t> </a:t>
            </a:r>
            <a:r>
              <a:rPr dirty="0" sz="1000">
                <a:solidFill>
                  <a:srgbClr val="003A36"/>
                </a:solidFill>
                <a:latin typeface="Lucida Sans Unicode"/>
                <a:cs typeface="Lucida Sans Unicode"/>
              </a:rPr>
              <a:t>sensors</a:t>
            </a:r>
            <a:r>
              <a:rPr dirty="0" sz="1000" spc="50">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50">
                <a:solidFill>
                  <a:srgbClr val="003A36"/>
                </a:solidFill>
                <a:latin typeface="Lucida Sans Unicode"/>
                <a:cs typeface="Lucida Sans Unicode"/>
              </a:rPr>
              <a:t> ap-</a:t>
            </a:r>
            <a:r>
              <a:rPr dirty="0" sz="1000" spc="-10">
                <a:solidFill>
                  <a:srgbClr val="003A36"/>
                </a:solidFill>
                <a:latin typeface="Lucida Sans Unicode"/>
                <a:cs typeface="Lucida Sans Unicode"/>
              </a:rPr>
              <a:t>
plications</a:t>
            </a:r>
            <a:r>
              <a:rPr dirty="0" sz="1000" spc="200">
                <a:solidFill>
                  <a:srgbClr val="003A36"/>
                </a:solidFill>
                <a:latin typeface="Lucida Sans Unicode"/>
                <a:cs typeface="Lucida Sans Unicode"/>
              </a:rPr>
              <a:t> </a:t>
            </a:r>
            <a:r>
              <a:rPr dirty="0" sz="1000" spc="50">
                <a:solidFill>
                  <a:srgbClr val="003A36"/>
                </a:solidFill>
                <a:latin typeface="Lucida Sans Unicode"/>
                <a:cs typeface="Lucida Sans Unicode"/>
              </a:rPr>
              <a:t>are</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used</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in</a:t>
            </a:r>
            <a:r>
              <a:rPr dirty="0" sz="1000" spc="20">
                <a:solidFill>
                  <a:srgbClr val="003A36"/>
                </a:solidFill>
                <a:latin typeface="Lucida Sans Unicode"/>
                <a:cs typeface="Lucida Sans Unicode"/>
              </a:rPr>
              <a:t> </a:t>
            </a:r>
            <a:r>
              <a:rPr dirty="0" sz="1000" spc="-10">
                <a:solidFill>
                  <a:srgbClr val="003A36"/>
                </a:solidFill>
                <a:latin typeface="Lucida Sans Unicode"/>
                <a:cs typeface="Lucida Sans Unicode"/>
              </a:rPr>
              <a:t>manufacturing
plants, </a:t>
            </a:r>
            <a:r>
              <a:rPr dirty="0" sz="1000">
                <a:solidFill>
                  <a:srgbClr val="003A36"/>
                </a:solidFill>
                <a:latin typeface="Lucida Sans Unicode"/>
                <a:cs typeface="Lucida Sans Unicode"/>
              </a:rPr>
              <a:t>logistics</a:t>
            </a:r>
            <a:r>
              <a:rPr dirty="0" sz="1000" spc="155">
                <a:solidFill>
                  <a:srgbClr val="003A36"/>
                </a:solidFill>
                <a:latin typeface="Lucida Sans Unicode"/>
                <a:cs typeface="Lucida Sans Unicode"/>
              </a:rPr>
              <a:t> </a:t>
            </a:r>
            <a:r>
              <a:rPr dirty="0" sz="1000">
                <a:solidFill>
                  <a:srgbClr val="003A36"/>
                </a:solidFill>
                <a:latin typeface="Lucida Sans Unicode"/>
                <a:cs typeface="Lucida Sans Unicode"/>
              </a:rPr>
              <a:t>centers,</a:t>
            </a:r>
            <a:r>
              <a:rPr dirty="0" sz="1000" spc="160">
                <a:solidFill>
                  <a:srgbClr val="003A36"/>
                </a:solidFill>
                <a:latin typeface="Lucida Sans Unicode"/>
                <a:cs typeface="Lucida Sans Unicode"/>
              </a:rPr>
              <a:t> </a:t>
            </a:r>
            <a:r>
              <a:rPr dirty="0" sz="1000">
                <a:solidFill>
                  <a:srgbClr val="003A36"/>
                </a:solidFill>
                <a:latin typeface="Lucida Sans Unicode"/>
                <a:cs typeface="Lucida Sans Unicode"/>
              </a:rPr>
              <a:t>recycling</a:t>
            </a:r>
            <a:r>
              <a:rPr dirty="0" sz="1000" spc="155">
                <a:solidFill>
                  <a:srgbClr val="003A36"/>
                </a:solidFill>
                <a:latin typeface="Lucida Sans Unicode"/>
                <a:cs typeface="Lucida Sans Unicode"/>
              </a:rPr>
              <a:t> </a:t>
            </a:r>
            <a:r>
              <a:rPr dirty="0" sz="1000" spc="-10">
                <a:solidFill>
                  <a:srgbClr val="003A36"/>
                </a:solidFill>
                <a:latin typeface="Lucida Sans Unicode"/>
                <a:cs typeface="Lucida Sans Unicode"/>
              </a:rPr>
              <a:t>plants,
power </a:t>
            </a:r>
            <a:r>
              <a:rPr dirty="0" sz="1000">
                <a:solidFill>
                  <a:srgbClr val="003A36"/>
                </a:solidFill>
                <a:latin typeface="Lucida Sans Unicode"/>
                <a:cs typeface="Lucida Sans Unicode"/>
              </a:rPr>
              <a:t>plants</a:t>
            </a:r>
            <a:r>
              <a:rPr dirty="0" sz="1000" spc="75">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75">
                <a:solidFill>
                  <a:srgbClr val="003A36"/>
                </a:solidFill>
                <a:latin typeface="Lucida Sans Unicode"/>
                <a:cs typeface="Lucida Sans Unicode"/>
              </a:rPr>
              <a:t> </a:t>
            </a:r>
            <a:r>
              <a:rPr dirty="0" sz="1000">
                <a:solidFill>
                  <a:srgbClr val="003A36"/>
                </a:solidFill>
                <a:latin typeface="Lucida Sans Unicode"/>
                <a:cs typeface="Lucida Sans Unicode"/>
              </a:rPr>
              <a:t>refineries.</a:t>
            </a:r>
            <a:r>
              <a:rPr dirty="0" sz="1000" spc="75">
                <a:solidFill>
                  <a:srgbClr val="003A36"/>
                </a:solidFill>
                <a:latin typeface="Lucida Sans Unicode"/>
                <a:cs typeface="Lucida Sans Unicode"/>
              </a:rPr>
              <a:t> </a:t>
            </a:r>
            <a:r>
              <a:rPr dirty="0" sz="1000">
                <a:solidFill>
                  <a:srgbClr val="003A36"/>
                </a:solidFill>
                <a:latin typeface="Lucida Sans Unicode"/>
                <a:cs typeface="Lucida Sans Unicode"/>
              </a:rPr>
              <a:t>Among</a:t>
            </a:r>
            <a:r>
              <a:rPr dirty="0" sz="1000" spc="75">
                <a:solidFill>
                  <a:srgbClr val="003A36"/>
                </a:solidFill>
                <a:latin typeface="Lucida Sans Unicode"/>
                <a:cs typeface="Lucida Sans Unicode"/>
              </a:rPr>
              <a:t> </a:t>
            </a:r>
            <a:r>
              <a:rPr dirty="0" sz="1000" spc="-10">
                <a:solidFill>
                  <a:srgbClr val="003A36"/>
                </a:solidFill>
                <a:latin typeface="Lucida Sans Unicode"/>
                <a:cs typeface="Lucida Sans Unicode"/>
              </a:rPr>
              <a:t>other
uses, </a:t>
            </a:r>
            <a:r>
              <a:rPr dirty="0" sz="1000">
                <a:solidFill>
                  <a:srgbClr val="003A36"/>
                </a:solidFill>
                <a:latin typeface="Lucida Sans Unicode"/>
                <a:cs typeface="Lucida Sans Unicode"/>
              </a:rPr>
              <a:t>SICK</a:t>
            </a:r>
            <a:r>
              <a:rPr dirty="0" sz="1000" spc="100">
                <a:solidFill>
                  <a:srgbClr val="003A36"/>
                </a:solidFill>
                <a:latin typeface="Lucida Sans Unicode"/>
                <a:cs typeface="Lucida Sans Unicode"/>
              </a:rPr>
              <a:t> </a:t>
            </a:r>
            <a:r>
              <a:rPr dirty="0" sz="1000">
                <a:solidFill>
                  <a:srgbClr val="003A36"/>
                </a:solidFill>
                <a:latin typeface="Lucida Sans Unicode"/>
                <a:cs typeface="Lucida Sans Unicode"/>
              </a:rPr>
              <a:t>AG</a:t>
            </a:r>
            <a:r>
              <a:rPr dirty="0" sz="1000" spc="100">
                <a:solidFill>
                  <a:srgbClr val="003A36"/>
                </a:solidFill>
                <a:latin typeface="Lucida Sans Unicode"/>
                <a:cs typeface="Lucida Sans Unicode"/>
              </a:rPr>
              <a:t> </a:t>
            </a:r>
            <a:r>
              <a:rPr dirty="0" sz="1000">
                <a:solidFill>
                  <a:srgbClr val="003A36"/>
                </a:solidFill>
                <a:latin typeface="Lucida Sans Unicode"/>
                <a:cs typeface="Lucida Sans Unicode"/>
              </a:rPr>
              <a:t>sensors</a:t>
            </a:r>
            <a:r>
              <a:rPr dirty="0" sz="1000" spc="100">
                <a:solidFill>
                  <a:srgbClr val="003A36"/>
                </a:solidFill>
                <a:latin typeface="Lucida Sans Unicode"/>
                <a:cs typeface="Lucida Sans Unicode"/>
              </a:rPr>
              <a:t> </a:t>
            </a:r>
            <a:r>
              <a:rPr dirty="0" sz="1000">
                <a:solidFill>
                  <a:srgbClr val="003A36"/>
                </a:solidFill>
                <a:latin typeface="Lucida Sans Unicode"/>
                <a:cs typeface="Lucida Sans Unicode"/>
              </a:rPr>
              <a:t>ensure</a:t>
            </a:r>
            <a:r>
              <a:rPr dirty="0" sz="1000" spc="100">
                <a:solidFill>
                  <a:srgbClr val="003A36"/>
                </a:solidFill>
                <a:latin typeface="Lucida Sans Unicode"/>
                <a:cs typeface="Lucida Sans Unicode"/>
              </a:rPr>
              <a:t> </a:t>
            </a:r>
            <a:r>
              <a:rPr dirty="0" sz="1000">
                <a:solidFill>
                  <a:srgbClr val="003A36"/>
                </a:solidFill>
                <a:latin typeface="Lucida Sans Unicode"/>
                <a:cs typeface="Lucida Sans Unicode"/>
              </a:rPr>
              <a:t>people</a:t>
            </a:r>
            <a:r>
              <a:rPr dirty="0" sz="1000" spc="100">
                <a:solidFill>
                  <a:srgbClr val="003A36"/>
                </a:solidFill>
                <a:latin typeface="Lucida Sans Unicode"/>
                <a:cs typeface="Lucida Sans Unicode"/>
              </a:rPr>
              <a:t> </a:t>
            </a:r>
            <a:r>
              <a:rPr dirty="0" sz="1000" spc="-95">
                <a:solidFill>
                  <a:srgbClr val="003A36"/>
                </a:solidFill>
                <a:latin typeface="Lucida Sans Unicode"/>
                <a:cs typeface="Lucida Sans Unicode"/>
              </a:rPr>
              <a:t>and
robots </a:t>
            </a:r>
            <a:r>
              <a:rPr dirty="0" sz="1000">
                <a:solidFill>
                  <a:srgbClr val="003A36"/>
                </a:solidFill>
                <a:latin typeface="Lucida Sans Unicode"/>
                <a:cs typeface="Lucida Sans Unicode"/>
              </a:rPr>
              <a:t>work</a:t>
            </a:r>
            <a:r>
              <a:rPr dirty="0" sz="1000" spc="65">
                <a:solidFill>
                  <a:srgbClr val="003A36"/>
                </a:solidFill>
                <a:latin typeface="Lucida Sans Unicode"/>
                <a:cs typeface="Lucida Sans Unicode"/>
              </a:rPr>
              <a:t> </a:t>
            </a:r>
            <a:r>
              <a:rPr dirty="0" sz="1000">
                <a:solidFill>
                  <a:srgbClr val="003A36"/>
                </a:solidFill>
                <a:latin typeface="Lucida Sans Unicode"/>
                <a:cs typeface="Lucida Sans Unicode"/>
              </a:rPr>
              <a:t>together</a:t>
            </a:r>
            <a:r>
              <a:rPr dirty="0" sz="1000" spc="70">
                <a:solidFill>
                  <a:srgbClr val="003A36"/>
                </a:solidFill>
                <a:latin typeface="Lucida Sans Unicode"/>
                <a:cs typeface="Lucida Sans Unicode"/>
              </a:rPr>
              <a:t> </a:t>
            </a:r>
            <a:r>
              <a:rPr dirty="0" sz="1000">
                <a:solidFill>
                  <a:srgbClr val="003A36"/>
                </a:solidFill>
                <a:latin typeface="Lucida Sans Unicode"/>
                <a:cs typeface="Lucida Sans Unicode"/>
              </a:rPr>
              <a:t>safely</a:t>
            </a:r>
            <a:r>
              <a:rPr dirty="0" sz="1000" spc="65">
                <a:solidFill>
                  <a:srgbClr val="003A36"/>
                </a:solidFill>
                <a:latin typeface="Lucida Sans Unicode"/>
                <a:cs typeface="Lucida Sans Unicode"/>
              </a:rPr>
              <a:t> </a:t>
            </a:r>
            <a:r>
              <a:rPr dirty="0" sz="1000">
                <a:solidFill>
                  <a:srgbClr val="003A36"/>
                </a:solidFill>
                <a:latin typeface="Lucida Sans Unicode"/>
                <a:cs typeface="Lucida Sans Unicode"/>
              </a:rPr>
              <a:t>in</a:t>
            </a:r>
            <a:r>
              <a:rPr dirty="0" sz="1000" spc="70">
                <a:solidFill>
                  <a:srgbClr val="003A36"/>
                </a:solidFill>
                <a:latin typeface="Lucida Sans Unicode"/>
                <a:cs typeface="Lucida Sans Unicode"/>
              </a:rPr>
              <a:t> </a:t>
            </a:r>
            <a:r>
              <a:rPr dirty="0" sz="1000" spc="-70">
                <a:solidFill>
                  <a:srgbClr val="003A36"/>
                </a:solidFill>
                <a:latin typeface="Lucida Sans Unicode"/>
                <a:cs typeface="Lucida Sans Unicode"/>
              </a:rPr>
              <a:t>production
facilities, </a:t>
            </a:r>
            <a:r>
              <a:rPr dirty="0" sz="1000">
                <a:solidFill>
                  <a:srgbClr val="003A36"/>
                </a:solidFill>
                <a:latin typeface="Lucida Sans Unicode"/>
                <a:cs typeface="Lucida Sans Unicode"/>
              </a:rPr>
              <a:t>suitcases</a:t>
            </a:r>
            <a:r>
              <a:rPr dirty="0" sz="1000" spc="75">
                <a:solidFill>
                  <a:srgbClr val="003A36"/>
                </a:solidFill>
                <a:latin typeface="Lucida Sans Unicode"/>
                <a:cs typeface="Lucida Sans Unicode"/>
              </a:rPr>
              <a:t> </a:t>
            </a:r>
            <a:r>
              <a:rPr dirty="0" sz="1000" spc="50">
                <a:solidFill>
                  <a:srgbClr val="003A36"/>
                </a:solidFill>
                <a:latin typeface="Lucida Sans Unicode"/>
                <a:cs typeface="Lucida Sans Unicode"/>
              </a:rPr>
              <a:t>are</a:t>
            </a:r>
            <a:r>
              <a:rPr dirty="0" sz="1000" spc="80">
                <a:solidFill>
                  <a:srgbClr val="003A36"/>
                </a:solidFill>
                <a:latin typeface="Lucida Sans Unicode"/>
                <a:cs typeface="Lucida Sans Unicode"/>
              </a:rPr>
              <a:t> </a:t>
            </a:r>
            <a:r>
              <a:rPr dirty="0" sz="1000" spc="50">
                <a:solidFill>
                  <a:srgbClr val="003A36"/>
                </a:solidFill>
                <a:latin typeface="Lucida Sans Unicode"/>
                <a:cs typeface="Lucida Sans Unicode"/>
              </a:rPr>
              <a:t>loaded</a:t>
            </a:r>
            <a:r>
              <a:rPr dirty="0" sz="1000" spc="80">
                <a:solidFill>
                  <a:srgbClr val="003A36"/>
                </a:solidFill>
                <a:latin typeface="Lucida Sans Unicode"/>
                <a:cs typeface="Lucida Sans Unicode"/>
              </a:rPr>
              <a:t> </a:t>
            </a:r>
            <a:r>
              <a:rPr dirty="0" sz="1000">
                <a:solidFill>
                  <a:srgbClr val="003A36"/>
                </a:solidFill>
                <a:latin typeface="Lucida Sans Unicode"/>
                <a:cs typeface="Lucida Sans Unicode"/>
              </a:rPr>
              <a:t>onto</a:t>
            </a:r>
            <a:r>
              <a:rPr dirty="0" sz="1000" spc="80">
                <a:solidFill>
                  <a:srgbClr val="003A36"/>
                </a:solidFill>
                <a:latin typeface="Lucida Sans Unicode"/>
                <a:cs typeface="Lucida Sans Unicode"/>
              </a:rPr>
              <a:t> </a:t>
            </a:r>
            <a:r>
              <a:rPr dirty="0" sz="1000" spc="-10">
                <a:solidFill>
                  <a:srgbClr val="003A36"/>
                </a:solidFill>
                <a:latin typeface="Lucida Sans Unicode"/>
                <a:cs typeface="Lucida Sans Unicode"/>
              </a:rPr>
              <a:t>the
right</a:t>
            </a:r>
            <a:r>
              <a:rPr dirty="0" sz="1000" spc="200">
                <a:solidFill>
                  <a:srgbClr val="003A36"/>
                </a:solidFill>
                <a:latin typeface="Lucida Sans Unicode"/>
                <a:cs typeface="Lucida Sans Unicode"/>
              </a:rPr>
              <a:t> </a:t>
            </a:r>
            <a:r>
              <a:rPr dirty="0" sz="1000">
                <a:solidFill>
                  <a:srgbClr val="003A36"/>
                </a:solidFill>
                <a:latin typeface="Lucida Sans Unicode"/>
                <a:cs typeface="Lucida Sans Unicode"/>
              </a:rPr>
              <a:t>plane</a:t>
            </a:r>
            <a:r>
              <a:rPr dirty="0" sz="1000" spc="30">
                <a:solidFill>
                  <a:srgbClr val="003A36"/>
                </a:solidFill>
                <a:latin typeface="Lucida Sans Unicode"/>
                <a:cs typeface="Lucida Sans Unicode"/>
              </a:rPr>
              <a:t> </a:t>
            </a:r>
            <a:r>
              <a:rPr dirty="0" sz="1000" spc="60">
                <a:solidFill>
                  <a:srgbClr val="003A36"/>
                </a:solidFill>
                <a:latin typeface="Lucida Sans Unicode"/>
                <a:cs typeface="Lucida Sans Unicode"/>
              </a:rPr>
              <a:t>at</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35">
                <a:solidFill>
                  <a:srgbClr val="003A36"/>
                </a:solidFill>
                <a:latin typeface="Lucida Sans Unicode"/>
                <a:cs typeface="Lucida Sans Unicode"/>
              </a:rPr>
              <a:t> </a:t>
            </a:r>
            <a:r>
              <a:rPr dirty="0" sz="1000">
                <a:solidFill>
                  <a:srgbClr val="003A36"/>
                </a:solidFill>
                <a:latin typeface="Lucida Sans Unicode"/>
                <a:cs typeface="Lucida Sans Unicode"/>
              </a:rPr>
              <a:t>airport,</a:t>
            </a:r>
            <a:r>
              <a:rPr dirty="0" sz="1000" spc="30">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35">
                <a:solidFill>
                  <a:srgbClr val="003A36"/>
                </a:solidFill>
                <a:latin typeface="Lucida Sans Unicode"/>
                <a:cs typeface="Lucida Sans Unicode"/>
              </a:rPr>
              <a:t> </a:t>
            </a:r>
            <a:r>
              <a:rPr dirty="0" sz="1000" spc="-70">
                <a:solidFill>
                  <a:srgbClr val="003A36"/>
                </a:solidFill>
                <a:latin typeface="Lucida Sans Unicode"/>
                <a:cs typeface="Lucida Sans Unicode"/>
              </a:rPr>
              <a:t>energy
generators </a:t>
            </a:r>
            <a:r>
              <a:rPr dirty="0" sz="1000">
                <a:solidFill>
                  <a:srgbClr val="003A36"/>
                </a:solidFill>
                <a:latin typeface="Lucida Sans Unicode"/>
                <a:cs typeface="Lucida Sans Unicode"/>
              </a:rPr>
              <a:t>do</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not</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exceed</a:t>
            </a:r>
            <a:r>
              <a:rPr dirty="0" sz="1000" spc="85">
                <a:solidFill>
                  <a:srgbClr val="003A36"/>
                </a:solidFill>
                <a:latin typeface="Lucida Sans Unicode"/>
                <a:cs typeface="Lucida Sans Unicode"/>
              </a:rPr>
              <a:t> </a:t>
            </a:r>
            <a:r>
              <a:rPr dirty="0" sz="1000" spc="-10">
                <a:solidFill>
                  <a:srgbClr val="003A36"/>
                </a:solidFill>
                <a:latin typeface="Lucida Sans Unicode"/>
                <a:cs typeface="Lucida Sans Unicode"/>
              </a:rPr>
              <a:t>permissible
emission levels.</a:t>
            </a:r>
            <a:endParaRPr sz="1000">
              <a:latin typeface="Lucida Sans Unicode"/>
              <a:cs typeface="Lucida Sans Unicode"/>
            </a:endParaRPr>
          </a:p>
        </p:txBody>
      </p:sp>
      <p:sp>
        <p:nvSpPr>
          <p:cNvPr id="3" name="object 3" descr=""/>
          <p:cNvSpPr txBox="1"/>
          <p:nvPr/>
        </p:nvSpPr>
        <p:spPr>
          <a:xfrm>
            <a:off x="942339" y="7607300"/>
            <a:ext cx="2639695" cy="1498600"/>
          </a:xfrm>
          <a:prstGeom prst="rect">
            <a:avLst/>
          </a:prstGeom>
        </p:spPr>
        <p:txBody>
          <a:bodyPr wrap="square" lIns="0" tIns="36830" rIns="0" bIns="0" rtlCol="0" vert="horz">
            <a:spAutoFit/>
          </a:bodyPr>
          <a:lstStyle/>
          <a:p>
            <a:pPr marL="12700" marR="113030">
              <a:lnSpc>
                <a:spcPts val="1760"/>
              </a:lnSpc>
              <a:spcBef>
                <a:spcPts val="290"/>
              </a:spcBef>
            </a:pPr>
            <a:r>
              <a:rPr dirty="0" sz="1600">
                <a:solidFill>
                  <a:srgbClr val="003A36"/>
                </a:solidFill>
                <a:latin typeface="Lucida Sans Unicode"/>
                <a:cs typeface="Lucida Sans Unicode"/>
              </a:rPr>
              <a:t>The</a:t>
            </a:r>
            <a:r>
              <a:rPr dirty="0" sz="1600" spc="-70">
                <a:solidFill>
                  <a:srgbClr val="003A36"/>
                </a:solidFill>
                <a:latin typeface="Lucida Sans Unicode"/>
                <a:cs typeface="Lucida Sans Unicode"/>
              </a:rPr>
              <a:t> </a:t>
            </a:r>
            <a:r>
              <a:rPr dirty="0" sz="1600" spc="-10">
                <a:solidFill>
                  <a:srgbClr val="003A36"/>
                </a:solidFill>
                <a:latin typeface="Lucida Sans Unicode"/>
                <a:cs typeface="Lucida Sans Unicode"/>
              </a:rPr>
              <a:t>opportunity:</a:t>
            </a:r>
            <a:r>
              <a:rPr dirty="0" sz="1600" spc="650">
                <a:solidFill>
                  <a:srgbClr val="003A36"/>
                </a:solidFill>
                <a:latin typeface="Lucida Sans Unicode"/>
                <a:cs typeface="Lucida Sans Unicode"/>
              </a:rPr>
              <a:t> </a:t>
            </a:r>
            <a:r>
              <a:rPr dirty="0" sz="1600" spc="-605">
                <a:solidFill>
                  <a:srgbClr val="003A36"/>
                </a:solidFill>
                <a:latin typeface="Lucida Sans Unicode"/>
                <a:cs typeface="Lucida Sans Unicode"/>
              </a:rPr>
              <a:t>provide
manufacturers</a:t>
            </a:r>
            <a:r>
              <a:rPr dirty="0" sz="1600" spc="-35">
                <a:solidFill>
                  <a:srgbClr val="003A36"/>
                </a:solidFill>
                <a:latin typeface="Lucida Sans Unicode"/>
                <a:cs typeface="Lucida Sans Unicode"/>
              </a:rPr>
              <a:t> </a:t>
            </a:r>
            <a:r>
              <a:rPr dirty="0" sz="1600" spc="-20">
                <a:solidFill>
                  <a:srgbClr val="003A36"/>
                </a:solidFill>
                <a:latin typeface="Lucida Sans Unicode"/>
                <a:cs typeface="Lucida Sans Unicode"/>
              </a:rPr>
              <a:t>with</a:t>
            </a:r>
            <a:endParaRPr sz="1600">
              <a:latin typeface="Lucida Sans Unicode"/>
              <a:cs typeface="Lucida Sans Unicode"/>
            </a:endParaRPr>
          </a:p>
          <a:p>
            <a:pPr marL="12700">
              <a:lnSpc>
                <a:spcPts val="1730"/>
              </a:lnSpc>
            </a:pPr>
            <a:r>
              <a:rPr dirty="0" sz="1600">
                <a:solidFill>
                  <a:srgbClr val="003A36"/>
                </a:solidFill>
                <a:latin typeface="Lucida Sans Unicode"/>
                <a:cs typeface="Lucida Sans Unicode"/>
              </a:rPr>
              <a:t>real-</a:t>
            </a:r>
            <a:r>
              <a:rPr dirty="0" sz="1600" spc="50">
                <a:solidFill>
                  <a:srgbClr val="003A36"/>
                </a:solidFill>
                <a:latin typeface="Lucida Sans Unicode"/>
                <a:cs typeface="Lucida Sans Unicode"/>
              </a:rPr>
              <a:t>time</a:t>
            </a:r>
            <a:r>
              <a:rPr dirty="0" sz="1600" spc="140">
                <a:solidFill>
                  <a:srgbClr val="003A36"/>
                </a:solidFill>
                <a:latin typeface="Lucida Sans Unicode"/>
                <a:cs typeface="Lucida Sans Unicode"/>
              </a:rPr>
              <a:t> </a:t>
            </a:r>
            <a:r>
              <a:rPr dirty="0" sz="1600" spc="-10">
                <a:solidFill>
                  <a:srgbClr val="003A36"/>
                </a:solidFill>
                <a:latin typeface="Lucida Sans Unicode"/>
                <a:cs typeface="Lucida Sans Unicode"/>
              </a:rPr>
              <a:t>insights</a:t>
            </a:r>
            <a:endParaRPr sz="1600">
              <a:latin typeface="Lucida Sans Unicode"/>
              <a:cs typeface="Lucida Sans Unicode"/>
            </a:endParaRPr>
          </a:p>
          <a:p>
            <a:pPr marL="12700" marR="5080">
              <a:lnSpc>
                <a:spcPct val="116700"/>
              </a:lnSpc>
              <a:spcBef>
                <a:spcPts val="560"/>
              </a:spcBef>
            </a:pPr>
            <a:r>
              <a:rPr dirty="0" sz="1000">
                <a:solidFill>
                  <a:srgbClr val="003A36"/>
                </a:solidFill>
                <a:latin typeface="Lucida Sans Unicode"/>
                <a:cs typeface="Lucida Sans Unicode"/>
              </a:rPr>
              <a:t>As</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onset</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of</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Industry</a:t>
            </a:r>
            <a:r>
              <a:rPr dirty="0" sz="1000" spc="20">
                <a:solidFill>
                  <a:srgbClr val="003A36"/>
                </a:solidFill>
                <a:latin typeface="Lucida Sans Unicode"/>
                <a:cs typeface="Lucida Sans Unicode"/>
              </a:rPr>
              <a:t> </a:t>
            </a:r>
            <a:r>
              <a:rPr dirty="0" sz="1000" spc="-35">
                <a:solidFill>
                  <a:srgbClr val="003A36"/>
                </a:solidFill>
                <a:latin typeface="Lucida Sans Unicode"/>
                <a:cs typeface="Lucida Sans Unicode"/>
              </a:rPr>
              <a:t>4.0</a:t>
            </a:r>
            <a:r>
              <a:rPr dirty="0" sz="1000" spc="15">
                <a:solidFill>
                  <a:srgbClr val="003A36"/>
                </a:solidFill>
                <a:latin typeface="Lucida Sans Unicode"/>
                <a:cs typeface="Lucida Sans Unicode"/>
              </a:rPr>
              <a:t> </a:t>
            </a:r>
            <a:r>
              <a:rPr dirty="0" sz="1000" spc="50">
                <a:solidFill>
                  <a:srgbClr val="003A36"/>
                </a:solidFill>
                <a:latin typeface="Lucida Sans Unicode"/>
                <a:cs typeface="Lucida Sans Unicode"/>
              </a:rPr>
              <a:t>(the</a:t>
            </a:r>
            <a:r>
              <a:rPr dirty="0" sz="1000" spc="20">
                <a:solidFill>
                  <a:srgbClr val="003A36"/>
                </a:solidFill>
                <a:latin typeface="Lucida Sans Unicode"/>
                <a:cs typeface="Lucida Sans Unicode"/>
              </a:rPr>
              <a:t> </a:t>
            </a:r>
            <a:r>
              <a:rPr dirty="0" sz="1000" spc="-195">
                <a:solidFill>
                  <a:srgbClr val="003A36"/>
                </a:solidFill>
                <a:latin typeface="Lucida Sans Unicode"/>
                <a:cs typeface="Lucida Sans Unicode"/>
              </a:rPr>
              <a:t>latest
phase</a:t>
            </a:r>
            <a:r>
              <a:rPr dirty="0" sz="1000">
                <a:solidFill>
                  <a:srgbClr val="003A36"/>
                </a:solidFill>
                <a:latin typeface="Lucida Sans Unicode"/>
                <a:cs typeface="Lucida Sans Unicode"/>
              </a:rPr>
              <a:t> of</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90">
                <a:solidFill>
                  <a:srgbClr val="003A36"/>
                </a:solidFill>
                <a:latin typeface="Lucida Sans Unicode"/>
                <a:cs typeface="Lucida Sans Unicode"/>
              </a:rPr>
              <a:t> </a:t>
            </a:r>
            <a:r>
              <a:rPr dirty="0" sz="1000">
                <a:solidFill>
                  <a:srgbClr val="003A36"/>
                </a:solidFill>
                <a:latin typeface="Lucida Sans Unicode"/>
                <a:cs typeface="Lucida Sans Unicode"/>
              </a:rPr>
              <a:t>Industrial</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Revolution</a:t>
            </a:r>
            <a:r>
              <a:rPr dirty="0" sz="1000" spc="90">
                <a:solidFill>
                  <a:srgbClr val="003A36"/>
                </a:solidFill>
                <a:latin typeface="Lucida Sans Unicode"/>
                <a:cs typeface="Lucida Sans Unicode"/>
              </a:rPr>
              <a:t> </a:t>
            </a:r>
            <a:r>
              <a:rPr dirty="0" sz="1000">
                <a:solidFill>
                  <a:srgbClr val="003A36"/>
                </a:solidFill>
                <a:latin typeface="Lucida Sans Unicode"/>
                <a:cs typeface="Lucida Sans Unicode"/>
              </a:rPr>
              <a:t>focus-</a:t>
            </a:r>
            <a:r>
              <a:rPr dirty="0" sz="1000" spc="-20">
                <a:solidFill>
                  <a:srgbClr val="003A36"/>
                </a:solidFill>
                <a:latin typeface="Lucida Sans Unicode"/>
                <a:cs typeface="Lucida Sans Unicode"/>
              </a:rPr>
              <a:t>
ing </a:t>
            </a:r>
            <a:r>
              <a:rPr dirty="0" sz="1000">
                <a:solidFill>
                  <a:srgbClr val="003A36"/>
                </a:solidFill>
                <a:latin typeface="Lucida Sans Unicode"/>
                <a:cs typeface="Lucida Sans Unicode"/>
              </a:rPr>
              <a:t>on</a:t>
            </a:r>
            <a:r>
              <a:rPr dirty="0" sz="1000" spc="160">
                <a:solidFill>
                  <a:srgbClr val="003A36"/>
                </a:solidFill>
                <a:latin typeface="Lucida Sans Unicode"/>
                <a:cs typeface="Lucida Sans Unicode"/>
              </a:rPr>
              <a:t> </a:t>
            </a:r>
            <a:r>
              <a:rPr dirty="0" sz="1000">
                <a:solidFill>
                  <a:srgbClr val="003A36"/>
                </a:solidFill>
                <a:latin typeface="Lucida Sans Unicode"/>
                <a:cs typeface="Lucida Sans Unicode"/>
              </a:rPr>
              <a:t>interconnectivity,</a:t>
            </a:r>
            <a:r>
              <a:rPr dirty="0" sz="1000" spc="160">
                <a:solidFill>
                  <a:srgbClr val="003A36"/>
                </a:solidFill>
                <a:latin typeface="Lucida Sans Unicode"/>
                <a:cs typeface="Lucida Sans Unicode"/>
              </a:rPr>
              <a:t> </a:t>
            </a:r>
            <a:r>
              <a:rPr dirty="0" sz="1000" spc="-60">
                <a:solidFill>
                  <a:srgbClr val="003A36"/>
                </a:solidFill>
                <a:latin typeface="Lucida Sans Unicode"/>
                <a:cs typeface="Lucida Sans Unicode"/>
              </a:rPr>
              <a:t>automation,
machine </a:t>
            </a:r>
            <a:r>
              <a:rPr dirty="0" sz="1000">
                <a:solidFill>
                  <a:srgbClr val="003A36"/>
                </a:solidFill>
                <a:latin typeface="Lucida Sans Unicode"/>
                <a:cs typeface="Lucida Sans Unicode"/>
              </a:rPr>
              <a:t>learning</a:t>
            </a:r>
            <a:r>
              <a:rPr dirty="0" sz="1000" spc="120">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120">
                <a:solidFill>
                  <a:srgbClr val="003A36"/>
                </a:solidFill>
                <a:latin typeface="Lucida Sans Unicode"/>
                <a:cs typeface="Lucida Sans Unicode"/>
              </a:rPr>
              <a:t> </a:t>
            </a:r>
            <a:r>
              <a:rPr dirty="0" sz="1000">
                <a:solidFill>
                  <a:srgbClr val="003A36"/>
                </a:solidFill>
                <a:latin typeface="Lucida Sans Unicode"/>
                <a:cs typeface="Lucida Sans Unicode"/>
              </a:rPr>
              <a:t>real-time</a:t>
            </a:r>
            <a:r>
              <a:rPr dirty="0" sz="1000" spc="125">
                <a:solidFill>
                  <a:srgbClr val="003A36"/>
                </a:solidFill>
                <a:latin typeface="Lucida Sans Unicode"/>
                <a:cs typeface="Lucida Sans Unicode"/>
              </a:rPr>
              <a:t> </a:t>
            </a:r>
            <a:r>
              <a:rPr dirty="0" sz="1000" spc="75">
                <a:solidFill>
                  <a:srgbClr val="003A36"/>
                </a:solidFill>
                <a:latin typeface="Lucida Sans Unicode"/>
                <a:cs typeface="Lucida Sans Unicode"/>
              </a:rPr>
              <a:t>data)</a:t>
            </a:r>
            <a:endParaRPr sz="1000">
              <a:latin typeface="Lucida Sans Unicode"/>
              <a:cs typeface="Lucida Sans Unicode"/>
            </a:endParaRPr>
          </a:p>
        </p:txBody>
      </p:sp>
      <p:pic>
        <p:nvPicPr>
          <p:cNvPr id="4" name="object 4" descr=""/>
          <p:cNvPicPr/>
          <p:nvPr/>
        </p:nvPicPr>
        <p:blipFill>
          <a:blip r:embed="rId2" cstate="print"/>
          <a:stretch>
            <a:fillRect/>
          </a:stretch>
        </p:blipFill>
        <p:spPr>
          <a:xfrm>
            <a:off x="4108450" y="1511287"/>
            <a:ext cx="3663950" cy="2667012"/>
          </a:xfrm>
          <a:prstGeom prst="rect">
            <a:avLst/>
          </a:prstGeom>
        </p:spPr>
      </p:pic>
      <p:sp>
        <p:nvSpPr>
          <p:cNvPr id="5" name="object 5" descr=""/>
          <p:cNvSpPr txBox="1"/>
          <p:nvPr/>
        </p:nvSpPr>
        <p:spPr>
          <a:xfrm>
            <a:off x="4095744" y="4368800"/>
            <a:ext cx="2729865" cy="4737100"/>
          </a:xfrm>
          <a:prstGeom prst="rect">
            <a:avLst/>
          </a:prstGeom>
        </p:spPr>
        <p:txBody>
          <a:bodyPr wrap="square" lIns="0" tIns="12700" rIns="0" bIns="0" rtlCol="0" vert="horz">
            <a:spAutoFit/>
          </a:bodyPr>
          <a:lstStyle/>
          <a:p>
            <a:pPr marL="12700" marR="200025">
              <a:lnSpc>
                <a:spcPct val="116700"/>
              </a:lnSpc>
              <a:spcBef>
                <a:spcPts val="100"/>
              </a:spcBef>
            </a:pPr>
            <a:r>
              <a:rPr dirty="0" sz="1000" spc="65">
                <a:solidFill>
                  <a:srgbClr val="003A36"/>
                </a:solidFill>
                <a:latin typeface="Lucida Sans Unicode"/>
                <a:cs typeface="Lucida Sans Unicode"/>
              </a:rPr>
              <a:t>began</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digitally</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transform</a:t>
            </a:r>
            <a:r>
              <a:rPr dirty="0" sz="1000" spc="90">
                <a:solidFill>
                  <a:srgbClr val="003A36"/>
                </a:solidFill>
                <a:latin typeface="Lucida Sans Unicode"/>
                <a:cs typeface="Lucida Sans Unicode"/>
              </a:rPr>
              <a:t> </a:t>
            </a:r>
            <a:r>
              <a:rPr dirty="0" sz="1000" spc="-215">
                <a:solidFill>
                  <a:srgbClr val="003A36"/>
                </a:solidFill>
                <a:latin typeface="Lucida Sans Unicode"/>
                <a:cs typeface="Lucida Sans Unicode"/>
              </a:rPr>
              <a:t>manufac-</a:t>
            </a:r>
            <a:r>
              <a:rPr dirty="0" sz="1000" spc="-275">
                <a:solidFill>
                  <a:srgbClr val="003A36"/>
                </a:solidFill>
                <a:latin typeface="Lucida Sans Unicode"/>
                <a:cs typeface="Lucida Sans Unicode"/>
              </a:rPr>
              <a:t>
turing</a:t>
            </a:r>
            <a:r>
              <a:rPr dirty="0" sz="1000">
                <a:solidFill>
                  <a:srgbClr val="003A36"/>
                </a:solidFill>
                <a:latin typeface="Lucida Sans Unicode"/>
                <a:cs typeface="Lucida Sans Unicode"/>
              </a:rPr>
              <a:t> processes,</a:t>
            </a:r>
            <a:r>
              <a:rPr dirty="0" sz="1000" spc="80">
                <a:solidFill>
                  <a:srgbClr val="003A36"/>
                </a:solidFill>
                <a:latin typeface="Lucida Sans Unicode"/>
                <a:cs typeface="Lucida Sans Unicode"/>
              </a:rPr>
              <a:t> </a:t>
            </a:r>
            <a:r>
              <a:rPr dirty="0" sz="1000">
                <a:solidFill>
                  <a:srgbClr val="003A36"/>
                </a:solidFill>
                <a:latin typeface="Lucida Sans Unicode"/>
                <a:cs typeface="Lucida Sans Unicode"/>
              </a:rPr>
              <a:t>SICK</a:t>
            </a:r>
            <a:r>
              <a:rPr dirty="0" sz="1000" spc="80">
                <a:solidFill>
                  <a:srgbClr val="003A36"/>
                </a:solidFill>
                <a:latin typeface="Lucida Sans Unicode"/>
                <a:cs typeface="Lucida Sans Unicode"/>
              </a:rPr>
              <a:t> </a:t>
            </a:r>
            <a:r>
              <a:rPr dirty="0" sz="1000">
                <a:solidFill>
                  <a:srgbClr val="003A36"/>
                </a:solidFill>
                <a:latin typeface="Lucida Sans Unicode"/>
                <a:cs typeface="Lucida Sans Unicode"/>
              </a:rPr>
              <a:t>AG</a:t>
            </a:r>
            <a:r>
              <a:rPr dirty="0" sz="1000" spc="80">
                <a:solidFill>
                  <a:srgbClr val="003A36"/>
                </a:solidFill>
                <a:latin typeface="Lucida Sans Unicode"/>
                <a:cs typeface="Lucida Sans Unicode"/>
              </a:rPr>
              <a:t> </a:t>
            </a:r>
            <a:r>
              <a:rPr dirty="0" sz="1000" spc="-10">
                <a:solidFill>
                  <a:srgbClr val="003A36"/>
                </a:solidFill>
                <a:latin typeface="Lucida Sans Unicode"/>
                <a:cs typeface="Lucida Sans Unicode"/>
              </a:rPr>
              <a:t>recognized
it </a:t>
            </a:r>
            <a:r>
              <a:rPr dirty="0" sz="1000" spc="55">
                <a:solidFill>
                  <a:srgbClr val="003A36"/>
                </a:solidFill>
                <a:latin typeface="Lucida Sans Unicode"/>
                <a:cs typeface="Lucida Sans Unicode"/>
              </a:rPr>
              <a:t>needed</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transform</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itself</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help</a:t>
            </a:r>
            <a:r>
              <a:rPr dirty="0" sz="1000" spc="30">
                <a:solidFill>
                  <a:srgbClr val="003A36"/>
                </a:solidFill>
                <a:latin typeface="Lucida Sans Unicode"/>
                <a:cs typeface="Lucida Sans Unicode"/>
              </a:rPr>
              <a:t> </a:t>
            </a:r>
            <a:r>
              <a:rPr dirty="0" sz="1000" spc="-25">
                <a:solidFill>
                  <a:srgbClr val="003A36"/>
                </a:solidFill>
                <a:latin typeface="Lucida Sans Unicode"/>
                <a:cs typeface="Lucida Sans Unicode"/>
              </a:rPr>
              <a:t>its</a:t>
            </a:r>
            <a:endParaRPr sz="1000">
              <a:latin typeface="Lucida Sans Unicode"/>
              <a:cs typeface="Lucida Sans Unicode"/>
            </a:endParaRPr>
          </a:p>
          <a:p>
            <a:pPr marL="12700" marR="17780">
              <a:lnSpc>
                <a:spcPct val="116700"/>
              </a:lnSpc>
            </a:pPr>
            <a:r>
              <a:rPr dirty="0" sz="1000">
                <a:solidFill>
                  <a:srgbClr val="003A36"/>
                </a:solidFill>
                <a:latin typeface="Lucida Sans Unicode"/>
                <a:cs typeface="Lucida Sans Unicode"/>
              </a:rPr>
              <a:t>manufacturing</a:t>
            </a:r>
            <a:r>
              <a:rPr dirty="0" sz="1000" spc="140">
                <a:solidFill>
                  <a:srgbClr val="003A36"/>
                </a:solidFill>
                <a:latin typeface="Lucida Sans Unicode"/>
                <a:cs typeface="Lucida Sans Unicode"/>
              </a:rPr>
              <a:t> </a:t>
            </a:r>
            <a:r>
              <a:rPr dirty="0" sz="1000">
                <a:solidFill>
                  <a:srgbClr val="003A36"/>
                </a:solidFill>
                <a:latin typeface="Lucida Sans Unicode"/>
                <a:cs typeface="Lucida Sans Unicode"/>
              </a:rPr>
              <a:t>clientele</a:t>
            </a:r>
            <a:r>
              <a:rPr dirty="0" sz="1000" spc="145">
                <a:solidFill>
                  <a:srgbClr val="003A36"/>
                </a:solidFill>
                <a:latin typeface="Lucida Sans Unicode"/>
                <a:cs typeface="Lucida Sans Unicode"/>
              </a:rPr>
              <a:t> </a:t>
            </a:r>
            <a:r>
              <a:rPr dirty="0" sz="1000" spc="50">
                <a:solidFill>
                  <a:srgbClr val="003A36"/>
                </a:solidFill>
                <a:latin typeface="Lucida Sans Unicode"/>
                <a:cs typeface="Lucida Sans Unicode"/>
              </a:rPr>
              <a:t>lead</a:t>
            </a:r>
            <a:r>
              <a:rPr dirty="0" sz="1000" spc="140">
                <a:solidFill>
                  <a:srgbClr val="003A36"/>
                </a:solidFill>
                <a:latin typeface="Lucida Sans Unicode"/>
                <a:cs typeface="Lucida Sans Unicode"/>
              </a:rPr>
              <a:t> </a:t>
            </a:r>
            <a:r>
              <a:rPr dirty="0" sz="1000">
                <a:solidFill>
                  <a:srgbClr val="003A36"/>
                </a:solidFill>
                <a:latin typeface="Lucida Sans Unicode"/>
                <a:cs typeface="Lucida Sans Unicode"/>
              </a:rPr>
              <a:t>in</a:t>
            </a:r>
            <a:r>
              <a:rPr dirty="0" sz="1000" spc="145">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140">
                <a:solidFill>
                  <a:srgbClr val="003A36"/>
                </a:solidFill>
                <a:latin typeface="Lucida Sans Unicode"/>
                <a:cs typeface="Lucida Sans Unicode"/>
              </a:rPr>
              <a:t> </a:t>
            </a:r>
            <a:r>
              <a:rPr dirty="0" sz="1000" spc="-270">
                <a:solidFill>
                  <a:srgbClr val="003A36"/>
                </a:solidFill>
                <a:latin typeface="Lucida Sans Unicode"/>
                <a:cs typeface="Lucida Sans Unicode"/>
              </a:rPr>
              <a:t>new
age.</a:t>
            </a:r>
            <a:r>
              <a:rPr dirty="0" sz="1000">
                <a:solidFill>
                  <a:srgbClr val="003A36"/>
                </a:solidFill>
                <a:latin typeface="Lucida Sans Unicode"/>
                <a:cs typeface="Lucida Sans Unicode"/>
              </a:rPr>
              <a:t> By</a:t>
            </a:r>
            <a:r>
              <a:rPr dirty="0" sz="1000" spc="125">
                <a:solidFill>
                  <a:srgbClr val="003A36"/>
                </a:solidFill>
                <a:latin typeface="Lucida Sans Unicode"/>
                <a:cs typeface="Lucida Sans Unicode"/>
              </a:rPr>
              <a:t> </a:t>
            </a:r>
            <a:r>
              <a:rPr dirty="0" sz="1000">
                <a:solidFill>
                  <a:srgbClr val="003A36"/>
                </a:solidFill>
                <a:latin typeface="Lucida Sans Unicode"/>
                <a:cs typeface="Lucida Sans Unicode"/>
              </a:rPr>
              <a:t>providing</a:t>
            </a:r>
            <a:r>
              <a:rPr dirty="0" sz="1000" spc="130">
                <a:solidFill>
                  <a:srgbClr val="003A36"/>
                </a:solidFill>
                <a:latin typeface="Lucida Sans Unicode"/>
                <a:cs typeface="Lucida Sans Unicode"/>
              </a:rPr>
              <a:t> </a:t>
            </a:r>
            <a:r>
              <a:rPr dirty="0" sz="1000">
                <a:solidFill>
                  <a:srgbClr val="003A36"/>
                </a:solidFill>
                <a:latin typeface="Lucida Sans Unicode"/>
                <a:cs typeface="Lucida Sans Unicode"/>
              </a:rPr>
              <a:t>digital</a:t>
            </a:r>
            <a:r>
              <a:rPr dirty="0" sz="1000" spc="125">
                <a:solidFill>
                  <a:srgbClr val="003A36"/>
                </a:solidFill>
                <a:latin typeface="Lucida Sans Unicode"/>
                <a:cs typeface="Lucida Sans Unicode"/>
              </a:rPr>
              <a:t> </a:t>
            </a:r>
            <a:r>
              <a:rPr dirty="0" sz="1000">
                <a:solidFill>
                  <a:srgbClr val="003A36"/>
                </a:solidFill>
                <a:latin typeface="Lucida Sans Unicode"/>
                <a:cs typeface="Lucida Sans Unicode"/>
              </a:rPr>
              <a:t>services</a:t>
            </a:r>
            <a:r>
              <a:rPr dirty="0" sz="1000" spc="130">
                <a:solidFill>
                  <a:srgbClr val="003A36"/>
                </a:solidFill>
                <a:latin typeface="Lucida Sans Unicode"/>
                <a:cs typeface="Lucida Sans Unicode"/>
              </a:rPr>
              <a:t> </a:t>
            </a:r>
            <a:r>
              <a:rPr dirty="0" sz="1000">
                <a:solidFill>
                  <a:srgbClr val="003A36"/>
                </a:solidFill>
                <a:latin typeface="Lucida Sans Unicode"/>
                <a:cs typeface="Lucida Sans Unicode"/>
              </a:rPr>
              <a:t>that</a:t>
            </a:r>
            <a:r>
              <a:rPr dirty="0" sz="1000" spc="125">
                <a:solidFill>
                  <a:srgbClr val="003A36"/>
                </a:solidFill>
                <a:latin typeface="Lucida Sans Unicode"/>
                <a:cs typeface="Lucida Sans Unicode"/>
              </a:rPr>
              <a:t> </a:t>
            </a:r>
            <a:r>
              <a:rPr dirty="0" sz="1000" spc="-10">
                <a:solidFill>
                  <a:srgbClr val="003A36"/>
                </a:solidFill>
                <a:latin typeface="Lucida Sans Unicode"/>
                <a:cs typeface="Lucida Sans Unicode"/>
              </a:rPr>
              <a:t>rely
on </a:t>
            </a:r>
            <a:r>
              <a:rPr dirty="0" sz="1000" spc="60">
                <a:solidFill>
                  <a:srgbClr val="003A36"/>
                </a:solidFill>
                <a:latin typeface="Lucida Sans Unicode"/>
                <a:cs typeface="Lucida Sans Unicode"/>
              </a:rPr>
              <a:t>deep</a:t>
            </a:r>
            <a:r>
              <a:rPr dirty="0" sz="1000" spc="105">
                <a:solidFill>
                  <a:srgbClr val="003A36"/>
                </a:solidFill>
                <a:latin typeface="Lucida Sans Unicode"/>
                <a:cs typeface="Lucida Sans Unicode"/>
              </a:rPr>
              <a:t> </a:t>
            </a:r>
            <a:r>
              <a:rPr dirty="0" sz="1000">
                <a:solidFill>
                  <a:srgbClr val="003A36"/>
                </a:solidFill>
                <a:latin typeface="Lucida Sans Unicode"/>
                <a:cs typeface="Lucida Sans Unicode"/>
              </a:rPr>
              <a:t>learning,</a:t>
            </a:r>
            <a:r>
              <a:rPr dirty="0" sz="1000" spc="110">
                <a:solidFill>
                  <a:srgbClr val="003A36"/>
                </a:solidFill>
                <a:latin typeface="Lucida Sans Unicode"/>
                <a:cs typeface="Lucida Sans Unicode"/>
              </a:rPr>
              <a:t> </a:t>
            </a:r>
            <a:r>
              <a:rPr dirty="0" sz="1000">
                <a:solidFill>
                  <a:srgbClr val="003A36"/>
                </a:solidFill>
                <a:latin typeface="Lucida Sans Unicode"/>
                <a:cs typeface="Lucida Sans Unicode"/>
              </a:rPr>
              <a:t>automation,</a:t>
            </a:r>
            <a:r>
              <a:rPr dirty="0" sz="1000" spc="110">
                <a:solidFill>
                  <a:srgbClr val="003A36"/>
                </a:solidFill>
                <a:latin typeface="Lucida Sans Unicode"/>
                <a:cs typeface="Lucida Sans Unicode"/>
              </a:rPr>
              <a:t> </a:t>
            </a:r>
            <a:r>
              <a:rPr dirty="0" sz="1000" spc="-10">
                <a:solidFill>
                  <a:srgbClr val="003A36"/>
                </a:solidFill>
                <a:latin typeface="Lucida Sans Unicode"/>
                <a:cs typeface="Lucida Sans Unicode"/>
              </a:rPr>
              <a:t>analysis
tools </a:t>
            </a:r>
            <a:r>
              <a:rPr dirty="0" sz="1000" spc="65">
                <a:solidFill>
                  <a:srgbClr val="003A36"/>
                </a:solidFill>
                <a:latin typeface="Lucida Sans Unicode"/>
                <a:cs typeface="Lucida Sans Unicode"/>
              </a:rPr>
              <a:t>and</a:t>
            </a:r>
            <a:r>
              <a:rPr dirty="0" sz="1000" spc="-15">
                <a:solidFill>
                  <a:srgbClr val="003A36"/>
                </a:solidFill>
                <a:latin typeface="Lucida Sans Unicode"/>
                <a:cs typeface="Lucida Sans Unicode"/>
              </a:rPr>
              <a:t> </a:t>
            </a:r>
            <a:r>
              <a:rPr dirty="0" sz="1000" spc="50">
                <a:solidFill>
                  <a:srgbClr val="003A36"/>
                </a:solidFill>
                <a:latin typeface="Lucida Sans Unicode"/>
                <a:cs typeface="Lucida Sans Unicode"/>
              </a:rPr>
              <a:t>even</a:t>
            </a:r>
            <a:r>
              <a:rPr dirty="0" sz="1000" spc="-10">
                <a:solidFill>
                  <a:srgbClr val="003A36"/>
                </a:solidFill>
                <a:latin typeface="Lucida Sans Unicode"/>
                <a:cs typeface="Lucida Sans Unicode"/>
              </a:rPr>
              <a:t> </a:t>
            </a:r>
            <a:r>
              <a:rPr dirty="0" sz="1000" spc="55">
                <a:solidFill>
                  <a:srgbClr val="003A36"/>
                </a:solidFill>
                <a:latin typeface="Lucida Sans Unicode"/>
                <a:cs typeface="Lucida Sans Unicode"/>
              </a:rPr>
              <a:t>augmented</a:t>
            </a:r>
            <a:r>
              <a:rPr dirty="0" sz="1000" spc="-10">
                <a:solidFill>
                  <a:srgbClr val="003A36"/>
                </a:solidFill>
                <a:latin typeface="Lucida Sans Unicode"/>
                <a:cs typeface="Lucida Sans Unicode"/>
              </a:rPr>
              <a:t> </a:t>
            </a:r>
            <a:r>
              <a:rPr dirty="0" sz="1000">
                <a:solidFill>
                  <a:srgbClr val="003A36"/>
                </a:solidFill>
                <a:latin typeface="Lucida Sans Unicode"/>
                <a:cs typeface="Lucida Sans Unicode"/>
              </a:rPr>
              <a:t>reality,</a:t>
            </a:r>
            <a:r>
              <a:rPr dirty="0" sz="1000" spc="-15">
                <a:solidFill>
                  <a:srgbClr val="003A36"/>
                </a:solidFill>
                <a:latin typeface="Lucida Sans Unicode"/>
                <a:cs typeface="Lucida Sans Unicode"/>
              </a:rPr>
              <a:t> </a:t>
            </a:r>
            <a:r>
              <a:rPr dirty="0" sz="1000" spc="-10">
                <a:solidFill>
                  <a:srgbClr val="003A36"/>
                </a:solidFill>
                <a:latin typeface="Lucida Sans Unicode"/>
                <a:cs typeface="Lucida Sans Unicode"/>
              </a:rPr>
              <a:t>SICK
AG </a:t>
            </a:r>
            <a:r>
              <a:rPr dirty="0" sz="1000">
                <a:solidFill>
                  <a:srgbClr val="003A36"/>
                </a:solidFill>
                <a:latin typeface="Lucida Sans Unicode"/>
                <a:cs typeface="Lucida Sans Unicode"/>
              </a:rPr>
              <a:t>would</a:t>
            </a:r>
            <a:r>
              <a:rPr dirty="0" sz="1000" spc="90">
                <a:solidFill>
                  <a:srgbClr val="003A36"/>
                </a:solidFill>
                <a:latin typeface="Lucida Sans Unicode"/>
                <a:cs typeface="Lucida Sans Unicode"/>
              </a:rPr>
              <a:t> </a:t>
            </a:r>
            <a:r>
              <a:rPr dirty="0" sz="1000">
                <a:solidFill>
                  <a:srgbClr val="003A36"/>
                </a:solidFill>
                <a:latin typeface="Lucida Sans Unicode"/>
                <a:cs typeface="Lucida Sans Unicode"/>
              </a:rPr>
              <a:t>help</a:t>
            </a:r>
            <a:r>
              <a:rPr dirty="0" sz="1000" spc="95">
                <a:solidFill>
                  <a:srgbClr val="003A36"/>
                </a:solidFill>
                <a:latin typeface="Lucida Sans Unicode"/>
                <a:cs typeface="Lucida Sans Unicode"/>
              </a:rPr>
              <a:t> </a:t>
            </a:r>
            <a:r>
              <a:rPr dirty="0" sz="1000">
                <a:solidFill>
                  <a:srgbClr val="003A36"/>
                </a:solidFill>
                <a:latin typeface="Lucida Sans Unicode"/>
                <a:cs typeface="Lucida Sans Unicode"/>
              </a:rPr>
              <a:t>client</a:t>
            </a:r>
            <a:r>
              <a:rPr dirty="0" sz="1000" spc="95">
                <a:solidFill>
                  <a:srgbClr val="003A36"/>
                </a:solidFill>
                <a:latin typeface="Lucida Sans Unicode"/>
                <a:cs typeface="Lucida Sans Unicode"/>
              </a:rPr>
              <a:t> </a:t>
            </a:r>
            <a:r>
              <a:rPr dirty="0" sz="1000" spc="-10">
                <a:solidFill>
                  <a:srgbClr val="003A36"/>
                </a:solidFill>
                <a:latin typeface="Lucida Sans Unicode"/>
                <a:cs typeface="Lucida Sans Unicode"/>
              </a:rPr>
              <a:t>manufacturing
plants </a:t>
            </a:r>
            <a:r>
              <a:rPr dirty="0" sz="1000">
                <a:solidFill>
                  <a:srgbClr val="003A36"/>
                </a:solidFill>
                <a:latin typeface="Lucida Sans Unicode"/>
                <a:cs typeface="Lucida Sans Unicode"/>
              </a:rPr>
              <a:t>circumvent</a:t>
            </a:r>
            <a:r>
              <a:rPr dirty="0" sz="1000" spc="265">
                <a:solidFill>
                  <a:srgbClr val="003A36"/>
                </a:solidFill>
                <a:latin typeface="Lucida Sans Unicode"/>
                <a:cs typeface="Lucida Sans Unicode"/>
              </a:rPr>
              <a:t> </a:t>
            </a:r>
            <a:r>
              <a:rPr dirty="0" sz="1000">
                <a:solidFill>
                  <a:srgbClr val="003A36"/>
                </a:solidFill>
                <a:latin typeface="Lucida Sans Unicode"/>
                <a:cs typeface="Lucida Sans Unicode"/>
              </a:rPr>
              <a:t>downtime,</a:t>
            </a:r>
            <a:r>
              <a:rPr dirty="0" sz="1000" spc="265">
                <a:solidFill>
                  <a:srgbClr val="003A36"/>
                </a:solidFill>
                <a:latin typeface="Lucida Sans Unicode"/>
                <a:cs typeface="Lucida Sans Unicode"/>
              </a:rPr>
              <a:t> </a:t>
            </a:r>
            <a:r>
              <a:rPr dirty="0" sz="1000" spc="-10">
                <a:solidFill>
                  <a:srgbClr val="003A36"/>
                </a:solidFill>
                <a:latin typeface="Lucida Sans Unicode"/>
                <a:cs typeface="Lucida Sans Unicode"/>
              </a:rPr>
              <a:t>facilitate
planning </a:t>
            </a:r>
            <a:r>
              <a:rPr dirty="0" sz="1000">
                <a:solidFill>
                  <a:srgbClr val="003A36"/>
                </a:solidFill>
                <a:latin typeface="Lucida Sans Unicode"/>
                <a:cs typeface="Lucida Sans Unicode"/>
              </a:rPr>
              <a:t>for</a:t>
            </a:r>
            <a:r>
              <a:rPr dirty="0" sz="1000" spc="5">
                <a:solidFill>
                  <a:srgbClr val="003A36"/>
                </a:solidFill>
                <a:latin typeface="Lucida Sans Unicode"/>
                <a:cs typeface="Lucida Sans Unicode"/>
              </a:rPr>
              <a:t> </a:t>
            </a:r>
            <a:r>
              <a:rPr dirty="0" sz="1000" spc="55">
                <a:solidFill>
                  <a:srgbClr val="003A36"/>
                </a:solidFill>
                <a:latin typeface="Lucida Sans Unicode"/>
                <a:cs typeface="Lucida Sans Unicode"/>
              </a:rPr>
              <a:t>maintenance</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intervals,</a:t>
            </a:r>
            <a:r>
              <a:rPr dirty="0" sz="1000" spc="5">
                <a:solidFill>
                  <a:srgbClr val="003A36"/>
                </a:solidFill>
                <a:latin typeface="Lucida Sans Unicode"/>
                <a:cs typeface="Lucida Sans Unicode"/>
              </a:rPr>
              <a:t> </a:t>
            </a:r>
            <a:r>
              <a:rPr dirty="0" sz="1000" spc="-10">
                <a:solidFill>
                  <a:srgbClr val="003A36"/>
                </a:solidFill>
                <a:latin typeface="Lucida Sans Unicode"/>
                <a:cs typeface="Lucida Sans Unicode"/>
              </a:rPr>
              <a:t>and
improve </a:t>
            </a:r>
            <a:r>
              <a:rPr dirty="0" sz="1000">
                <a:solidFill>
                  <a:srgbClr val="003A36"/>
                </a:solidFill>
                <a:latin typeface="Lucida Sans Unicode"/>
                <a:cs typeface="Lucida Sans Unicode"/>
              </a:rPr>
              <a:t>safety</a:t>
            </a:r>
            <a:r>
              <a:rPr dirty="0" sz="1000" spc="35">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35">
                <a:solidFill>
                  <a:srgbClr val="003A36"/>
                </a:solidFill>
                <a:latin typeface="Lucida Sans Unicode"/>
                <a:cs typeface="Lucida Sans Unicode"/>
              </a:rPr>
              <a:t> </a:t>
            </a:r>
            <a:r>
              <a:rPr dirty="0" sz="1000">
                <a:solidFill>
                  <a:srgbClr val="003A36"/>
                </a:solidFill>
                <a:latin typeface="Lucida Sans Unicode"/>
                <a:cs typeface="Lucida Sans Unicode"/>
              </a:rPr>
              <a:t>security.</a:t>
            </a:r>
            <a:r>
              <a:rPr dirty="0" sz="1000" spc="35">
                <a:solidFill>
                  <a:srgbClr val="003A36"/>
                </a:solidFill>
                <a:latin typeface="Lucida Sans Unicode"/>
                <a:cs typeface="Lucida Sans Unicode"/>
              </a:rPr>
              <a:t> </a:t>
            </a:r>
            <a:r>
              <a:rPr dirty="0" sz="1000">
                <a:solidFill>
                  <a:srgbClr val="003A36"/>
                </a:solidFill>
                <a:latin typeface="Lucida Sans Unicode"/>
                <a:cs typeface="Lucida Sans Unicode"/>
              </a:rPr>
              <a:t>It</a:t>
            </a:r>
            <a:r>
              <a:rPr dirty="0" sz="1000" spc="40">
                <a:solidFill>
                  <a:srgbClr val="003A36"/>
                </a:solidFill>
                <a:latin typeface="Lucida Sans Unicode"/>
                <a:cs typeface="Lucida Sans Unicode"/>
              </a:rPr>
              <a:t> </a:t>
            </a:r>
            <a:r>
              <a:rPr dirty="0" sz="1000" spc="-10">
                <a:solidFill>
                  <a:srgbClr val="003A36"/>
                </a:solidFill>
                <a:latin typeface="Lucida Sans Unicode"/>
                <a:cs typeface="Lucida Sans Unicode"/>
              </a:rPr>
              <a:t>therefore
started </a:t>
            </a:r>
            <a:r>
              <a:rPr dirty="0" sz="1000">
                <a:solidFill>
                  <a:srgbClr val="003A36"/>
                </a:solidFill>
                <a:latin typeface="Lucida Sans Unicode"/>
                <a:cs typeface="Lucida Sans Unicode"/>
              </a:rPr>
              <a:t>looking</a:t>
            </a:r>
            <a:r>
              <a:rPr dirty="0" sz="1000" spc="80">
                <a:solidFill>
                  <a:srgbClr val="003A36"/>
                </a:solidFill>
                <a:latin typeface="Lucida Sans Unicode"/>
                <a:cs typeface="Lucida Sans Unicode"/>
              </a:rPr>
              <a:t> </a:t>
            </a:r>
            <a:r>
              <a:rPr dirty="0" sz="1000" spc="60">
                <a:solidFill>
                  <a:srgbClr val="003A36"/>
                </a:solidFill>
                <a:latin typeface="Lucida Sans Unicode"/>
                <a:cs typeface="Lucida Sans Unicode"/>
              </a:rPr>
              <a:t>at</a:t>
            </a:r>
            <a:r>
              <a:rPr dirty="0" sz="1000" spc="80">
                <a:solidFill>
                  <a:srgbClr val="003A36"/>
                </a:solidFill>
                <a:latin typeface="Lucida Sans Unicode"/>
                <a:cs typeface="Lucida Sans Unicode"/>
              </a:rPr>
              <a:t> </a:t>
            </a:r>
            <a:r>
              <a:rPr dirty="0" sz="1000">
                <a:solidFill>
                  <a:srgbClr val="003A36"/>
                </a:solidFill>
                <a:latin typeface="Lucida Sans Unicode"/>
                <a:cs typeface="Lucida Sans Unicode"/>
              </a:rPr>
              <a:t>container</a:t>
            </a:r>
            <a:r>
              <a:rPr dirty="0" sz="1000" spc="80">
                <a:solidFill>
                  <a:srgbClr val="003A36"/>
                </a:solidFill>
                <a:latin typeface="Lucida Sans Unicode"/>
                <a:cs typeface="Lucida Sans Unicode"/>
              </a:rPr>
              <a:t> </a:t>
            </a:r>
            <a:r>
              <a:rPr dirty="0" sz="1000" spc="-10">
                <a:solidFill>
                  <a:srgbClr val="003A36"/>
                </a:solidFill>
                <a:latin typeface="Lucida Sans Unicode"/>
                <a:cs typeface="Lucida Sans Unicode"/>
              </a:rPr>
              <a:t>technologies,
agile </a:t>
            </a:r>
            <a:r>
              <a:rPr dirty="0" sz="1000">
                <a:solidFill>
                  <a:srgbClr val="003A36"/>
                </a:solidFill>
                <a:latin typeface="Lucida Sans Unicode"/>
                <a:cs typeface="Lucida Sans Unicode"/>
              </a:rPr>
              <a:t>processes</a:t>
            </a:r>
            <a:r>
              <a:rPr dirty="0" sz="1000" spc="145">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150">
                <a:solidFill>
                  <a:srgbClr val="003A36"/>
                </a:solidFill>
                <a:latin typeface="Lucida Sans Unicode"/>
                <a:cs typeface="Lucida Sans Unicode"/>
              </a:rPr>
              <a:t> </a:t>
            </a:r>
            <a:r>
              <a:rPr dirty="0" sz="1000">
                <a:solidFill>
                  <a:srgbClr val="003A36"/>
                </a:solidFill>
                <a:latin typeface="Lucida Sans Unicode"/>
                <a:cs typeface="Lucida Sans Unicode"/>
              </a:rPr>
              <a:t>DevOps</a:t>
            </a:r>
            <a:r>
              <a:rPr dirty="0" sz="1000" spc="150">
                <a:solidFill>
                  <a:srgbClr val="003A36"/>
                </a:solidFill>
                <a:latin typeface="Lucida Sans Unicode"/>
                <a:cs typeface="Lucida Sans Unicode"/>
              </a:rPr>
              <a:t> </a:t>
            </a:r>
            <a:r>
              <a:rPr dirty="0" sz="1000" spc="-10">
                <a:solidFill>
                  <a:srgbClr val="003A36"/>
                </a:solidFill>
                <a:latin typeface="Lucida Sans Unicode"/>
                <a:cs typeface="Lucida Sans Unicode"/>
              </a:rPr>
              <a:t>methods.</a:t>
            </a:r>
            <a:endParaRPr sz="1000">
              <a:latin typeface="Lucida Sans Unicode"/>
              <a:cs typeface="Lucida Sans Unicode"/>
            </a:endParaRPr>
          </a:p>
          <a:p>
            <a:pPr marL="12700" marR="12700">
              <a:lnSpc>
                <a:spcPct val="116700"/>
              </a:lnSpc>
              <a:spcBef>
                <a:spcPts val="695"/>
              </a:spcBef>
            </a:pPr>
            <a:r>
              <a:rPr dirty="0" sz="1000">
                <a:solidFill>
                  <a:srgbClr val="003A36"/>
                </a:solidFill>
                <a:latin typeface="Lucida Sans Unicode"/>
                <a:cs typeface="Lucida Sans Unicode"/>
              </a:rPr>
              <a:t>I</a:t>
            </a:r>
            <a:r>
              <a:rPr dirty="0" sz="1000" spc="-20">
                <a:solidFill>
                  <a:srgbClr val="003A36"/>
                </a:solidFill>
                <a:latin typeface="Lucida Sans Unicode"/>
                <a:cs typeface="Lucida Sans Unicode"/>
              </a:rPr>
              <a:t>n</a:t>
            </a:r>
            <a:r>
              <a:rPr dirty="0" sz="1000" spc="-30">
                <a:solidFill>
                  <a:srgbClr val="003A36"/>
                </a:solidFill>
                <a:latin typeface="Lucida Sans Unicode"/>
                <a:cs typeface="Lucida Sans Unicode"/>
              </a:rPr>
              <a:t> </a:t>
            </a:r>
            <a:r>
              <a:rPr dirty="0" sz="1000" spc="-100">
                <a:solidFill>
                  <a:srgbClr val="003A36"/>
                </a:solidFill>
                <a:latin typeface="Lucida Sans Unicode"/>
                <a:cs typeface="Lucida Sans Unicode"/>
              </a:rPr>
              <a:t>2018</a:t>
            </a:r>
            <a:r>
              <a:rPr dirty="0" sz="1000" spc="-55">
                <a:solidFill>
                  <a:srgbClr val="003A36"/>
                </a:solidFill>
                <a:latin typeface="Lucida Sans Unicode"/>
                <a:cs typeface="Lucida Sans Unicode"/>
              </a:rPr>
              <a:t>,</a:t>
            </a:r>
            <a:r>
              <a:rPr dirty="0" sz="1000" spc="-30">
                <a:solidFill>
                  <a:srgbClr val="003A36"/>
                </a:solidFill>
                <a:latin typeface="Lucida Sans Unicode"/>
                <a:cs typeface="Lucida Sans Unicode"/>
              </a:rPr>
              <a:t> </a:t>
            </a:r>
            <a:r>
              <a:rPr dirty="0" sz="1000" spc="15">
                <a:solidFill>
                  <a:srgbClr val="003A36"/>
                </a:solidFill>
                <a:latin typeface="Lucida Sans Unicode"/>
                <a:cs typeface="Lucida Sans Unicode"/>
              </a:rPr>
              <a:t>SIC</a:t>
            </a:r>
            <a:r>
              <a:rPr dirty="0" sz="1000" spc="5">
                <a:solidFill>
                  <a:srgbClr val="003A36"/>
                </a:solidFill>
                <a:latin typeface="Lucida Sans Unicode"/>
                <a:cs typeface="Lucida Sans Unicode"/>
              </a:rPr>
              <a:t>K</a:t>
            </a:r>
            <a:r>
              <a:rPr dirty="0" sz="1000" spc="-30">
                <a:solidFill>
                  <a:srgbClr val="003A36"/>
                </a:solidFill>
                <a:latin typeface="Lucida Sans Unicode"/>
                <a:cs typeface="Lucida Sans Unicode"/>
              </a:rPr>
              <a:t> </a:t>
            </a:r>
            <a:r>
              <a:rPr dirty="0" sz="1000" spc="25">
                <a:solidFill>
                  <a:srgbClr val="003A36"/>
                </a:solidFill>
                <a:latin typeface="Lucida Sans Unicode"/>
                <a:cs typeface="Lucida Sans Unicode"/>
              </a:rPr>
              <a:t>A</a:t>
            </a:r>
            <a:r>
              <a:rPr dirty="0" sz="1000" spc="20">
                <a:solidFill>
                  <a:srgbClr val="003A36"/>
                </a:solidFill>
                <a:latin typeface="Lucida Sans Unicode"/>
                <a:cs typeface="Lucida Sans Unicode"/>
              </a:rPr>
              <a:t>G</a:t>
            </a:r>
            <a:r>
              <a:rPr dirty="0" sz="1000" spc="-30">
                <a:solidFill>
                  <a:srgbClr val="003A36"/>
                </a:solidFill>
                <a:latin typeface="Lucida Sans Unicode"/>
                <a:cs typeface="Lucida Sans Unicode"/>
              </a:rPr>
              <a:t> </a:t>
            </a:r>
            <a:r>
              <a:rPr dirty="0" sz="1000" spc="75">
                <a:solidFill>
                  <a:srgbClr val="003A36"/>
                </a:solidFill>
                <a:latin typeface="Lucida Sans Unicode"/>
                <a:cs typeface="Lucida Sans Unicode"/>
              </a:rPr>
              <a:t>wa</a:t>
            </a:r>
            <a:r>
              <a:rPr dirty="0" sz="1000" spc="50">
                <a:solidFill>
                  <a:srgbClr val="003A36"/>
                </a:solidFill>
                <a:latin typeface="Lucida Sans Unicode"/>
                <a:cs typeface="Lucida Sans Unicode"/>
              </a:rPr>
              <a:t>s</a:t>
            </a:r>
            <a:r>
              <a:rPr dirty="0" sz="1000" spc="-30">
                <a:solidFill>
                  <a:srgbClr val="003A36"/>
                </a:solidFill>
                <a:latin typeface="Lucida Sans Unicode"/>
                <a:cs typeface="Lucida Sans Unicode"/>
              </a:rPr>
              <a:t> </a:t>
            </a:r>
            <a:r>
              <a:rPr dirty="0" sz="1000" spc="35">
                <a:solidFill>
                  <a:srgbClr val="003A36"/>
                </a:solidFill>
                <a:latin typeface="Lucida Sans Unicode"/>
                <a:cs typeface="Lucida Sans Unicode"/>
              </a:rPr>
              <a:t>developin</a:t>
            </a:r>
            <a:r>
              <a:rPr dirty="0" sz="1000" spc="30">
                <a:solidFill>
                  <a:srgbClr val="003A36"/>
                </a:solidFill>
                <a:latin typeface="Lucida Sans Unicode"/>
                <a:cs typeface="Lucida Sans Unicode"/>
              </a:rPr>
              <a:t>g</a:t>
            </a:r>
            <a:r>
              <a:rPr dirty="0" sz="1000" spc="-30">
                <a:solidFill>
                  <a:srgbClr val="003A36"/>
                </a:solidFill>
                <a:latin typeface="Lucida Sans Unicode"/>
                <a:cs typeface="Lucida Sans Unicode"/>
              </a:rPr>
              <a:t> </a:t>
            </a:r>
            <a:r>
              <a:rPr dirty="0" sz="1000" spc="120">
                <a:solidFill>
                  <a:srgbClr val="003A36"/>
                </a:solidFill>
                <a:latin typeface="Lucida Sans Unicode"/>
                <a:cs typeface="Lucida Sans Unicode"/>
              </a:rPr>
              <a:t>a</a:t>
            </a:r>
            <a:r>
              <a:rPr dirty="0" sz="1000" spc="-30">
                <a:solidFill>
                  <a:srgbClr val="003A36"/>
                </a:solidFill>
                <a:latin typeface="Lucida Sans Unicode"/>
                <a:cs typeface="Lucida Sans Unicode"/>
              </a:rPr>
              <a:t> </a:t>
            </a:r>
            <a:r>
              <a:rPr dirty="0" sz="1000" spc="-370">
                <a:solidFill>
                  <a:srgbClr val="003A36"/>
                </a:solidFill>
                <a:latin typeface="Lucida Sans Unicode"/>
                <a:cs typeface="Lucida Sans Unicode"/>
              </a:rPr>
              <a:t>new
</a:t>
            </a:r>
            <a:r>
              <a:rPr dirty="0" sz="1000" spc="-385">
                <a:solidFill>
                  <a:srgbClr val="003A36"/>
                </a:solidFill>
                <a:latin typeface="Lucida Sans Unicode"/>
                <a:cs typeface="Lucida Sans Unicode"/>
              </a:rPr>
              <a:t>container-base</a:t>
            </a:r>
            <a:r>
              <a:rPr dirty="0" sz="1000" spc="-385">
                <a:solidFill>
                  <a:srgbClr val="003A36"/>
                </a:solidFill>
                <a:latin typeface="Lucida Sans Unicode"/>
                <a:cs typeface="Lucida Sans Unicode"/>
              </a:rPr>
              <a:t>d</a:t>
            </a:r>
            <a:r>
              <a:rPr dirty="0" sz="1000" spc="-30">
                <a:solidFill>
                  <a:srgbClr val="003A36"/>
                </a:solidFill>
                <a:latin typeface="Lucida Sans Unicode"/>
                <a:cs typeface="Lucida Sans Unicode"/>
              </a:rPr>
              <a:t> </a:t>
            </a:r>
            <a:r>
              <a:rPr dirty="0" sz="1000" spc="40">
                <a:solidFill>
                  <a:srgbClr val="003A36"/>
                </a:solidFill>
                <a:latin typeface="Lucida Sans Unicode"/>
                <a:cs typeface="Lucida Sans Unicode"/>
              </a:rPr>
              <a:t>applicatio</a:t>
            </a:r>
            <a:r>
              <a:rPr dirty="0" sz="1000" spc="35">
                <a:solidFill>
                  <a:srgbClr val="003A36"/>
                </a:solidFill>
                <a:latin typeface="Lucida Sans Unicode"/>
                <a:cs typeface="Lucida Sans Unicode"/>
              </a:rPr>
              <a:t>n</a:t>
            </a:r>
            <a:r>
              <a:rPr dirty="0" sz="1000" spc="-30">
                <a:solidFill>
                  <a:srgbClr val="003A36"/>
                </a:solidFill>
                <a:latin typeface="Lucida Sans Unicode"/>
                <a:cs typeface="Lucida Sans Unicode"/>
              </a:rPr>
              <a:t> </a:t>
            </a:r>
            <a:r>
              <a:rPr dirty="0" sz="1000" spc="-10">
                <a:solidFill>
                  <a:srgbClr val="003A36"/>
                </a:solidFill>
                <a:latin typeface="Lucida Sans Unicode"/>
                <a:cs typeface="Lucida Sans Unicode"/>
              </a:rPr>
              <a:t>fo</a:t>
            </a:r>
            <a:r>
              <a:rPr dirty="0" sz="1000" spc="-15">
                <a:solidFill>
                  <a:srgbClr val="003A36"/>
                </a:solidFill>
                <a:latin typeface="Lucida Sans Unicode"/>
                <a:cs typeface="Lucida Sans Unicode"/>
              </a:rPr>
              <a:t>r</a:t>
            </a:r>
            <a:r>
              <a:rPr dirty="0" sz="1000" spc="-30">
                <a:solidFill>
                  <a:srgbClr val="003A36"/>
                </a:solidFill>
                <a:latin typeface="Lucida Sans Unicode"/>
                <a:cs typeface="Lucida Sans Unicode"/>
              </a:rPr>
              <a:t> </a:t>
            </a:r>
            <a:r>
              <a:rPr dirty="0" sz="1000" spc="35">
                <a:solidFill>
                  <a:srgbClr val="003A36"/>
                </a:solidFill>
                <a:latin typeface="Lucida Sans Unicode"/>
                <a:cs typeface="Lucida Sans Unicode"/>
              </a:rPr>
              <a:t>surface-
</a:t>
            </a:r>
            <a:r>
              <a:rPr dirty="0" sz="1000" spc="40">
                <a:solidFill>
                  <a:srgbClr val="003A36"/>
                </a:solidFill>
                <a:latin typeface="Lucida Sans Unicode"/>
                <a:cs typeface="Lucida Sans Unicode"/>
              </a:rPr>
              <a:t>moun</a:t>
            </a:r>
            <a:r>
              <a:rPr dirty="0" sz="1000" spc="15">
                <a:solidFill>
                  <a:srgbClr val="003A36"/>
                </a:solidFill>
                <a:latin typeface="Lucida Sans Unicode"/>
                <a:cs typeface="Lucida Sans Unicode"/>
              </a:rPr>
              <a:t>t</a:t>
            </a:r>
            <a:r>
              <a:rPr dirty="0" sz="1000" spc="-30">
                <a:solidFill>
                  <a:srgbClr val="003A36"/>
                </a:solidFill>
                <a:latin typeface="Lucida Sans Unicode"/>
                <a:cs typeface="Lucida Sans Unicode"/>
              </a:rPr>
              <a:t> </a:t>
            </a:r>
            <a:r>
              <a:rPr dirty="0" sz="1000" spc="50">
                <a:solidFill>
                  <a:srgbClr val="003A36"/>
                </a:solidFill>
                <a:latin typeface="Lucida Sans Unicode"/>
                <a:cs typeface="Lucida Sans Unicode"/>
              </a:rPr>
              <a:t>devic</a:t>
            </a:r>
            <a:r>
              <a:rPr dirty="0" sz="1000" spc="45">
                <a:solidFill>
                  <a:srgbClr val="003A36"/>
                </a:solidFill>
                <a:latin typeface="Lucida Sans Unicode"/>
                <a:cs typeface="Lucida Sans Unicode"/>
              </a:rPr>
              <a:t>e</a:t>
            </a:r>
            <a:r>
              <a:rPr dirty="0" sz="1000" spc="-30">
                <a:solidFill>
                  <a:srgbClr val="003A36"/>
                </a:solidFill>
                <a:latin typeface="Lucida Sans Unicode"/>
                <a:cs typeface="Lucida Sans Unicode"/>
              </a:rPr>
              <a:t> </a:t>
            </a:r>
            <a:r>
              <a:rPr dirty="0" sz="1000" spc="65">
                <a:solidFill>
                  <a:srgbClr val="003A36"/>
                </a:solidFill>
                <a:latin typeface="Lucida Sans Unicode"/>
                <a:cs typeface="Lucida Sans Unicode"/>
              </a:rPr>
              <a:t>(SMD</a:t>
            </a:r>
            <a:r>
              <a:rPr dirty="0" sz="1000" spc="30">
                <a:solidFill>
                  <a:srgbClr val="003A36"/>
                </a:solidFill>
                <a:latin typeface="Lucida Sans Unicode"/>
                <a:cs typeface="Lucida Sans Unicode"/>
              </a:rPr>
              <a:t>)</a:t>
            </a:r>
            <a:r>
              <a:rPr dirty="0" sz="1000" spc="-30">
                <a:solidFill>
                  <a:srgbClr val="003A36"/>
                </a:solidFill>
                <a:latin typeface="Lucida Sans Unicode"/>
                <a:cs typeface="Lucida Sans Unicode"/>
              </a:rPr>
              <a:t> </a:t>
            </a:r>
            <a:r>
              <a:rPr dirty="0" sz="1000" spc="25">
                <a:solidFill>
                  <a:srgbClr val="003A36"/>
                </a:solidFill>
                <a:latin typeface="Lucida Sans Unicode"/>
                <a:cs typeface="Lucida Sans Unicode"/>
              </a:rPr>
              <a:t>productio</a:t>
            </a:r>
            <a:r>
              <a:rPr dirty="0" sz="1000" spc="20">
                <a:solidFill>
                  <a:srgbClr val="003A36"/>
                </a:solidFill>
                <a:latin typeface="Lucida Sans Unicode"/>
                <a:cs typeface="Lucida Sans Unicode"/>
              </a:rPr>
              <a:t>n</a:t>
            </a:r>
            <a:r>
              <a:rPr dirty="0" sz="1000" spc="-30">
                <a:solidFill>
                  <a:srgbClr val="003A36"/>
                </a:solidFill>
                <a:latin typeface="Lucida Sans Unicode"/>
                <a:cs typeface="Lucida Sans Unicode"/>
              </a:rPr>
              <a:t> </a:t>
            </a:r>
            <a:r>
              <a:rPr dirty="0" sz="1000" spc="-10">
                <a:solidFill>
                  <a:srgbClr val="003A36"/>
                </a:solidFill>
                <a:latin typeface="Lucida Sans Unicode"/>
                <a:cs typeface="Lucida Sans Unicode"/>
              </a:rPr>
              <a:t>lines</a:t>
            </a:r>
            <a:r>
              <a:rPr dirty="0" sz="1000" spc="-15">
                <a:solidFill>
                  <a:srgbClr val="003A36"/>
                </a:solidFill>
                <a:latin typeface="Lucida Sans Unicode"/>
                <a:cs typeface="Lucida Sans Unicode"/>
              </a:rPr>
              <a:t>.</a:t>
            </a:r>
            <a:r>
              <a:rPr dirty="0" sz="1000" spc="-30">
                <a:solidFill>
                  <a:srgbClr val="003A36"/>
                </a:solidFill>
                <a:latin typeface="Lucida Sans Unicode"/>
                <a:cs typeface="Lucida Sans Unicode"/>
              </a:rPr>
              <a:t> </a:t>
            </a:r>
            <a:r>
              <a:rPr dirty="0" sz="1000" spc="5">
                <a:solidFill>
                  <a:srgbClr val="003A36"/>
                </a:solidFill>
                <a:latin typeface="Lucida Sans Unicode"/>
                <a:cs typeface="Lucida Sans Unicode"/>
              </a:rPr>
              <a:t>The
</a:t>
            </a:r>
            <a:r>
              <a:rPr dirty="0" sz="1000" spc="40">
                <a:solidFill>
                  <a:srgbClr val="003A36"/>
                </a:solidFill>
                <a:latin typeface="Lucida Sans Unicode"/>
                <a:cs typeface="Lucida Sans Unicode"/>
              </a:rPr>
              <a:t>applicatio</a:t>
            </a:r>
            <a:r>
              <a:rPr dirty="0" sz="1000" spc="35">
                <a:solidFill>
                  <a:srgbClr val="003A36"/>
                </a:solidFill>
                <a:latin typeface="Lucida Sans Unicode"/>
                <a:cs typeface="Lucida Sans Unicode"/>
              </a:rPr>
              <a:t>n</a:t>
            </a:r>
            <a:r>
              <a:rPr dirty="0" sz="1000" spc="-30">
                <a:solidFill>
                  <a:srgbClr val="003A36"/>
                </a:solidFill>
                <a:latin typeface="Lucida Sans Unicode"/>
                <a:cs typeface="Lucida Sans Unicode"/>
              </a:rPr>
              <a:t> </a:t>
            </a:r>
            <a:r>
              <a:rPr dirty="0" sz="1000" spc="25">
                <a:solidFill>
                  <a:srgbClr val="003A36"/>
                </a:solidFill>
                <a:latin typeface="Lucida Sans Unicode"/>
                <a:cs typeface="Lucida Sans Unicode"/>
              </a:rPr>
              <a:t>woul</a:t>
            </a:r>
            <a:r>
              <a:rPr dirty="0" sz="1000" spc="20">
                <a:solidFill>
                  <a:srgbClr val="003A36"/>
                </a:solidFill>
                <a:latin typeface="Lucida Sans Unicode"/>
                <a:cs typeface="Lucida Sans Unicode"/>
              </a:rPr>
              <a:t>d</a:t>
            </a:r>
            <a:r>
              <a:rPr dirty="0" sz="1000" spc="-30">
                <a:solidFill>
                  <a:srgbClr val="003A36"/>
                </a:solidFill>
                <a:latin typeface="Lucida Sans Unicode"/>
                <a:cs typeface="Lucida Sans Unicode"/>
              </a:rPr>
              <a:t> </a:t>
            </a:r>
            <a:r>
              <a:rPr dirty="0" sz="1000" spc="20">
                <a:solidFill>
                  <a:srgbClr val="003A36"/>
                </a:solidFill>
                <a:latin typeface="Lucida Sans Unicode"/>
                <a:cs typeface="Lucida Sans Unicode"/>
              </a:rPr>
              <a:t>monito</a:t>
            </a:r>
            <a:r>
              <a:rPr dirty="0" sz="1000" spc="5">
                <a:solidFill>
                  <a:srgbClr val="003A36"/>
                </a:solidFill>
                <a:latin typeface="Lucida Sans Unicode"/>
                <a:cs typeface="Lucida Sans Unicode"/>
              </a:rPr>
              <a:t>r</a:t>
            </a:r>
            <a:r>
              <a:rPr dirty="0" sz="1000" spc="-30">
                <a:solidFill>
                  <a:srgbClr val="003A36"/>
                </a:solidFill>
                <a:latin typeface="Lucida Sans Unicode"/>
                <a:cs typeface="Lucida Sans Unicode"/>
              </a:rPr>
              <a:t> </a:t>
            </a:r>
            <a:r>
              <a:rPr dirty="0" sz="1000" spc="60">
                <a:solidFill>
                  <a:srgbClr val="003A36"/>
                </a:solidFill>
                <a:latin typeface="Lucida Sans Unicode"/>
                <a:cs typeface="Lucida Sans Unicode"/>
              </a:rPr>
              <a:t>placement</a:t>
            </a:r>
            <a:endParaRPr sz="1000">
              <a:latin typeface="Lucida Sans Unicode"/>
              <a:cs typeface="Lucida Sans Unicode"/>
            </a:endParaRPr>
          </a:p>
          <a:p>
            <a:pPr marL="12700" marR="5080">
              <a:lnSpc>
                <a:spcPct val="116700"/>
              </a:lnSpc>
            </a:pPr>
            <a:r>
              <a:rPr dirty="0" sz="1000">
                <a:solidFill>
                  <a:srgbClr val="003A36"/>
                </a:solidFill>
                <a:latin typeface="Lucida Sans Unicode"/>
                <a:cs typeface="Lucida Sans Unicode"/>
              </a:rPr>
              <a:t>of</a:t>
            </a:r>
            <a:r>
              <a:rPr dirty="0" sz="1000" spc="160">
                <a:solidFill>
                  <a:srgbClr val="003A36"/>
                </a:solidFill>
                <a:latin typeface="Lucida Sans Unicode"/>
                <a:cs typeface="Lucida Sans Unicode"/>
              </a:rPr>
              <a:t> </a:t>
            </a:r>
            <a:r>
              <a:rPr dirty="0" sz="1000">
                <a:solidFill>
                  <a:srgbClr val="003A36"/>
                </a:solidFill>
                <a:latin typeface="Lucida Sans Unicode"/>
                <a:cs typeface="Lucida Sans Unicode"/>
              </a:rPr>
              <a:t>electronic</a:t>
            </a:r>
            <a:r>
              <a:rPr dirty="0" sz="1000" spc="160">
                <a:solidFill>
                  <a:srgbClr val="003A36"/>
                </a:solidFill>
                <a:latin typeface="Lucida Sans Unicode"/>
                <a:cs typeface="Lucida Sans Unicode"/>
              </a:rPr>
              <a:t> </a:t>
            </a:r>
            <a:r>
              <a:rPr dirty="0" sz="1000">
                <a:solidFill>
                  <a:srgbClr val="003A36"/>
                </a:solidFill>
                <a:latin typeface="Lucida Sans Unicode"/>
                <a:cs typeface="Lucida Sans Unicode"/>
              </a:rPr>
              <a:t>components</a:t>
            </a:r>
            <a:r>
              <a:rPr dirty="0" sz="1000" spc="160">
                <a:solidFill>
                  <a:srgbClr val="003A36"/>
                </a:solidFill>
                <a:latin typeface="Lucida Sans Unicode"/>
                <a:cs typeface="Lucida Sans Unicode"/>
              </a:rPr>
              <a:t> </a:t>
            </a:r>
            <a:r>
              <a:rPr dirty="0" sz="1000">
                <a:solidFill>
                  <a:srgbClr val="003A36"/>
                </a:solidFill>
                <a:latin typeface="Lucida Sans Unicode"/>
                <a:cs typeface="Lucida Sans Unicode"/>
              </a:rPr>
              <a:t>on</a:t>
            </a:r>
            <a:r>
              <a:rPr dirty="0" sz="1000" spc="165">
                <a:solidFill>
                  <a:srgbClr val="003A36"/>
                </a:solidFill>
                <a:latin typeface="Lucida Sans Unicode"/>
                <a:cs typeface="Lucida Sans Unicode"/>
              </a:rPr>
              <a:t> </a:t>
            </a:r>
            <a:r>
              <a:rPr dirty="0" sz="1000" spc="-80">
                <a:solidFill>
                  <a:srgbClr val="003A36"/>
                </a:solidFill>
                <a:latin typeface="Lucida Sans Unicode"/>
                <a:cs typeface="Lucida Sans Unicode"/>
              </a:rPr>
              <a:t>printed
circuit </a:t>
            </a:r>
            <a:r>
              <a:rPr dirty="0" sz="1000">
                <a:solidFill>
                  <a:srgbClr val="003A36"/>
                </a:solidFill>
                <a:latin typeface="Lucida Sans Unicode"/>
                <a:cs typeface="Lucida Sans Unicode"/>
              </a:rPr>
              <a:t>boards</a:t>
            </a:r>
            <a:r>
              <a:rPr dirty="0" sz="1000" spc="65">
                <a:solidFill>
                  <a:srgbClr val="003A36"/>
                </a:solidFill>
                <a:latin typeface="Lucida Sans Unicode"/>
                <a:cs typeface="Lucida Sans Unicode"/>
              </a:rPr>
              <a:t> and </a:t>
            </a:r>
            <a:r>
              <a:rPr dirty="0" sz="1000" spc="55">
                <a:solidFill>
                  <a:srgbClr val="003A36"/>
                </a:solidFill>
                <a:latin typeface="Lucida Sans Unicode"/>
                <a:cs typeface="Lucida Sans Unicode"/>
              </a:rPr>
              <a:t>tap</a:t>
            </a:r>
            <a:r>
              <a:rPr dirty="0" sz="1000" spc="65">
                <a:solidFill>
                  <a:srgbClr val="003A36"/>
                </a:solidFill>
                <a:latin typeface="Lucida Sans Unicode"/>
                <a:cs typeface="Lucida Sans Unicode"/>
              </a:rPr>
              <a:t> </a:t>
            </a:r>
            <a:r>
              <a:rPr dirty="0" sz="1000">
                <a:solidFill>
                  <a:srgbClr val="003A36"/>
                </a:solidFill>
                <a:latin typeface="Lucida Sans Unicode"/>
                <a:cs typeface="Lucida Sans Unicode"/>
              </a:rPr>
              <a:t>into</a:t>
            </a:r>
            <a:r>
              <a:rPr dirty="0" sz="1000" spc="65">
                <a:solidFill>
                  <a:srgbClr val="003A36"/>
                </a:solidFill>
                <a:latin typeface="Lucida Sans Unicode"/>
                <a:cs typeface="Lucida Sans Unicode"/>
              </a:rPr>
              <a:t> </a:t>
            </a:r>
            <a:r>
              <a:rPr dirty="0" sz="1000">
                <a:solidFill>
                  <a:srgbClr val="003A36"/>
                </a:solidFill>
                <a:latin typeface="Lucida Sans Unicode"/>
                <a:cs typeface="Lucida Sans Unicode"/>
              </a:rPr>
              <a:t>various</a:t>
            </a:r>
            <a:r>
              <a:rPr dirty="0" sz="1000" spc="65">
                <a:solidFill>
                  <a:srgbClr val="003A36"/>
                </a:solidFill>
                <a:latin typeface="Lucida Sans Unicode"/>
                <a:cs typeface="Lucida Sans Unicode"/>
              </a:rPr>
              <a:t> </a:t>
            </a:r>
            <a:r>
              <a:rPr dirty="0" sz="1000" spc="-10">
                <a:solidFill>
                  <a:srgbClr val="003A36"/>
                </a:solidFill>
                <a:latin typeface="Lucida Sans Unicode"/>
                <a:cs typeface="Lucida Sans Unicode"/>
              </a:rPr>
              <a:t>data
sources </a:t>
            </a:r>
            <a:r>
              <a:rPr dirty="0" sz="1000">
                <a:solidFill>
                  <a:srgbClr val="003A36"/>
                </a:solidFill>
                <a:latin typeface="Lucida Sans Unicode"/>
                <a:cs typeface="Lucida Sans Unicode"/>
              </a:rPr>
              <a:t>to</a:t>
            </a:r>
            <a:r>
              <a:rPr dirty="0" sz="1000" spc="229">
                <a:solidFill>
                  <a:srgbClr val="003A36"/>
                </a:solidFill>
                <a:latin typeface="Lucida Sans Unicode"/>
                <a:cs typeface="Lucida Sans Unicode"/>
              </a:rPr>
              <a:t> </a:t>
            </a:r>
            <a:r>
              <a:rPr dirty="0" sz="1000">
                <a:solidFill>
                  <a:srgbClr val="003A36"/>
                </a:solidFill>
                <a:latin typeface="Lucida Sans Unicode"/>
                <a:cs typeface="Lucida Sans Unicode"/>
              </a:rPr>
              <a:t>give</a:t>
            </a:r>
            <a:r>
              <a:rPr dirty="0" sz="1000" spc="229">
                <a:solidFill>
                  <a:srgbClr val="003A36"/>
                </a:solidFill>
                <a:latin typeface="Lucida Sans Unicode"/>
                <a:cs typeface="Lucida Sans Unicode"/>
              </a:rPr>
              <a:t> </a:t>
            </a:r>
            <a:r>
              <a:rPr dirty="0" sz="1000">
                <a:solidFill>
                  <a:srgbClr val="003A36"/>
                </a:solidFill>
                <a:latin typeface="Lucida Sans Unicode"/>
                <a:cs typeface="Lucida Sans Unicode"/>
              </a:rPr>
              <a:t>manufacturers</a:t>
            </a:r>
            <a:r>
              <a:rPr dirty="0" sz="1000" spc="235">
                <a:solidFill>
                  <a:srgbClr val="003A36"/>
                </a:solidFill>
                <a:latin typeface="Lucida Sans Unicode"/>
                <a:cs typeface="Lucida Sans Unicode"/>
              </a:rPr>
              <a:t> </a:t>
            </a:r>
            <a:r>
              <a:rPr dirty="0" sz="1000">
                <a:solidFill>
                  <a:srgbClr val="003A36"/>
                </a:solidFill>
                <a:latin typeface="Lucida Sans Unicode"/>
                <a:cs typeface="Lucida Sans Unicode"/>
              </a:rPr>
              <a:t>real-</a:t>
            </a:r>
            <a:r>
              <a:rPr dirty="0" sz="1000" spc="-10">
                <a:solidFill>
                  <a:srgbClr val="003A36"/>
                </a:solidFill>
                <a:latin typeface="Lucida Sans Unicode"/>
                <a:cs typeface="Lucida Sans Unicode"/>
              </a:rPr>
              <a:t>time
insights </a:t>
            </a:r>
            <a:r>
              <a:rPr dirty="0" sz="1000">
                <a:solidFill>
                  <a:srgbClr val="003A36"/>
                </a:solidFill>
                <a:latin typeface="Lucida Sans Unicode"/>
                <a:cs typeface="Lucida Sans Unicode"/>
              </a:rPr>
              <a:t>into</a:t>
            </a:r>
            <a:r>
              <a:rPr dirty="0" sz="1000" spc="50">
                <a:solidFill>
                  <a:srgbClr val="003A36"/>
                </a:solidFill>
                <a:latin typeface="Lucida Sans Unicode"/>
                <a:cs typeface="Lucida Sans Unicode"/>
              </a:rPr>
              <a:t> </a:t>
            </a:r>
            <a:r>
              <a:rPr dirty="0" sz="1000">
                <a:solidFill>
                  <a:srgbClr val="003A36"/>
                </a:solidFill>
                <a:latin typeface="Lucida Sans Unicode"/>
                <a:cs typeface="Lucida Sans Unicode"/>
              </a:rPr>
              <a:t>production</a:t>
            </a:r>
            <a:r>
              <a:rPr dirty="0" sz="1000" spc="55">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55">
                <a:solidFill>
                  <a:srgbClr val="003A36"/>
                </a:solidFill>
                <a:latin typeface="Lucida Sans Unicode"/>
                <a:cs typeface="Lucida Sans Unicode"/>
              </a:rPr>
              <a:t> </a:t>
            </a:r>
            <a:r>
              <a:rPr dirty="0" sz="1000">
                <a:solidFill>
                  <a:srgbClr val="003A36"/>
                </a:solidFill>
                <a:latin typeface="Lucida Sans Unicode"/>
                <a:cs typeface="Lucida Sans Unicode"/>
              </a:rPr>
              <a:t>quality.</a:t>
            </a:r>
            <a:r>
              <a:rPr dirty="0" sz="1000" spc="55">
                <a:solidFill>
                  <a:srgbClr val="003A36"/>
                </a:solidFill>
                <a:latin typeface="Lucida Sans Unicode"/>
                <a:cs typeface="Lucida Sans Unicode"/>
              </a:rPr>
              <a:t> </a:t>
            </a:r>
            <a:r>
              <a:rPr dirty="0" sz="1000" spc="-85">
                <a:solidFill>
                  <a:srgbClr val="003A36"/>
                </a:solidFill>
                <a:latin typeface="Lucida Sans Unicode"/>
                <a:cs typeface="Lucida Sans Unicode"/>
              </a:rPr>
              <a:t>The
application </a:t>
            </a:r>
            <a:r>
              <a:rPr dirty="0" sz="1000" spc="65">
                <a:solidFill>
                  <a:srgbClr val="003A36"/>
                </a:solidFill>
                <a:latin typeface="Lucida Sans Unicode"/>
                <a:cs typeface="Lucida Sans Unicode"/>
              </a:rPr>
              <a:t>had</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15">
                <a:solidFill>
                  <a:srgbClr val="003A36"/>
                </a:solidFill>
                <a:latin typeface="Lucida Sans Unicode"/>
                <a:cs typeface="Lucida Sans Unicode"/>
              </a:rPr>
              <a:t> </a:t>
            </a:r>
            <a:r>
              <a:rPr dirty="0" sz="1000" spc="50">
                <a:solidFill>
                  <a:srgbClr val="003A36"/>
                </a:solidFill>
                <a:latin typeface="Lucida Sans Unicode"/>
                <a:cs typeface="Lucida Sans Unicode"/>
              </a:rPr>
              <a:t>connect</a:t>
            </a:r>
            <a:r>
              <a:rPr dirty="0" sz="1000" spc="20">
                <a:solidFill>
                  <a:srgbClr val="003A36"/>
                </a:solidFill>
                <a:latin typeface="Lucida Sans Unicode"/>
                <a:cs typeface="Lucida Sans Unicode"/>
              </a:rPr>
              <a:t> </a:t>
            </a:r>
            <a:r>
              <a:rPr dirty="0" sz="1000" spc="65">
                <a:solidFill>
                  <a:srgbClr val="003A36"/>
                </a:solidFill>
                <a:latin typeface="Lucida Sans Unicode"/>
                <a:cs typeface="Lucida Sans Unicode"/>
              </a:rPr>
              <a:t>as</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easily</a:t>
            </a:r>
            <a:r>
              <a:rPr dirty="0" sz="1000" spc="15">
                <a:solidFill>
                  <a:srgbClr val="003A36"/>
                </a:solidFill>
                <a:latin typeface="Lucida Sans Unicode"/>
                <a:cs typeface="Lucida Sans Unicode"/>
              </a:rPr>
              <a:t> </a:t>
            </a:r>
            <a:r>
              <a:rPr dirty="0" sz="1000" spc="-10">
                <a:solidFill>
                  <a:srgbClr val="003A36"/>
                </a:solidFill>
                <a:latin typeface="Lucida Sans Unicode"/>
                <a:cs typeface="Lucida Sans Unicode"/>
              </a:rPr>
              <a:t>as
possible</a:t>
            </a:r>
            <a:r>
              <a:rPr dirty="0" sz="1000" spc="555">
                <a:solidFill>
                  <a:srgbClr val="003A36"/>
                </a:solidFill>
                <a:latin typeface="Lucida Sans Unicode"/>
                <a:cs typeface="Lucida Sans Unicode"/>
              </a:rPr>
              <a:t> </a:t>
            </a:r>
            <a:r>
              <a:rPr dirty="0" sz="1000">
                <a:solidFill>
                  <a:srgbClr val="003A36"/>
                </a:solidFill>
                <a:latin typeface="Lucida Sans Unicode"/>
                <a:cs typeface="Lucida Sans Unicode"/>
              </a:rPr>
              <a:t>with</a:t>
            </a:r>
            <a:r>
              <a:rPr dirty="0" sz="1000" spc="35">
                <a:solidFill>
                  <a:srgbClr val="003A36"/>
                </a:solidFill>
                <a:latin typeface="Lucida Sans Unicode"/>
                <a:cs typeface="Lucida Sans Unicode"/>
              </a:rPr>
              <a:t> </a:t>
            </a:r>
            <a:r>
              <a:rPr dirty="0" sz="1000">
                <a:solidFill>
                  <a:srgbClr val="003A36"/>
                </a:solidFill>
                <a:latin typeface="Lucida Sans Unicode"/>
                <a:cs typeface="Lucida Sans Unicode"/>
              </a:rPr>
              <a:t>other</a:t>
            </a:r>
            <a:r>
              <a:rPr dirty="0" sz="1000" spc="35">
                <a:solidFill>
                  <a:srgbClr val="003A36"/>
                </a:solidFill>
                <a:latin typeface="Lucida Sans Unicode"/>
                <a:cs typeface="Lucida Sans Unicode"/>
              </a:rPr>
              <a:t> </a:t>
            </a:r>
            <a:r>
              <a:rPr dirty="0" sz="1000">
                <a:solidFill>
                  <a:srgbClr val="003A36"/>
                </a:solidFill>
                <a:latin typeface="Lucida Sans Unicode"/>
                <a:cs typeface="Lucida Sans Unicode"/>
              </a:rPr>
              <a:t>services.</a:t>
            </a:r>
            <a:r>
              <a:rPr dirty="0" sz="1000" spc="40">
                <a:solidFill>
                  <a:srgbClr val="003A36"/>
                </a:solidFill>
                <a:latin typeface="Lucida Sans Unicode"/>
                <a:cs typeface="Lucida Sans Unicode"/>
              </a:rPr>
              <a:t> </a:t>
            </a:r>
            <a:r>
              <a:rPr dirty="0" sz="1000">
                <a:solidFill>
                  <a:srgbClr val="003A36"/>
                </a:solidFill>
                <a:latin typeface="Lucida Sans Unicode"/>
                <a:cs typeface="Lucida Sans Unicode"/>
              </a:rPr>
              <a:t>In</a:t>
            </a:r>
            <a:r>
              <a:rPr dirty="0" sz="1000" spc="35">
                <a:solidFill>
                  <a:srgbClr val="003A36"/>
                </a:solidFill>
                <a:latin typeface="Lucida Sans Unicode"/>
                <a:cs typeface="Lucida Sans Unicode"/>
              </a:rPr>
              <a:t> </a:t>
            </a:r>
            <a:r>
              <a:rPr dirty="0" sz="1000" spc="-10">
                <a:solidFill>
                  <a:srgbClr val="003A36"/>
                </a:solidFill>
                <a:latin typeface="Lucida Sans Unicode"/>
                <a:cs typeface="Lucida Sans Unicode"/>
              </a:rPr>
              <a:t>addition,
SICK</a:t>
            </a:r>
            <a:r>
              <a:rPr dirty="0" sz="1000" spc="555">
                <a:solidFill>
                  <a:srgbClr val="003A36"/>
                </a:solidFill>
                <a:latin typeface="Lucida Sans Unicode"/>
                <a:cs typeface="Lucida Sans Unicode"/>
              </a:rPr>
              <a:t>  </a:t>
            </a:r>
            <a:r>
              <a:rPr dirty="0" sz="1000">
                <a:solidFill>
                  <a:srgbClr val="003A36"/>
                </a:solidFill>
                <a:latin typeface="Lucida Sans Unicode"/>
                <a:cs typeface="Lucida Sans Unicode"/>
              </a:rPr>
              <a:t>AG</a:t>
            </a:r>
            <a:r>
              <a:rPr dirty="0" sz="1000" spc="-15">
                <a:solidFill>
                  <a:srgbClr val="003A36"/>
                </a:solidFill>
                <a:latin typeface="Lucida Sans Unicode"/>
                <a:cs typeface="Lucida Sans Unicode"/>
              </a:rPr>
              <a:t> </a:t>
            </a:r>
            <a:r>
              <a:rPr dirty="0" sz="1000" spc="55">
                <a:solidFill>
                  <a:srgbClr val="003A36"/>
                </a:solidFill>
                <a:latin typeface="Lucida Sans Unicode"/>
                <a:cs typeface="Lucida Sans Unicode"/>
              </a:rPr>
              <a:t>wanted</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15">
                <a:solidFill>
                  <a:srgbClr val="003A36"/>
                </a:solidFill>
                <a:latin typeface="Lucida Sans Unicode"/>
                <a:cs typeface="Lucida Sans Unicode"/>
              </a:rPr>
              <a:t> </a:t>
            </a:r>
            <a:r>
              <a:rPr dirty="0" sz="1000" spc="55">
                <a:solidFill>
                  <a:srgbClr val="003A36"/>
                </a:solidFill>
                <a:latin typeface="Lucida Sans Unicode"/>
                <a:cs typeface="Lucida Sans Unicode"/>
              </a:rPr>
              <a:t>be</a:t>
            </a:r>
            <a:r>
              <a:rPr dirty="0" sz="1000" spc="-10">
                <a:solidFill>
                  <a:srgbClr val="003A36"/>
                </a:solidFill>
                <a:latin typeface="Lucida Sans Unicode"/>
                <a:cs typeface="Lucida Sans Unicode"/>
              </a:rPr>
              <a:t> </a:t>
            </a:r>
            <a:r>
              <a:rPr dirty="0" sz="1000" spc="50">
                <a:solidFill>
                  <a:srgbClr val="003A36"/>
                </a:solidFill>
                <a:latin typeface="Lucida Sans Unicode"/>
                <a:cs typeface="Lucida Sans Unicode"/>
              </a:rPr>
              <a:t>able</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15">
                <a:solidFill>
                  <a:srgbClr val="003A36"/>
                </a:solidFill>
                <a:latin typeface="Lucida Sans Unicode"/>
                <a:cs typeface="Lucida Sans Unicode"/>
              </a:rPr>
              <a:t> </a:t>
            </a:r>
            <a:r>
              <a:rPr dirty="0" sz="1000" spc="-10">
                <a:solidFill>
                  <a:srgbClr val="003A36"/>
                </a:solidFill>
                <a:latin typeface="Lucida Sans Unicode"/>
                <a:cs typeface="Lucida Sans Unicode"/>
              </a:rPr>
              <a:t>provide
new </a:t>
            </a:r>
            <a:r>
              <a:rPr dirty="0" sz="1000">
                <a:solidFill>
                  <a:srgbClr val="003A36"/>
                </a:solidFill>
                <a:latin typeface="Lucida Sans Unicode"/>
                <a:cs typeface="Lucida Sans Unicode"/>
              </a:rPr>
              <a:t>features</a:t>
            </a:r>
            <a:r>
              <a:rPr dirty="0" sz="1000" spc="85">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90">
                <a:solidFill>
                  <a:srgbClr val="003A36"/>
                </a:solidFill>
                <a:latin typeface="Lucida Sans Unicode"/>
                <a:cs typeface="Lucida Sans Unicode"/>
              </a:rPr>
              <a:t> </a:t>
            </a:r>
            <a:r>
              <a:rPr dirty="0" sz="1000">
                <a:solidFill>
                  <a:srgbClr val="003A36"/>
                </a:solidFill>
                <a:latin typeface="Lucida Sans Unicode"/>
                <a:cs typeface="Lucida Sans Unicode"/>
              </a:rPr>
              <a:t>versions</a:t>
            </a:r>
            <a:r>
              <a:rPr dirty="0" sz="1000" spc="90">
                <a:solidFill>
                  <a:srgbClr val="003A36"/>
                </a:solidFill>
                <a:latin typeface="Lucida Sans Unicode"/>
                <a:cs typeface="Lucida Sans Unicode"/>
              </a:rPr>
              <a:t> </a:t>
            </a:r>
            <a:r>
              <a:rPr dirty="0" sz="1000">
                <a:solidFill>
                  <a:srgbClr val="003A36"/>
                </a:solidFill>
                <a:latin typeface="Lucida Sans Unicode"/>
                <a:cs typeface="Lucida Sans Unicode"/>
              </a:rPr>
              <a:t>quickly</a:t>
            </a:r>
            <a:r>
              <a:rPr dirty="0" sz="1000" spc="90">
                <a:solidFill>
                  <a:srgbClr val="003A36"/>
                </a:solidFill>
                <a:latin typeface="Lucida Sans Unicode"/>
                <a:cs typeface="Lucida Sans Unicode"/>
              </a:rPr>
              <a:t> </a:t>
            </a:r>
            <a:r>
              <a:rPr dirty="0" sz="1000" spc="-20">
                <a:solidFill>
                  <a:srgbClr val="003A36"/>
                </a:solidFill>
                <a:latin typeface="Lucida Sans Unicode"/>
                <a:cs typeface="Lucida Sans Unicode"/>
              </a:rPr>
              <a:t>without
any </a:t>
            </a:r>
            <a:r>
              <a:rPr dirty="0" sz="1000" spc="-10">
                <a:solidFill>
                  <a:srgbClr val="003A36"/>
                </a:solidFill>
                <a:latin typeface="Lucida Sans Unicode"/>
                <a:cs typeface="Lucida Sans Unicode"/>
              </a:rPr>
              <a:t>downtime.</a:t>
            </a:r>
            <a:endParaRPr sz="1000">
              <a:latin typeface="Lucida Sans Unicode"/>
              <a:cs typeface="Lucida Sans Unicode"/>
            </a:endParaRPr>
          </a:p>
        </p:txBody>
      </p:sp>
      <p:sp>
        <p:nvSpPr>
          <p:cNvPr id="6" name="object 6" descr=""/>
          <p:cNvSpPr/>
          <p:nvPr/>
        </p:nvSpPr>
        <p:spPr>
          <a:xfrm>
            <a:off x="0" y="1511300"/>
            <a:ext cx="3663950" cy="3022600"/>
          </a:xfrm>
          <a:custGeom>
            <a:avLst/>
            <a:gdLst/>
            <a:ahLst/>
            <a:cxnLst/>
            <a:rect l="l" t="t" r="r" b="b"/>
            <a:pathLst>
              <a:path w="3663950" h="3022600">
                <a:moveTo>
                  <a:pt x="3663950" y="0"/>
                </a:moveTo>
                <a:lnTo>
                  <a:pt x="0" y="0"/>
                </a:lnTo>
                <a:lnTo>
                  <a:pt x="0" y="3022600"/>
                </a:lnTo>
                <a:lnTo>
                  <a:pt x="3663950" y="3022600"/>
                </a:lnTo>
                <a:lnTo>
                  <a:pt x="3663950" y="0"/>
                </a:lnTo>
                <a:close/>
              </a:path>
            </a:pathLst>
          </a:custGeom>
          <a:solidFill>
            <a:srgbClr val="F1F3F4"/>
          </a:solidFill>
        </p:spPr>
        <p:txBody>
          <a:bodyPr wrap="square" lIns="0" tIns="0" rIns="0" bIns="0" rtlCol="0"/>
          <a:lstStyle/>
          <a:p/>
        </p:txBody>
      </p:sp>
      <p:sp>
        <p:nvSpPr>
          <p:cNvPr id="7" name="object 7" descr=""/>
          <p:cNvSpPr txBox="1"/>
          <p:nvPr/>
        </p:nvSpPr>
        <p:spPr>
          <a:xfrm>
            <a:off x="1123453" y="1651000"/>
            <a:ext cx="2270125" cy="2694940"/>
          </a:xfrm>
          <a:prstGeom prst="rect">
            <a:avLst/>
          </a:prstGeom>
        </p:spPr>
        <p:txBody>
          <a:bodyPr wrap="square" lIns="0" tIns="12700" rIns="0" bIns="0" rtlCol="0" vert="horz">
            <a:spAutoFit/>
          </a:bodyPr>
          <a:lstStyle/>
          <a:p>
            <a:pPr marL="12700">
              <a:lnSpc>
                <a:spcPct val="100000"/>
              </a:lnSpc>
              <a:spcBef>
                <a:spcPts val="100"/>
              </a:spcBef>
            </a:pPr>
            <a:r>
              <a:rPr dirty="0" sz="1600" spc="60">
                <a:solidFill>
                  <a:srgbClr val="003A36"/>
                </a:solidFill>
                <a:latin typeface="Lucida Sans Unicode"/>
                <a:cs typeface="Lucida Sans Unicode"/>
              </a:rPr>
              <a:t>At-a-</a:t>
            </a:r>
            <a:r>
              <a:rPr dirty="0" sz="1600" spc="50">
                <a:solidFill>
                  <a:srgbClr val="003A36"/>
                </a:solidFill>
                <a:latin typeface="Lucida Sans Unicode"/>
                <a:cs typeface="Lucida Sans Unicode"/>
              </a:rPr>
              <a:t>Glance</a:t>
            </a:r>
            <a:endParaRPr sz="1600">
              <a:latin typeface="Lucida Sans Unicode"/>
              <a:cs typeface="Lucida Sans Unicode"/>
            </a:endParaRPr>
          </a:p>
          <a:p>
            <a:pPr marL="12700" marR="187960">
              <a:lnSpc>
                <a:spcPct val="116700"/>
              </a:lnSpc>
              <a:spcBef>
                <a:spcPts val="620"/>
              </a:spcBef>
            </a:pPr>
            <a:r>
              <a:rPr dirty="0" sz="1200">
                <a:solidFill>
                  <a:srgbClr val="003A36"/>
                </a:solidFill>
                <a:latin typeface="Lucida Sans Unicode"/>
                <a:cs typeface="Lucida Sans Unicode"/>
              </a:rPr>
              <a:t>Sensor</a:t>
            </a:r>
            <a:r>
              <a:rPr dirty="0" sz="1200" spc="-15">
                <a:solidFill>
                  <a:srgbClr val="003A36"/>
                </a:solidFill>
                <a:latin typeface="Lucida Sans Unicode"/>
                <a:cs typeface="Lucida Sans Unicode"/>
              </a:rPr>
              <a:t> </a:t>
            </a:r>
            <a:r>
              <a:rPr dirty="0" sz="1200" spc="70">
                <a:solidFill>
                  <a:srgbClr val="003A36"/>
                </a:solidFill>
                <a:latin typeface="Lucida Sans Unicode"/>
                <a:cs typeface="Lucida Sans Unicode"/>
              </a:rPr>
              <a:t>and</a:t>
            </a:r>
            <a:r>
              <a:rPr dirty="0" sz="1200" spc="-15">
                <a:solidFill>
                  <a:srgbClr val="003A36"/>
                </a:solidFill>
                <a:latin typeface="Lucida Sans Unicode"/>
                <a:cs typeface="Lucida Sans Unicode"/>
              </a:rPr>
              <a:t> </a:t>
            </a:r>
            <a:r>
              <a:rPr dirty="0" sz="1200" spc="-165">
                <a:solidFill>
                  <a:srgbClr val="003A36"/>
                </a:solidFill>
                <a:latin typeface="Lucida Sans Unicode"/>
                <a:cs typeface="Lucida Sans Unicode"/>
              </a:rPr>
              <a:t>application
solution </a:t>
            </a:r>
            <a:r>
              <a:rPr dirty="0" sz="1200">
                <a:solidFill>
                  <a:srgbClr val="003A36"/>
                </a:solidFill>
                <a:latin typeface="Lucida Sans Unicode"/>
                <a:cs typeface="Lucida Sans Unicode"/>
              </a:rPr>
              <a:t>provider</a:t>
            </a:r>
            <a:r>
              <a:rPr dirty="0" sz="1200" spc="-10">
                <a:solidFill>
                  <a:srgbClr val="003A36"/>
                </a:solidFill>
                <a:latin typeface="Lucida Sans Unicode"/>
                <a:cs typeface="Lucida Sans Unicode"/>
              </a:rPr>
              <a:t> </a:t>
            </a:r>
            <a:r>
              <a:rPr dirty="0" sz="1200" spc="-50">
                <a:solidFill>
                  <a:srgbClr val="003A36"/>
                </a:solidFill>
                <a:latin typeface="Lucida Sans Unicode"/>
                <a:cs typeface="Lucida Sans Unicode"/>
              </a:rPr>
              <a:t>for
manufacturers, </a:t>
            </a:r>
            <a:r>
              <a:rPr dirty="0" sz="1200" spc="-10">
                <a:solidFill>
                  <a:srgbClr val="003A36"/>
                </a:solidFill>
                <a:latin typeface="Lucida Sans Unicode"/>
                <a:cs typeface="Lucida Sans Unicode"/>
              </a:rPr>
              <a:t>SICK</a:t>
            </a:r>
            <a:r>
              <a:rPr dirty="0" sz="1200" spc="-50">
                <a:solidFill>
                  <a:srgbClr val="003A36"/>
                </a:solidFill>
                <a:latin typeface="Lucida Sans Unicode"/>
                <a:cs typeface="Lucida Sans Unicode"/>
              </a:rPr>
              <a:t> </a:t>
            </a:r>
            <a:r>
              <a:rPr dirty="0" sz="1200" spc="-65">
                <a:solidFill>
                  <a:srgbClr val="003A36"/>
                </a:solidFill>
                <a:latin typeface="Lucida Sans Unicode"/>
                <a:cs typeface="Lucida Sans Unicode"/>
              </a:rPr>
              <a:t>AG,</a:t>
            </a:r>
            <a:r>
              <a:rPr dirty="0" sz="1200" spc="-45">
                <a:solidFill>
                  <a:srgbClr val="003A36"/>
                </a:solidFill>
                <a:latin typeface="Lucida Sans Unicode"/>
                <a:cs typeface="Lucida Sans Unicode"/>
              </a:rPr>
              <a:t> </a:t>
            </a:r>
            <a:r>
              <a:rPr dirty="0" sz="1200" spc="-10">
                <a:solidFill>
                  <a:srgbClr val="003A36"/>
                </a:solidFill>
                <a:latin typeface="Lucida Sans Unicode"/>
                <a:cs typeface="Lucida Sans Unicode"/>
              </a:rPr>
              <a:t>is
strategically </a:t>
            </a:r>
            <a:r>
              <a:rPr dirty="0" sz="1200">
                <a:solidFill>
                  <a:srgbClr val="003A36"/>
                </a:solidFill>
                <a:latin typeface="Lucida Sans Unicode"/>
                <a:cs typeface="Lucida Sans Unicode"/>
              </a:rPr>
              <a:t>expanding</a:t>
            </a:r>
            <a:r>
              <a:rPr dirty="0" sz="1200" spc="65">
                <a:solidFill>
                  <a:srgbClr val="003A36"/>
                </a:solidFill>
                <a:latin typeface="Lucida Sans Unicode"/>
                <a:cs typeface="Lucida Sans Unicode"/>
              </a:rPr>
              <a:t> </a:t>
            </a:r>
            <a:r>
              <a:rPr dirty="0" sz="1200" spc="-10">
                <a:solidFill>
                  <a:srgbClr val="003A36"/>
                </a:solidFill>
                <a:latin typeface="Lucida Sans Unicode"/>
                <a:cs typeface="Lucida Sans Unicode"/>
              </a:rPr>
              <a:t>its
product </a:t>
            </a:r>
            <a:r>
              <a:rPr dirty="0" sz="1200" spc="-20">
                <a:solidFill>
                  <a:srgbClr val="003A36"/>
                </a:solidFill>
                <a:latin typeface="Lucida Sans Unicode"/>
                <a:cs typeface="Lucida Sans Unicode"/>
              </a:rPr>
              <a:t>portfolio</a:t>
            </a:r>
            <a:r>
              <a:rPr dirty="0" sz="1200" spc="-45">
                <a:solidFill>
                  <a:srgbClr val="003A36"/>
                </a:solidFill>
                <a:latin typeface="Lucida Sans Unicode"/>
                <a:cs typeface="Lucida Sans Unicode"/>
              </a:rPr>
              <a:t> </a:t>
            </a:r>
            <a:r>
              <a:rPr dirty="0" sz="1200">
                <a:solidFill>
                  <a:srgbClr val="003A36"/>
                </a:solidFill>
                <a:latin typeface="Lucida Sans Unicode"/>
                <a:cs typeface="Lucida Sans Unicode"/>
              </a:rPr>
              <a:t>to</a:t>
            </a:r>
            <a:r>
              <a:rPr dirty="0" sz="1200" spc="-40">
                <a:solidFill>
                  <a:srgbClr val="003A36"/>
                </a:solidFill>
                <a:latin typeface="Lucida Sans Unicode"/>
                <a:cs typeface="Lucida Sans Unicode"/>
              </a:rPr>
              <a:t> </a:t>
            </a:r>
            <a:r>
              <a:rPr dirty="0" sz="1200" spc="-10">
                <a:solidFill>
                  <a:srgbClr val="003A36"/>
                </a:solidFill>
                <a:latin typeface="Lucida Sans Unicode"/>
                <a:cs typeface="Lucida Sans Unicode"/>
              </a:rPr>
              <a:t>help
the industrial</a:t>
            </a:r>
            <a:r>
              <a:rPr dirty="0" sz="1200" spc="10">
                <a:solidFill>
                  <a:srgbClr val="003A36"/>
                </a:solidFill>
                <a:latin typeface="Lucida Sans Unicode"/>
                <a:cs typeface="Lucida Sans Unicode"/>
              </a:rPr>
              <a:t> </a:t>
            </a:r>
            <a:r>
              <a:rPr dirty="0" sz="1200">
                <a:solidFill>
                  <a:srgbClr val="003A36"/>
                </a:solidFill>
                <a:latin typeface="Lucida Sans Unicode"/>
                <a:cs typeface="Lucida Sans Unicode"/>
              </a:rPr>
              <a:t>sector</a:t>
            </a:r>
            <a:r>
              <a:rPr dirty="0" sz="1200" spc="10">
                <a:solidFill>
                  <a:srgbClr val="003A36"/>
                </a:solidFill>
                <a:latin typeface="Lucida Sans Unicode"/>
                <a:cs typeface="Lucida Sans Unicode"/>
              </a:rPr>
              <a:t> </a:t>
            </a:r>
            <a:r>
              <a:rPr dirty="0" sz="1200" spc="-50">
                <a:solidFill>
                  <a:srgbClr val="003A36"/>
                </a:solidFill>
                <a:latin typeface="Lucida Sans Unicode"/>
                <a:cs typeface="Lucida Sans Unicode"/>
              </a:rPr>
              <a:t>digitize
its </a:t>
            </a:r>
            <a:r>
              <a:rPr dirty="0" sz="1200">
                <a:solidFill>
                  <a:srgbClr val="003A36"/>
                </a:solidFill>
                <a:latin typeface="Lucida Sans Unicode"/>
                <a:cs typeface="Lucida Sans Unicode"/>
              </a:rPr>
              <a:t>processes. </a:t>
            </a:r>
            <a:r>
              <a:rPr dirty="0" sz="1200" spc="-55">
                <a:solidFill>
                  <a:srgbClr val="003A36"/>
                </a:solidFill>
                <a:latin typeface="Lucida Sans Unicode"/>
                <a:cs typeface="Lucida Sans Unicode"/>
              </a:rPr>
              <a:t>To</a:t>
            </a:r>
            <a:r>
              <a:rPr dirty="0" sz="1200">
                <a:solidFill>
                  <a:srgbClr val="003A36"/>
                </a:solidFill>
                <a:latin typeface="Lucida Sans Unicode"/>
                <a:cs typeface="Lucida Sans Unicode"/>
              </a:rPr>
              <a:t> do</a:t>
            </a:r>
            <a:r>
              <a:rPr dirty="0" sz="1200" spc="5">
                <a:solidFill>
                  <a:srgbClr val="003A36"/>
                </a:solidFill>
                <a:latin typeface="Lucida Sans Unicode"/>
                <a:cs typeface="Lucida Sans Unicode"/>
              </a:rPr>
              <a:t> </a:t>
            </a:r>
            <a:r>
              <a:rPr dirty="0" sz="1200" spc="-60">
                <a:solidFill>
                  <a:srgbClr val="003A36"/>
                </a:solidFill>
                <a:latin typeface="Lucida Sans Unicode"/>
                <a:cs typeface="Lucida Sans Unicode"/>
              </a:rPr>
              <a:t>so,</a:t>
            </a:r>
            <a:r>
              <a:rPr dirty="0" sz="1200">
                <a:solidFill>
                  <a:srgbClr val="003A36"/>
                </a:solidFill>
                <a:latin typeface="Lucida Sans Unicode"/>
                <a:cs typeface="Lucida Sans Unicode"/>
              </a:rPr>
              <a:t> </a:t>
            </a:r>
            <a:r>
              <a:rPr dirty="0" sz="1200" spc="-409">
                <a:solidFill>
                  <a:srgbClr val="003A36"/>
                </a:solidFill>
                <a:latin typeface="Lucida Sans Unicode"/>
                <a:cs typeface="Lucida Sans Unicode"/>
              </a:rPr>
              <a:t>the
company</a:t>
            </a:r>
            <a:r>
              <a:rPr dirty="0" sz="1200" spc="-45">
                <a:solidFill>
                  <a:srgbClr val="003A36"/>
                </a:solidFill>
                <a:latin typeface="Lucida Sans Unicode"/>
                <a:cs typeface="Lucida Sans Unicode"/>
              </a:rPr>
              <a:t> is</a:t>
            </a:r>
            <a:r>
              <a:rPr dirty="0" sz="1200" spc="35">
                <a:solidFill>
                  <a:srgbClr val="003A36"/>
                </a:solidFill>
                <a:latin typeface="Lucida Sans Unicode"/>
                <a:cs typeface="Lucida Sans Unicode"/>
              </a:rPr>
              <a:t> </a:t>
            </a:r>
            <a:r>
              <a:rPr dirty="0" sz="1200">
                <a:solidFill>
                  <a:srgbClr val="003A36"/>
                </a:solidFill>
                <a:latin typeface="Lucida Sans Unicode"/>
                <a:cs typeface="Lucida Sans Unicode"/>
              </a:rPr>
              <a:t>leaning</a:t>
            </a:r>
            <a:r>
              <a:rPr dirty="0" sz="1200" spc="35">
                <a:solidFill>
                  <a:srgbClr val="003A36"/>
                </a:solidFill>
                <a:latin typeface="Lucida Sans Unicode"/>
                <a:cs typeface="Lucida Sans Unicode"/>
              </a:rPr>
              <a:t> </a:t>
            </a:r>
            <a:r>
              <a:rPr dirty="0" sz="1200" spc="-10">
                <a:solidFill>
                  <a:srgbClr val="003A36"/>
                </a:solidFill>
                <a:latin typeface="Lucida Sans Unicode"/>
                <a:cs typeface="Lucida Sans Unicode"/>
              </a:rPr>
              <a:t>into
container </a:t>
            </a:r>
            <a:r>
              <a:rPr dirty="0" sz="1200">
                <a:solidFill>
                  <a:srgbClr val="003A36"/>
                </a:solidFill>
                <a:latin typeface="Lucida Sans Unicode"/>
                <a:cs typeface="Lucida Sans Unicode"/>
              </a:rPr>
              <a:t>architectures</a:t>
            </a:r>
            <a:r>
              <a:rPr dirty="0" sz="1200" spc="245">
                <a:solidFill>
                  <a:srgbClr val="003A36"/>
                </a:solidFill>
                <a:latin typeface="Lucida Sans Unicode"/>
                <a:cs typeface="Lucida Sans Unicode"/>
              </a:rPr>
              <a:t> </a:t>
            </a:r>
            <a:r>
              <a:rPr dirty="0" sz="1200" spc="-25">
                <a:solidFill>
                  <a:srgbClr val="003A36"/>
                </a:solidFill>
                <a:latin typeface="Lucida Sans Unicode"/>
                <a:cs typeface="Lucida Sans Unicode"/>
              </a:rPr>
              <a:t>to</a:t>
            </a:r>
            <a:endParaRPr sz="1200">
              <a:latin typeface="Lucida Sans Unicode"/>
              <a:cs typeface="Lucida Sans Unicode"/>
            </a:endParaRPr>
          </a:p>
          <a:p>
            <a:pPr marL="12700" marR="5080">
              <a:lnSpc>
                <a:spcPct val="116700"/>
              </a:lnSpc>
            </a:pPr>
            <a:r>
              <a:rPr dirty="0" sz="1200">
                <a:solidFill>
                  <a:srgbClr val="003A36"/>
                </a:solidFill>
                <a:latin typeface="Lucida Sans Unicode"/>
                <a:cs typeface="Lucida Sans Unicode"/>
              </a:rPr>
              <a:t>develop</a:t>
            </a:r>
            <a:r>
              <a:rPr dirty="0" sz="1200" spc="60">
                <a:solidFill>
                  <a:srgbClr val="003A36"/>
                </a:solidFill>
                <a:latin typeface="Lucida Sans Unicode"/>
                <a:cs typeface="Lucida Sans Unicode"/>
              </a:rPr>
              <a:t> </a:t>
            </a:r>
            <a:r>
              <a:rPr dirty="0" sz="1200" spc="70">
                <a:solidFill>
                  <a:srgbClr val="003A36"/>
                </a:solidFill>
                <a:latin typeface="Lucida Sans Unicode"/>
                <a:cs typeface="Lucida Sans Unicode"/>
              </a:rPr>
              <a:t>and</a:t>
            </a:r>
            <a:r>
              <a:rPr dirty="0" sz="1200" spc="60">
                <a:solidFill>
                  <a:srgbClr val="003A36"/>
                </a:solidFill>
                <a:latin typeface="Lucida Sans Unicode"/>
                <a:cs typeface="Lucida Sans Unicode"/>
              </a:rPr>
              <a:t> </a:t>
            </a:r>
            <a:r>
              <a:rPr dirty="0" sz="1200" spc="-10">
                <a:solidFill>
                  <a:srgbClr val="003A36"/>
                </a:solidFill>
                <a:latin typeface="Lucida Sans Unicode"/>
                <a:cs typeface="Lucida Sans Unicode"/>
              </a:rPr>
              <a:t>operate</a:t>
            </a:r>
            <a:r>
              <a:rPr dirty="0" sz="1200" spc="400">
                <a:solidFill>
                  <a:srgbClr val="003A36"/>
                </a:solidFill>
                <a:latin typeface="Lucida Sans Unicode"/>
                <a:cs typeface="Lucida Sans Unicode"/>
              </a:rPr>
              <a:t> </a:t>
            </a:r>
            <a:r>
              <a:rPr dirty="0" sz="1200" spc="-420">
                <a:solidFill>
                  <a:srgbClr val="003A36"/>
                </a:solidFill>
                <a:latin typeface="Lucida Sans Unicode"/>
                <a:cs typeface="Lucida Sans Unicode"/>
              </a:rPr>
              <a:t>modern
applications.</a:t>
            </a:r>
            <a:endParaRPr sz="1200">
              <a:latin typeface="Lucida Sans Unicode"/>
              <a:cs typeface="Lucida Sans Unicode"/>
            </a:endParaRPr>
          </a:p>
        </p:txBody>
      </p:sp>
      <p:sp>
        <p:nvSpPr>
          <p:cNvPr id="8" name="object 8" descr=""/>
          <p:cNvSpPr txBox="1">
            <a:spLocks noGrp="1"/>
          </p:cNvSpPr>
          <p:nvPr>
            <p:ph type="sldNum" idx="7" sz="quarter"/>
          </p:nvPr>
        </p:nvSpPr>
        <p:spPr>
          <a:prstGeom prst="rect"/>
        </p:spPr>
        <p:txBody>
          <a:bodyPr wrap="square" lIns="0" tIns="17780" rIns="0" bIns="0" rtlCol="0" vert="horz">
            <a:spAutoFit/>
          </a:bodyPr>
          <a:lstStyle/>
          <a:p>
            <a:pPr marL="38100">
              <a:lnSpc>
                <a:spcPct val="100000"/>
              </a:lnSpc>
              <a:spcBef>
                <a:spcPts val="140"/>
              </a:spcBef>
            </a:pPr>
            <a:fld id="{81D60167-4931-47E6-BA6A-407CBD079E47}" type="slidenum">
              <a:rPr dirty="0" spc="-50"/>
              <a:t>2</a:t>
            </a:fld>
          </a:p>
        </p:txBody>
      </p:sp>
      <p:sp>
        <p:nvSpPr>
          <p:cNvPr id="9" name="object 9" descr=""/>
          <p:cNvSpPr txBox="1">
            <a:spLocks noGrp="1"/>
          </p:cNvSpPr>
          <p:nvPr>
            <p:ph type="ftr" idx="5" sz="quarter"/>
          </p:nvPr>
        </p:nvSpPr>
        <p:spPr>
          <a:prstGeom prst="rect"/>
        </p:spPr>
        <p:txBody>
          <a:bodyPr wrap="square" lIns="0" tIns="17780" rIns="0" bIns="0" rtlCol="0" vert="horz">
            <a:spAutoFit/>
          </a:bodyPr>
          <a:lstStyle/>
          <a:p>
            <a:pPr marL="12700">
              <a:lnSpc>
                <a:spcPct val="100000"/>
              </a:lnSpc>
              <a:spcBef>
                <a:spcPts val="140"/>
              </a:spcBef>
            </a:pPr>
            <a:r>
              <a:rPr dirty="0"/>
              <a:t>SICK</a:t>
            </a:r>
            <a:r>
              <a:rPr dirty="0" spc="105"/>
              <a:t> </a:t>
            </a:r>
            <a:r>
              <a:rPr dirty="0"/>
              <a:t>AG</a:t>
            </a:r>
            <a:r>
              <a:rPr dirty="0" spc="110"/>
              <a:t> </a:t>
            </a:r>
            <a:r>
              <a:rPr dirty="0"/>
              <a:t>makes</a:t>
            </a:r>
            <a:r>
              <a:rPr dirty="0" spc="105"/>
              <a:t> </a:t>
            </a:r>
            <a:r>
              <a:rPr dirty="0"/>
              <a:t>uninterrupted</a:t>
            </a:r>
            <a:r>
              <a:rPr dirty="0" spc="110"/>
              <a:t> </a:t>
            </a:r>
            <a:r>
              <a:rPr dirty="0"/>
              <a:t>production</a:t>
            </a:r>
            <a:r>
              <a:rPr dirty="0" spc="105"/>
              <a:t> </a:t>
            </a:r>
            <a:r>
              <a:rPr dirty="0"/>
              <a:t>possible</a:t>
            </a:r>
            <a:r>
              <a:rPr dirty="0" spc="110"/>
              <a:t> </a:t>
            </a:r>
            <a:r>
              <a:rPr dirty="0"/>
              <a:t>for</a:t>
            </a:r>
            <a:r>
              <a:rPr dirty="0" spc="105"/>
              <a:t> </a:t>
            </a:r>
            <a:r>
              <a:rPr dirty="0"/>
              <a:t>manufacturing</a:t>
            </a:r>
            <a:r>
              <a:rPr dirty="0" spc="110"/>
              <a:t> </a:t>
            </a:r>
            <a:r>
              <a:rPr dirty="0" spc="-10"/>
              <a:t>compannies</a:t>
            </a:r>
          </a:p>
        </p:txBody>
      </p:sp>
      <p:sp>
        <p:nvSpPr>
          <p:cNvPr id="10" name="object 10" descr=""/>
          <p:cNvSpPr txBox="1">
            <a:spLocks noGrp="1"/>
          </p:cNvSpPr>
          <p:nvPr>
            <p:ph type="dt" idx="6" sz="half"/>
          </p:nvPr>
        </p:nvSpPr>
        <p:spPr>
          <a:prstGeom prst="rect"/>
        </p:spPr>
        <p:txBody>
          <a:bodyPr wrap="square" lIns="0" tIns="17780" rIns="0" bIns="0" rtlCol="0" vert="horz">
            <a:spAutoFit/>
          </a:bodyPr>
          <a:lstStyle/>
          <a:p>
            <a:pPr marL="12700">
              <a:lnSpc>
                <a:spcPct val="100000"/>
              </a:lnSpc>
              <a:spcBef>
                <a:spcPts val="140"/>
              </a:spcBef>
            </a:pPr>
            <a:r>
              <a:rPr dirty="0" spc="-10"/>
              <a:t>SUSE.com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descr=""/>
          <p:cNvSpPr/>
          <p:nvPr/>
        </p:nvSpPr>
        <p:spPr>
          <a:xfrm>
            <a:off x="457200" y="1066800"/>
            <a:ext cx="7315200" cy="2044700"/>
          </a:xfrm>
          <a:custGeom>
            <a:avLst/>
            <a:gdLst/>
            <a:ahLst/>
            <a:cxnLst/>
            <a:rect l="l" t="t" r="r" b="b"/>
            <a:pathLst>
              <a:path w="7315200" h="2044700">
                <a:moveTo>
                  <a:pt x="7315200" y="0"/>
                </a:moveTo>
                <a:lnTo>
                  <a:pt x="0" y="0"/>
                </a:lnTo>
                <a:lnTo>
                  <a:pt x="0" y="2044700"/>
                </a:lnTo>
                <a:lnTo>
                  <a:pt x="7315200" y="2044700"/>
                </a:lnTo>
                <a:lnTo>
                  <a:pt x="7315200" y="0"/>
                </a:lnTo>
                <a:close/>
              </a:path>
            </a:pathLst>
          </a:custGeom>
          <a:solidFill>
            <a:srgbClr val="F1F3F4"/>
          </a:solidFill>
        </p:spPr>
        <p:txBody>
          <a:bodyPr wrap="square" lIns="0" tIns="0" rIns="0" bIns="0" rtlCol="0"/>
          <a:lstStyle/>
          <a:p/>
        </p:txBody>
      </p:sp>
      <p:sp>
        <p:nvSpPr>
          <p:cNvPr id="3" name="object 3" descr=""/>
          <p:cNvSpPr txBox="1"/>
          <p:nvPr/>
        </p:nvSpPr>
        <p:spPr>
          <a:xfrm>
            <a:off x="942339" y="1254759"/>
            <a:ext cx="6276340" cy="1625600"/>
          </a:xfrm>
          <a:prstGeom prst="rect">
            <a:avLst/>
          </a:prstGeom>
        </p:spPr>
        <p:txBody>
          <a:bodyPr wrap="square" lIns="0" tIns="12700" rIns="0" bIns="0" rtlCol="0" vert="horz">
            <a:spAutoFit/>
          </a:bodyPr>
          <a:lstStyle/>
          <a:p>
            <a:pPr marL="12700" marR="5080">
              <a:lnSpc>
                <a:spcPct val="116700"/>
              </a:lnSpc>
              <a:spcBef>
                <a:spcPts val="100"/>
              </a:spcBef>
            </a:pPr>
            <a:r>
              <a:rPr dirty="0" sz="1600" spc="50">
                <a:solidFill>
                  <a:srgbClr val="003A36"/>
                </a:solidFill>
                <a:latin typeface="Lucida Sans Unicode"/>
                <a:cs typeface="Lucida Sans Unicode"/>
              </a:rPr>
              <a:t>“[Rancher</a:t>
            </a:r>
            <a:r>
              <a:rPr dirty="0" sz="1600" spc="60">
                <a:solidFill>
                  <a:srgbClr val="003A36"/>
                </a:solidFill>
                <a:latin typeface="Lucida Sans Unicode"/>
                <a:cs typeface="Lucida Sans Unicode"/>
              </a:rPr>
              <a:t> </a:t>
            </a:r>
            <a:r>
              <a:rPr dirty="0" sz="1600">
                <a:solidFill>
                  <a:srgbClr val="003A36"/>
                </a:solidFill>
                <a:latin typeface="Lucida Sans Unicode"/>
                <a:cs typeface="Lucida Sans Unicode"/>
              </a:rPr>
              <a:t>Prime]</a:t>
            </a:r>
            <a:r>
              <a:rPr dirty="0" sz="1600" spc="65">
                <a:solidFill>
                  <a:srgbClr val="003A36"/>
                </a:solidFill>
                <a:latin typeface="Lucida Sans Unicode"/>
                <a:cs typeface="Lucida Sans Unicode"/>
              </a:rPr>
              <a:t> </a:t>
            </a:r>
            <a:r>
              <a:rPr dirty="0" sz="1600">
                <a:solidFill>
                  <a:srgbClr val="003A36"/>
                </a:solidFill>
                <a:latin typeface="Lucida Sans Unicode"/>
                <a:cs typeface="Lucida Sans Unicode"/>
              </a:rPr>
              <a:t>greatly</a:t>
            </a:r>
            <a:r>
              <a:rPr dirty="0" sz="1600" spc="60">
                <a:solidFill>
                  <a:srgbClr val="003A36"/>
                </a:solidFill>
                <a:latin typeface="Lucida Sans Unicode"/>
                <a:cs typeface="Lucida Sans Unicode"/>
              </a:rPr>
              <a:t> </a:t>
            </a:r>
            <a:r>
              <a:rPr dirty="0" sz="1600">
                <a:solidFill>
                  <a:srgbClr val="003A36"/>
                </a:solidFill>
                <a:latin typeface="Lucida Sans Unicode"/>
                <a:cs typeface="Lucida Sans Unicode"/>
              </a:rPr>
              <a:t>simplifies</a:t>
            </a:r>
            <a:r>
              <a:rPr dirty="0" sz="1600" spc="65">
                <a:solidFill>
                  <a:srgbClr val="003A36"/>
                </a:solidFill>
                <a:latin typeface="Lucida Sans Unicode"/>
                <a:cs typeface="Lucida Sans Unicode"/>
              </a:rPr>
              <a:t> </a:t>
            </a:r>
            <a:r>
              <a:rPr dirty="0" sz="1600" spc="90">
                <a:solidFill>
                  <a:srgbClr val="003A36"/>
                </a:solidFill>
                <a:latin typeface="Lucida Sans Unicode"/>
                <a:cs typeface="Lucida Sans Unicode"/>
              </a:rPr>
              <a:t>managing</a:t>
            </a:r>
            <a:r>
              <a:rPr dirty="0" sz="1600" spc="65">
                <a:solidFill>
                  <a:srgbClr val="003A36"/>
                </a:solidFill>
                <a:latin typeface="Lucida Sans Unicode"/>
                <a:cs typeface="Lucida Sans Unicode"/>
              </a:rPr>
              <a:t> </a:t>
            </a:r>
            <a:r>
              <a:rPr dirty="0" sz="1600" spc="105">
                <a:solidFill>
                  <a:srgbClr val="003A36"/>
                </a:solidFill>
                <a:latin typeface="Lucida Sans Unicode"/>
                <a:cs typeface="Lucida Sans Unicode"/>
              </a:rPr>
              <a:t>and</a:t>
            </a:r>
            <a:r>
              <a:rPr dirty="0" sz="1600" spc="60">
                <a:solidFill>
                  <a:srgbClr val="003A36"/>
                </a:solidFill>
                <a:latin typeface="Lucida Sans Unicode"/>
                <a:cs typeface="Lucida Sans Unicode"/>
              </a:rPr>
              <a:t> </a:t>
            </a:r>
            <a:r>
              <a:rPr dirty="0" sz="1600" spc="-150">
                <a:solidFill>
                  <a:srgbClr val="003A36"/>
                </a:solidFill>
                <a:latin typeface="Lucida Sans Unicode"/>
                <a:cs typeface="Lucida Sans Unicode"/>
              </a:rPr>
              <a:t>protect-</a:t>
            </a:r>
            <a:r>
              <a:rPr dirty="0" sz="1600" spc="-180">
                <a:solidFill>
                  <a:srgbClr val="003A36"/>
                </a:solidFill>
                <a:latin typeface="Lucida Sans Unicode"/>
                <a:cs typeface="Lucida Sans Unicode"/>
              </a:rPr>
              <a:t>
ing </a:t>
            </a:r>
            <a:r>
              <a:rPr dirty="0" sz="1600">
                <a:solidFill>
                  <a:srgbClr val="003A36"/>
                </a:solidFill>
                <a:latin typeface="Lucida Sans Unicode"/>
                <a:cs typeface="Lucida Sans Unicode"/>
              </a:rPr>
              <a:t>Kubernetes</a:t>
            </a:r>
            <a:r>
              <a:rPr dirty="0" sz="1600" spc="35">
                <a:solidFill>
                  <a:srgbClr val="003A36"/>
                </a:solidFill>
                <a:latin typeface="Lucida Sans Unicode"/>
                <a:cs typeface="Lucida Sans Unicode"/>
              </a:rPr>
              <a:t> </a:t>
            </a:r>
            <a:r>
              <a:rPr dirty="0" sz="1600">
                <a:solidFill>
                  <a:srgbClr val="003A36"/>
                </a:solidFill>
                <a:latin typeface="Lucida Sans Unicode"/>
                <a:cs typeface="Lucida Sans Unicode"/>
              </a:rPr>
              <a:t>clusters,</a:t>
            </a:r>
            <a:r>
              <a:rPr dirty="0" sz="1600" spc="40">
                <a:solidFill>
                  <a:srgbClr val="003A36"/>
                </a:solidFill>
                <a:latin typeface="Lucida Sans Unicode"/>
                <a:cs typeface="Lucida Sans Unicode"/>
              </a:rPr>
              <a:t> </a:t>
            </a:r>
            <a:r>
              <a:rPr dirty="0" sz="1600">
                <a:solidFill>
                  <a:srgbClr val="003A36"/>
                </a:solidFill>
                <a:latin typeface="Lucida Sans Unicode"/>
                <a:cs typeface="Lucida Sans Unicode"/>
              </a:rPr>
              <a:t>whether</a:t>
            </a:r>
            <a:r>
              <a:rPr dirty="0" sz="1600" spc="35">
                <a:solidFill>
                  <a:srgbClr val="003A36"/>
                </a:solidFill>
                <a:latin typeface="Lucida Sans Unicode"/>
                <a:cs typeface="Lucida Sans Unicode"/>
              </a:rPr>
              <a:t> </a:t>
            </a:r>
            <a:r>
              <a:rPr dirty="0" sz="1600">
                <a:solidFill>
                  <a:srgbClr val="003A36"/>
                </a:solidFill>
                <a:latin typeface="Lucida Sans Unicode"/>
                <a:cs typeface="Lucida Sans Unicode"/>
              </a:rPr>
              <a:t>they</a:t>
            </a:r>
            <a:r>
              <a:rPr dirty="0" sz="1600" spc="40">
                <a:solidFill>
                  <a:srgbClr val="003A36"/>
                </a:solidFill>
                <a:latin typeface="Lucida Sans Unicode"/>
                <a:cs typeface="Lucida Sans Unicode"/>
              </a:rPr>
              <a:t> </a:t>
            </a:r>
            <a:r>
              <a:rPr dirty="0" sz="1600" spc="80">
                <a:solidFill>
                  <a:srgbClr val="003A36"/>
                </a:solidFill>
                <a:latin typeface="Lucida Sans Unicode"/>
                <a:cs typeface="Lucida Sans Unicode"/>
              </a:rPr>
              <a:t>are</a:t>
            </a:r>
            <a:r>
              <a:rPr dirty="0" sz="1600" spc="40">
                <a:solidFill>
                  <a:srgbClr val="003A36"/>
                </a:solidFill>
                <a:latin typeface="Lucida Sans Unicode"/>
                <a:cs typeface="Lucida Sans Unicode"/>
              </a:rPr>
              <a:t> </a:t>
            </a:r>
            <a:r>
              <a:rPr dirty="0" sz="1600">
                <a:solidFill>
                  <a:srgbClr val="003A36"/>
                </a:solidFill>
                <a:latin typeface="Lucida Sans Unicode"/>
                <a:cs typeface="Lucida Sans Unicode"/>
              </a:rPr>
              <a:t>running</a:t>
            </a:r>
            <a:r>
              <a:rPr dirty="0" sz="1600" spc="35">
                <a:solidFill>
                  <a:srgbClr val="003A36"/>
                </a:solidFill>
                <a:latin typeface="Lucida Sans Unicode"/>
                <a:cs typeface="Lucida Sans Unicode"/>
              </a:rPr>
              <a:t> </a:t>
            </a:r>
            <a:r>
              <a:rPr dirty="0" sz="1600">
                <a:solidFill>
                  <a:srgbClr val="003A36"/>
                </a:solidFill>
                <a:latin typeface="Lucida Sans Unicode"/>
                <a:cs typeface="Lucida Sans Unicode"/>
              </a:rPr>
              <a:t>in</a:t>
            </a:r>
            <a:r>
              <a:rPr dirty="0" sz="1600" spc="40">
                <a:solidFill>
                  <a:srgbClr val="003A36"/>
                </a:solidFill>
                <a:latin typeface="Lucida Sans Unicode"/>
                <a:cs typeface="Lucida Sans Unicode"/>
              </a:rPr>
              <a:t> </a:t>
            </a:r>
            <a:r>
              <a:rPr dirty="0" sz="1600">
                <a:solidFill>
                  <a:srgbClr val="003A36"/>
                </a:solidFill>
                <a:latin typeface="Lucida Sans Unicode"/>
                <a:cs typeface="Lucida Sans Unicode"/>
              </a:rPr>
              <a:t>our</a:t>
            </a:r>
            <a:r>
              <a:rPr dirty="0" sz="1600" spc="40">
                <a:solidFill>
                  <a:srgbClr val="003A36"/>
                </a:solidFill>
                <a:latin typeface="Lucida Sans Unicode"/>
                <a:cs typeface="Lucida Sans Unicode"/>
              </a:rPr>
              <a:t> </a:t>
            </a:r>
            <a:r>
              <a:rPr dirty="0" sz="1600" spc="-295">
                <a:solidFill>
                  <a:srgbClr val="003A36"/>
                </a:solidFill>
                <a:latin typeface="Lucida Sans Unicode"/>
                <a:cs typeface="Lucida Sans Unicode"/>
              </a:rPr>
              <a:t>data
center </a:t>
            </a:r>
            <a:r>
              <a:rPr dirty="0" sz="1600">
                <a:solidFill>
                  <a:srgbClr val="003A36"/>
                </a:solidFill>
                <a:latin typeface="Lucida Sans Unicode"/>
                <a:cs typeface="Lucida Sans Unicode"/>
              </a:rPr>
              <a:t>or</a:t>
            </a:r>
            <a:r>
              <a:rPr dirty="0" sz="1600" spc="5">
                <a:solidFill>
                  <a:srgbClr val="003A36"/>
                </a:solidFill>
                <a:latin typeface="Lucida Sans Unicode"/>
                <a:cs typeface="Lucida Sans Unicode"/>
              </a:rPr>
              <a:t> </a:t>
            </a:r>
            <a:r>
              <a:rPr dirty="0" sz="1600">
                <a:solidFill>
                  <a:srgbClr val="003A36"/>
                </a:solidFill>
                <a:latin typeface="Lucida Sans Unicode"/>
                <a:cs typeface="Lucida Sans Unicode"/>
              </a:rPr>
              <a:t>with</a:t>
            </a:r>
            <a:r>
              <a:rPr dirty="0" sz="1600" spc="10">
                <a:solidFill>
                  <a:srgbClr val="003A36"/>
                </a:solidFill>
                <a:latin typeface="Lucida Sans Unicode"/>
                <a:cs typeface="Lucida Sans Unicode"/>
              </a:rPr>
              <a:t> </a:t>
            </a:r>
            <a:r>
              <a:rPr dirty="0" sz="1600" spc="190">
                <a:solidFill>
                  <a:srgbClr val="003A36"/>
                </a:solidFill>
                <a:latin typeface="Lucida Sans Unicode"/>
                <a:cs typeface="Lucida Sans Unicode"/>
              </a:rPr>
              <a:t>a</a:t>
            </a:r>
            <a:r>
              <a:rPr dirty="0" sz="1600" spc="10">
                <a:solidFill>
                  <a:srgbClr val="003A36"/>
                </a:solidFill>
                <a:latin typeface="Lucida Sans Unicode"/>
                <a:cs typeface="Lucida Sans Unicode"/>
              </a:rPr>
              <a:t> </a:t>
            </a:r>
            <a:r>
              <a:rPr dirty="0" sz="1600">
                <a:solidFill>
                  <a:srgbClr val="003A36"/>
                </a:solidFill>
                <a:latin typeface="Lucida Sans Unicode"/>
                <a:cs typeface="Lucida Sans Unicode"/>
              </a:rPr>
              <a:t>cloud</a:t>
            </a:r>
            <a:r>
              <a:rPr dirty="0" sz="1600" spc="10">
                <a:solidFill>
                  <a:srgbClr val="003A36"/>
                </a:solidFill>
                <a:latin typeface="Lucida Sans Unicode"/>
                <a:cs typeface="Lucida Sans Unicode"/>
              </a:rPr>
              <a:t> </a:t>
            </a:r>
            <a:r>
              <a:rPr dirty="0" sz="1600" spc="-10">
                <a:solidFill>
                  <a:srgbClr val="003A36"/>
                </a:solidFill>
                <a:latin typeface="Lucida Sans Unicode"/>
                <a:cs typeface="Lucida Sans Unicode"/>
              </a:rPr>
              <a:t>provider.”</a:t>
            </a:r>
            <a:endParaRPr sz="1600">
              <a:latin typeface="Lucida Sans Unicode"/>
              <a:cs typeface="Lucida Sans Unicode"/>
            </a:endParaRPr>
          </a:p>
          <a:p>
            <a:pPr algn="just" marL="3159125" marR="2358390">
              <a:lnSpc>
                <a:spcPct val="129600"/>
              </a:lnSpc>
              <a:spcBef>
                <a:spcPts val="1680"/>
              </a:spcBef>
            </a:pPr>
            <a:r>
              <a:rPr dirty="0" sz="900" b="1">
                <a:solidFill>
                  <a:srgbClr val="003A36"/>
                </a:solidFill>
                <a:latin typeface="Lucida Sans"/>
                <a:cs typeface="Lucida Sans"/>
              </a:rPr>
              <a:t>Roman</a:t>
            </a:r>
            <a:r>
              <a:rPr dirty="0" sz="900" spc="20" b="1">
                <a:solidFill>
                  <a:srgbClr val="003A36"/>
                </a:solidFill>
                <a:latin typeface="Lucida Sans"/>
                <a:cs typeface="Lucida Sans"/>
              </a:rPr>
              <a:t> </a:t>
            </a:r>
            <a:r>
              <a:rPr dirty="0" sz="900" spc="-235" b="1">
                <a:solidFill>
                  <a:srgbClr val="003A36"/>
                </a:solidFill>
                <a:latin typeface="Lucida Sans"/>
                <a:cs typeface="Lucida Sans"/>
              </a:rPr>
              <a:t>Hess
</a:t>
            </a:r>
            <a:r>
              <a:rPr dirty="0" sz="900" spc="-235">
                <a:solidFill>
                  <a:srgbClr val="003A36"/>
                </a:solidFill>
                <a:latin typeface="Lucida Sans Unicode"/>
                <a:cs typeface="Lucida Sans Unicode"/>
              </a:rPr>
              <a:t>IT</a:t>
            </a:r>
            <a:r>
              <a:rPr dirty="0" sz="900">
                <a:solidFill>
                  <a:srgbClr val="003A36"/>
                </a:solidFill>
                <a:latin typeface="Lucida Sans Unicode"/>
                <a:cs typeface="Lucida Sans Unicode"/>
              </a:rPr>
              <a:t> </a:t>
            </a:r>
            <a:r>
              <a:rPr dirty="0" sz="900" spc="-120">
                <a:solidFill>
                  <a:srgbClr val="003A36"/>
                </a:solidFill>
                <a:latin typeface="Lucida Sans Unicode"/>
                <a:cs typeface="Lucida Sans Unicode"/>
              </a:rPr>
              <a:t>Consultant
SICK</a:t>
            </a:r>
            <a:r>
              <a:rPr dirty="0" sz="900" spc="-25">
                <a:solidFill>
                  <a:srgbClr val="003A36"/>
                </a:solidFill>
                <a:latin typeface="Lucida Sans Unicode"/>
                <a:cs typeface="Lucida Sans Unicode"/>
              </a:rPr>
              <a:t> AG</a:t>
            </a:r>
            <a:endParaRPr sz="900">
              <a:latin typeface="Lucida Sans Unicode"/>
              <a:cs typeface="Lucida Sans Unicode"/>
            </a:endParaRPr>
          </a:p>
        </p:txBody>
      </p:sp>
      <p:sp>
        <p:nvSpPr>
          <p:cNvPr id="4" name="object 4" descr=""/>
          <p:cNvSpPr txBox="1"/>
          <p:nvPr/>
        </p:nvSpPr>
        <p:spPr>
          <a:xfrm>
            <a:off x="942339" y="3302000"/>
            <a:ext cx="2703830" cy="736600"/>
          </a:xfrm>
          <a:prstGeom prst="rect">
            <a:avLst/>
          </a:prstGeom>
        </p:spPr>
        <p:txBody>
          <a:bodyPr wrap="square" lIns="0" tIns="12700" rIns="0" bIns="0" rtlCol="0" vert="horz">
            <a:spAutoFit/>
          </a:bodyPr>
          <a:lstStyle/>
          <a:p>
            <a:pPr marL="12700" marR="5080">
              <a:lnSpc>
                <a:spcPct val="116700"/>
              </a:lnSpc>
              <a:spcBef>
                <a:spcPts val="100"/>
              </a:spcBef>
            </a:pPr>
            <a:r>
              <a:rPr dirty="0" sz="1000" spc="-25">
                <a:solidFill>
                  <a:srgbClr val="003A36"/>
                </a:solidFill>
                <a:latin typeface="Lucida Sans Unicode"/>
                <a:cs typeface="Lucida Sans Unicode"/>
              </a:rPr>
              <a:t>T</a:t>
            </a:r>
            <a:r>
              <a:rPr dirty="0" sz="1000" spc="-35">
                <a:solidFill>
                  <a:srgbClr val="003A36"/>
                </a:solidFill>
                <a:latin typeface="Lucida Sans Unicode"/>
                <a:cs typeface="Lucida Sans Unicode"/>
              </a:rPr>
              <a:t>o</a:t>
            </a:r>
            <a:r>
              <a:rPr dirty="0" sz="1000" spc="-30">
                <a:solidFill>
                  <a:srgbClr val="003A36"/>
                </a:solidFill>
                <a:latin typeface="Lucida Sans Unicode"/>
                <a:cs typeface="Lucida Sans Unicode"/>
              </a:rPr>
              <a:t> </a:t>
            </a:r>
            <a:r>
              <a:rPr dirty="0" sz="1000" spc="40">
                <a:solidFill>
                  <a:srgbClr val="003A36"/>
                </a:solidFill>
                <a:latin typeface="Lucida Sans Unicode"/>
                <a:cs typeface="Lucida Sans Unicode"/>
              </a:rPr>
              <a:t>develo</a:t>
            </a:r>
            <a:r>
              <a:rPr dirty="0" sz="1000" spc="40">
                <a:solidFill>
                  <a:srgbClr val="003A36"/>
                </a:solidFill>
                <a:latin typeface="Lucida Sans Unicode"/>
                <a:cs typeface="Lucida Sans Unicode"/>
              </a:rPr>
              <a:t>p</a:t>
            </a:r>
            <a:r>
              <a:rPr dirty="0" sz="1000" spc="-30">
                <a:solidFill>
                  <a:srgbClr val="003A36"/>
                </a:solidFill>
                <a:latin typeface="Lucida Sans Unicode"/>
                <a:cs typeface="Lucida Sans Unicode"/>
              </a:rPr>
              <a:t> </a:t>
            </a:r>
            <a:r>
              <a:rPr dirty="0" sz="1000" spc="70">
                <a:solidFill>
                  <a:srgbClr val="003A36"/>
                </a:solidFill>
                <a:latin typeface="Lucida Sans Unicode"/>
                <a:cs typeface="Lucida Sans Unicode"/>
              </a:rPr>
              <a:t>an</a:t>
            </a:r>
            <a:r>
              <a:rPr dirty="0" sz="1000" spc="65">
                <a:solidFill>
                  <a:srgbClr val="003A36"/>
                </a:solidFill>
                <a:latin typeface="Lucida Sans Unicode"/>
                <a:cs typeface="Lucida Sans Unicode"/>
              </a:rPr>
              <a:t>d</a:t>
            </a:r>
            <a:r>
              <a:rPr dirty="0" sz="1000" spc="-30">
                <a:solidFill>
                  <a:srgbClr val="003A36"/>
                </a:solidFill>
                <a:latin typeface="Lucida Sans Unicode"/>
                <a:cs typeface="Lucida Sans Unicode"/>
              </a:rPr>
              <a:t> </a:t>
            </a:r>
            <a:r>
              <a:rPr dirty="0" sz="1000" spc="45">
                <a:solidFill>
                  <a:srgbClr val="003A36"/>
                </a:solidFill>
                <a:latin typeface="Lucida Sans Unicode"/>
                <a:cs typeface="Lucida Sans Unicode"/>
              </a:rPr>
              <a:t>operat</a:t>
            </a:r>
            <a:r>
              <a:rPr dirty="0" sz="1000" spc="40">
                <a:solidFill>
                  <a:srgbClr val="003A36"/>
                </a:solidFill>
                <a:latin typeface="Lucida Sans Unicode"/>
                <a:cs typeface="Lucida Sans Unicode"/>
              </a:rPr>
              <a:t>e</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thi</a:t>
            </a:r>
            <a:r>
              <a:rPr dirty="0" sz="1000" spc="-10">
                <a:solidFill>
                  <a:srgbClr val="003A36"/>
                </a:solidFill>
                <a:latin typeface="Lucida Sans Unicode"/>
                <a:cs typeface="Lucida Sans Unicode"/>
              </a:rPr>
              <a:t>s</a:t>
            </a:r>
            <a:r>
              <a:rPr dirty="0" sz="1000" spc="-30">
                <a:solidFill>
                  <a:srgbClr val="003A36"/>
                </a:solidFill>
                <a:latin typeface="Lucida Sans Unicode"/>
                <a:cs typeface="Lucida Sans Unicode"/>
              </a:rPr>
              <a:t> </a:t>
            </a:r>
            <a:r>
              <a:rPr dirty="0" sz="1000" spc="70">
                <a:solidFill>
                  <a:srgbClr val="003A36"/>
                </a:solidFill>
                <a:latin typeface="Lucida Sans Unicode"/>
                <a:cs typeface="Lucida Sans Unicode"/>
              </a:rPr>
              <a:t>an</a:t>
            </a:r>
            <a:r>
              <a:rPr dirty="0" sz="1000" spc="65">
                <a:solidFill>
                  <a:srgbClr val="003A36"/>
                </a:solidFill>
                <a:latin typeface="Lucida Sans Unicode"/>
                <a:cs typeface="Lucida Sans Unicode"/>
              </a:rPr>
              <a:t>d</a:t>
            </a:r>
            <a:r>
              <a:rPr dirty="0" sz="1000" spc="-30">
                <a:solidFill>
                  <a:srgbClr val="003A36"/>
                </a:solidFill>
                <a:latin typeface="Lucida Sans Unicode"/>
                <a:cs typeface="Lucida Sans Unicode"/>
              </a:rPr>
              <a:t> </a:t>
            </a:r>
            <a:r>
              <a:rPr dirty="0" sz="1000" spc="-375">
                <a:solidFill>
                  <a:srgbClr val="003A36"/>
                </a:solidFill>
                <a:latin typeface="Lucida Sans Unicode"/>
                <a:cs typeface="Lucida Sans Unicode"/>
              </a:rPr>
              <a:t>other
</a:t>
            </a:r>
            <a:r>
              <a:rPr dirty="0" sz="1000" spc="-355">
                <a:solidFill>
                  <a:srgbClr val="003A36"/>
                </a:solidFill>
                <a:latin typeface="Lucida Sans Unicode"/>
                <a:cs typeface="Lucida Sans Unicode"/>
              </a:rPr>
              <a:t>container-base</a:t>
            </a:r>
            <a:r>
              <a:rPr dirty="0" sz="1000" spc="-355">
                <a:solidFill>
                  <a:srgbClr val="003A36"/>
                </a:solidFill>
                <a:latin typeface="Lucida Sans Unicode"/>
                <a:cs typeface="Lucida Sans Unicode"/>
              </a:rPr>
              <a:t>d</a:t>
            </a:r>
            <a:r>
              <a:rPr dirty="0" sz="1000" spc="-30">
                <a:solidFill>
                  <a:srgbClr val="003A36"/>
                </a:solidFill>
                <a:latin typeface="Lucida Sans Unicode"/>
                <a:cs typeface="Lucida Sans Unicode"/>
              </a:rPr>
              <a:t> </a:t>
            </a:r>
            <a:r>
              <a:rPr dirty="0" sz="1000" spc="25">
                <a:solidFill>
                  <a:srgbClr val="003A36"/>
                </a:solidFill>
                <a:latin typeface="Lucida Sans Unicode"/>
                <a:cs typeface="Lucida Sans Unicode"/>
              </a:rPr>
              <a:t>applications</a:t>
            </a:r>
            <a:r>
              <a:rPr dirty="0" sz="1000" spc="10">
                <a:solidFill>
                  <a:srgbClr val="003A36"/>
                </a:solidFill>
                <a:latin typeface="Lucida Sans Unicode"/>
                <a:cs typeface="Lucida Sans Unicode"/>
              </a:rPr>
              <a:t>,</a:t>
            </a:r>
            <a:r>
              <a:rPr dirty="0" sz="1000" spc="-30">
                <a:solidFill>
                  <a:srgbClr val="003A36"/>
                </a:solidFill>
                <a:latin typeface="Lucida Sans Unicode"/>
                <a:cs typeface="Lucida Sans Unicode"/>
              </a:rPr>
              <a:t> </a:t>
            </a:r>
            <a:r>
              <a:rPr dirty="0" sz="1000" spc="15">
                <a:solidFill>
                  <a:srgbClr val="003A36"/>
                </a:solidFill>
                <a:latin typeface="Lucida Sans Unicode"/>
                <a:cs typeface="Lucida Sans Unicode"/>
              </a:rPr>
              <a:t>SIC</a:t>
            </a:r>
            <a:r>
              <a:rPr dirty="0" sz="1000" spc="5">
                <a:solidFill>
                  <a:srgbClr val="003A36"/>
                </a:solidFill>
                <a:latin typeface="Lucida Sans Unicode"/>
                <a:cs typeface="Lucida Sans Unicode"/>
              </a:rPr>
              <a:t>K</a:t>
            </a:r>
            <a:r>
              <a:rPr dirty="0" sz="1000" spc="-30">
                <a:solidFill>
                  <a:srgbClr val="003A36"/>
                </a:solidFill>
                <a:latin typeface="Lucida Sans Unicode"/>
                <a:cs typeface="Lucida Sans Unicode"/>
              </a:rPr>
              <a:t> </a:t>
            </a:r>
            <a:r>
              <a:rPr dirty="0" sz="1000" spc="30">
                <a:solidFill>
                  <a:srgbClr val="003A36"/>
                </a:solidFill>
                <a:latin typeface="Lucida Sans Unicode"/>
                <a:cs typeface="Lucida Sans Unicode"/>
              </a:rPr>
              <a:t>AG
</a:t>
            </a:r>
            <a:r>
              <a:rPr dirty="0" sz="1000" spc="15">
                <a:solidFill>
                  <a:srgbClr val="003A36"/>
                </a:solidFill>
                <a:latin typeface="Lucida Sans Unicode"/>
                <a:cs typeface="Lucida Sans Unicode"/>
              </a:rPr>
              <a:t>looke</a:t>
            </a:r>
            <a:r>
              <a:rPr dirty="0" sz="1000" spc="5">
                <a:solidFill>
                  <a:srgbClr val="003A36"/>
                </a:solidFill>
                <a:latin typeface="Lucida Sans Unicode"/>
                <a:cs typeface="Lucida Sans Unicode"/>
              </a:rPr>
              <a:t>d</a:t>
            </a:r>
            <a:r>
              <a:rPr dirty="0" sz="1000" spc="-30">
                <a:solidFill>
                  <a:srgbClr val="003A36"/>
                </a:solidFill>
                <a:latin typeface="Lucida Sans Unicode"/>
                <a:cs typeface="Lucida Sans Unicode"/>
              </a:rPr>
              <a:t> </a:t>
            </a:r>
            <a:r>
              <a:rPr dirty="0" sz="1000" spc="-10">
                <a:solidFill>
                  <a:srgbClr val="003A36"/>
                </a:solidFill>
                <a:latin typeface="Lucida Sans Unicode"/>
                <a:cs typeface="Lucida Sans Unicode"/>
              </a:rPr>
              <a:t>fo</a:t>
            </a:r>
            <a:r>
              <a:rPr dirty="0" sz="1000" spc="-15">
                <a:solidFill>
                  <a:srgbClr val="003A36"/>
                </a:solidFill>
                <a:latin typeface="Lucida Sans Unicode"/>
                <a:cs typeface="Lucida Sans Unicode"/>
              </a:rPr>
              <a:t>r</a:t>
            </a:r>
            <a:r>
              <a:rPr dirty="0" sz="1000" spc="-30">
                <a:solidFill>
                  <a:srgbClr val="003A36"/>
                </a:solidFill>
                <a:latin typeface="Lucida Sans Unicode"/>
                <a:cs typeface="Lucida Sans Unicode"/>
              </a:rPr>
              <a:t> </a:t>
            </a:r>
            <a:r>
              <a:rPr dirty="0" sz="1000" spc="120">
                <a:solidFill>
                  <a:srgbClr val="003A36"/>
                </a:solidFill>
                <a:latin typeface="Lucida Sans Unicode"/>
                <a:cs typeface="Lucida Sans Unicode"/>
              </a:rPr>
              <a:t>a</a:t>
            </a:r>
            <a:r>
              <a:rPr dirty="0" sz="1000" spc="-30">
                <a:solidFill>
                  <a:srgbClr val="003A36"/>
                </a:solidFill>
                <a:latin typeface="Lucida Sans Unicode"/>
                <a:cs typeface="Lucida Sans Unicode"/>
              </a:rPr>
              <a:t> </a:t>
            </a:r>
            <a:r>
              <a:rPr dirty="0" sz="1000" spc="20">
                <a:solidFill>
                  <a:srgbClr val="003A36"/>
                </a:solidFill>
                <a:latin typeface="Lucida Sans Unicode"/>
                <a:cs typeface="Lucida Sans Unicode"/>
              </a:rPr>
              <a:t>powerfu</a:t>
            </a:r>
            <a:r>
              <a:rPr dirty="0" sz="1000" spc="5">
                <a:solidFill>
                  <a:srgbClr val="003A36"/>
                </a:solidFill>
                <a:latin typeface="Lucida Sans Unicode"/>
                <a:cs typeface="Lucida Sans Unicode"/>
              </a:rPr>
              <a:t>l</a:t>
            </a:r>
            <a:r>
              <a:rPr dirty="0" sz="1000" spc="-30">
                <a:solidFill>
                  <a:srgbClr val="003A36"/>
                </a:solidFill>
                <a:latin typeface="Lucida Sans Unicode"/>
                <a:cs typeface="Lucida Sans Unicode"/>
              </a:rPr>
              <a:t> </a:t>
            </a:r>
            <a:r>
              <a:rPr dirty="0" sz="1000" spc="35">
                <a:solidFill>
                  <a:srgbClr val="003A36"/>
                </a:solidFill>
                <a:latin typeface="Lucida Sans Unicode"/>
                <a:cs typeface="Lucida Sans Unicode"/>
              </a:rPr>
              <a:t>containe</a:t>
            </a:r>
            <a:r>
              <a:rPr dirty="0" sz="1000" spc="20">
                <a:solidFill>
                  <a:srgbClr val="003A36"/>
                </a:solidFill>
                <a:latin typeface="Lucida Sans Unicode"/>
                <a:cs typeface="Lucida Sans Unicode"/>
              </a:rPr>
              <a:t>r</a:t>
            </a:r>
            <a:r>
              <a:rPr dirty="0" sz="1000" spc="-30">
                <a:solidFill>
                  <a:srgbClr val="003A36"/>
                </a:solidFill>
                <a:latin typeface="Lucida Sans Unicode"/>
                <a:cs typeface="Lucida Sans Unicode"/>
              </a:rPr>
              <a:t> </a:t>
            </a:r>
            <a:r>
              <a:rPr dirty="0" sz="1000" spc="90">
                <a:solidFill>
                  <a:srgbClr val="003A36"/>
                </a:solidFill>
                <a:latin typeface="Lucida Sans Unicode"/>
                <a:cs typeface="Lucida Sans Unicode"/>
              </a:rPr>
              <a:t>manag</a:t>
            </a:r>
            <a:r>
              <a:rPr dirty="0" sz="1000" spc="70">
                <a:solidFill>
                  <a:srgbClr val="003A36"/>
                </a:solidFill>
                <a:latin typeface="Lucida Sans Unicode"/>
                <a:cs typeface="Lucida Sans Unicode"/>
              </a:rPr>
              <a:t>e</a:t>
            </a:r>
            <a:r>
              <a:rPr dirty="0" sz="1000" spc="-40">
                <a:solidFill>
                  <a:srgbClr val="003A36"/>
                </a:solidFill>
                <a:latin typeface="Lucida Sans Unicode"/>
                <a:cs typeface="Lucida Sans Unicode"/>
              </a:rPr>
              <a:t>-
</a:t>
            </a:r>
            <a:r>
              <a:rPr dirty="0" sz="1000" spc="55">
                <a:solidFill>
                  <a:srgbClr val="003A36"/>
                </a:solidFill>
                <a:latin typeface="Lucida Sans Unicode"/>
                <a:cs typeface="Lucida Sans Unicode"/>
              </a:rPr>
              <a:t>men</a:t>
            </a:r>
            <a:r>
              <a:rPr dirty="0" sz="1000" spc="25">
                <a:solidFill>
                  <a:srgbClr val="003A36"/>
                </a:solidFill>
                <a:latin typeface="Lucida Sans Unicode"/>
                <a:cs typeface="Lucida Sans Unicode"/>
              </a:rPr>
              <a:t>t</a:t>
            </a:r>
            <a:r>
              <a:rPr dirty="0" sz="1000" spc="-30">
                <a:solidFill>
                  <a:srgbClr val="003A36"/>
                </a:solidFill>
                <a:latin typeface="Lucida Sans Unicode"/>
                <a:cs typeface="Lucida Sans Unicode"/>
              </a:rPr>
              <a:t> </a:t>
            </a:r>
            <a:r>
              <a:rPr dirty="0" sz="1000" spc="15">
                <a:solidFill>
                  <a:srgbClr val="003A36"/>
                </a:solidFill>
                <a:latin typeface="Lucida Sans Unicode"/>
                <a:cs typeface="Lucida Sans Unicode"/>
              </a:rPr>
              <a:t>platform.</a:t>
            </a:r>
            <a:endParaRPr sz="1000">
              <a:latin typeface="Lucida Sans Unicode"/>
              <a:cs typeface="Lucida Sans Unicode"/>
            </a:endParaRPr>
          </a:p>
        </p:txBody>
      </p:sp>
      <p:sp>
        <p:nvSpPr>
          <p:cNvPr id="5" name="object 5" descr=""/>
          <p:cNvSpPr txBox="1"/>
          <p:nvPr/>
        </p:nvSpPr>
        <p:spPr>
          <a:xfrm>
            <a:off x="942339" y="4406900"/>
            <a:ext cx="2726055" cy="4787900"/>
          </a:xfrm>
          <a:prstGeom prst="rect">
            <a:avLst/>
          </a:prstGeom>
        </p:spPr>
        <p:txBody>
          <a:bodyPr wrap="square" lIns="0" tIns="36830" rIns="0" bIns="0" rtlCol="0" vert="horz">
            <a:spAutoFit/>
          </a:bodyPr>
          <a:lstStyle/>
          <a:p>
            <a:pPr marL="12700" marR="334645">
              <a:lnSpc>
                <a:spcPts val="1760"/>
              </a:lnSpc>
              <a:spcBef>
                <a:spcPts val="290"/>
              </a:spcBef>
            </a:pPr>
            <a:r>
              <a:rPr dirty="0" sz="1600" spc="60">
                <a:solidFill>
                  <a:srgbClr val="003A36"/>
                </a:solidFill>
                <a:latin typeface="Lucida Sans Unicode"/>
                <a:cs typeface="Lucida Sans Unicode"/>
              </a:rPr>
              <a:t>Rancher</a:t>
            </a:r>
            <a:r>
              <a:rPr dirty="0" sz="1600" spc="20">
                <a:solidFill>
                  <a:srgbClr val="003A36"/>
                </a:solidFill>
                <a:latin typeface="Lucida Sans Unicode"/>
                <a:cs typeface="Lucida Sans Unicode"/>
              </a:rPr>
              <a:t> </a:t>
            </a:r>
            <a:r>
              <a:rPr dirty="0" sz="1600">
                <a:solidFill>
                  <a:srgbClr val="003A36"/>
                </a:solidFill>
                <a:latin typeface="Lucida Sans Unicode"/>
                <a:cs typeface="Lucida Sans Unicode"/>
              </a:rPr>
              <a:t>Prime</a:t>
            </a:r>
            <a:r>
              <a:rPr dirty="0" sz="1600" spc="25">
                <a:solidFill>
                  <a:srgbClr val="003A36"/>
                </a:solidFill>
                <a:latin typeface="Lucida Sans Unicode"/>
                <a:cs typeface="Lucida Sans Unicode"/>
              </a:rPr>
              <a:t> </a:t>
            </a:r>
            <a:r>
              <a:rPr dirty="0" sz="1600" spc="-310">
                <a:solidFill>
                  <a:srgbClr val="003A36"/>
                </a:solidFill>
                <a:latin typeface="Lucida Sans Unicode"/>
                <a:cs typeface="Lucida Sans Unicode"/>
              </a:rPr>
              <a:t>stands
out</a:t>
            </a:r>
            <a:r>
              <a:rPr dirty="0" sz="1600" spc="114">
                <a:solidFill>
                  <a:srgbClr val="003A36"/>
                </a:solidFill>
                <a:latin typeface="Lucida Sans Unicode"/>
                <a:cs typeface="Lucida Sans Unicode"/>
              </a:rPr>
              <a:t> as</a:t>
            </a:r>
            <a:r>
              <a:rPr dirty="0" sz="1600" spc="-50">
                <a:solidFill>
                  <a:srgbClr val="003A36"/>
                </a:solidFill>
                <a:latin typeface="Lucida Sans Unicode"/>
                <a:cs typeface="Lucida Sans Unicode"/>
              </a:rPr>
              <a:t> </a:t>
            </a:r>
            <a:r>
              <a:rPr dirty="0" sz="1600">
                <a:solidFill>
                  <a:srgbClr val="003A36"/>
                </a:solidFill>
                <a:latin typeface="Lucida Sans Unicode"/>
                <a:cs typeface="Lucida Sans Unicode"/>
              </a:rPr>
              <a:t>the</a:t>
            </a:r>
            <a:r>
              <a:rPr dirty="0" sz="1600" spc="-45">
                <a:solidFill>
                  <a:srgbClr val="003A36"/>
                </a:solidFill>
                <a:latin typeface="Lucida Sans Unicode"/>
                <a:cs typeface="Lucida Sans Unicode"/>
              </a:rPr>
              <a:t> </a:t>
            </a:r>
            <a:r>
              <a:rPr dirty="0" sz="1600" spc="55">
                <a:solidFill>
                  <a:srgbClr val="003A36"/>
                </a:solidFill>
                <a:latin typeface="Lucida Sans Unicode"/>
                <a:cs typeface="Lucida Sans Unicode"/>
              </a:rPr>
              <a:t>most</a:t>
            </a:r>
            <a:r>
              <a:rPr dirty="0" sz="1600" spc="-45">
                <a:solidFill>
                  <a:srgbClr val="003A36"/>
                </a:solidFill>
                <a:latin typeface="Lucida Sans Unicode"/>
                <a:cs typeface="Lucida Sans Unicode"/>
              </a:rPr>
              <a:t> </a:t>
            </a:r>
            <a:r>
              <a:rPr dirty="0" sz="1600" spc="-135">
                <a:solidFill>
                  <a:srgbClr val="003A36"/>
                </a:solidFill>
                <a:latin typeface="Lucida Sans Unicode"/>
                <a:cs typeface="Lucida Sans Unicode"/>
              </a:rPr>
              <a:t>flexible
and </a:t>
            </a:r>
            <a:r>
              <a:rPr dirty="0" sz="1600">
                <a:solidFill>
                  <a:srgbClr val="003A36"/>
                </a:solidFill>
                <a:latin typeface="Lucida Sans Unicode"/>
                <a:cs typeface="Lucida Sans Unicode"/>
              </a:rPr>
              <a:t>robust</a:t>
            </a:r>
            <a:r>
              <a:rPr dirty="0" sz="1600" spc="55">
                <a:solidFill>
                  <a:srgbClr val="003A36"/>
                </a:solidFill>
                <a:latin typeface="Lucida Sans Unicode"/>
                <a:cs typeface="Lucida Sans Unicode"/>
              </a:rPr>
              <a:t> </a:t>
            </a:r>
            <a:r>
              <a:rPr dirty="0" sz="1600" spc="-320">
                <a:solidFill>
                  <a:srgbClr val="003A36"/>
                </a:solidFill>
                <a:latin typeface="Lucida Sans Unicode"/>
                <a:cs typeface="Lucida Sans Unicode"/>
              </a:rPr>
              <a:t>container
management</a:t>
            </a:r>
            <a:r>
              <a:rPr dirty="0" sz="1600" spc="-10">
                <a:solidFill>
                  <a:srgbClr val="003A36"/>
                </a:solidFill>
                <a:latin typeface="Lucida Sans Unicode"/>
                <a:cs typeface="Lucida Sans Unicode"/>
              </a:rPr>
              <a:t> solution</a:t>
            </a:r>
            <a:endParaRPr sz="1600">
              <a:latin typeface="Lucida Sans Unicode"/>
              <a:cs typeface="Lucida Sans Unicode"/>
            </a:endParaRPr>
          </a:p>
          <a:p>
            <a:pPr marL="12700" marR="162560">
              <a:lnSpc>
                <a:spcPct val="116700"/>
              </a:lnSpc>
              <a:spcBef>
                <a:spcPts val="870"/>
              </a:spcBef>
            </a:pPr>
            <a:r>
              <a:rPr dirty="0" sz="1000">
                <a:solidFill>
                  <a:srgbClr val="003A36"/>
                </a:solidFill>
                <a:latin typeface="Lucida Sans Unicode"/>
                <a:cs typeface="Lucida Sans Unicode"/>
              </a:rPr>
              <a:t>After</a:t>
            </a:r>
            <a:r>
              <a:rPr dirty="0" sz="1000" spc="90">
                <a:solidFill>
                  <a:srgbClr val="003A36"/>
                </a:solidFill>
                <a:latin typeface="Lucida Sans Unicode"/>
                <a:cs typeface="Lucida Sans Unicode"/>
              </a:rPr>
              <a:t> </a:t>
            </a:r>
            <a:r>
              <a:rPr dirty="0" sz="1000">
                <a:solidFill>
                  <a:srgbClr val="003A36"/>
                </a:solidFill>
                <a:latin typeface="Lucida Sans Unicode"/>
                <a:cs typeface="Lucida Sans Unicode"/>
              </a:rPr>
              <a:t>gaining</a:t>
            </a:r>
            <a:r>
              <a:rPr dirty="0" sz="1000" spc="90">
                <a:solidFill>
                  <a:srgbClr val="003A36"/>
                </a:solidFill>
                <a:latin typeface="Lucida Sans Unicode"/>
                <a:cs typeface="Lucida Sans Unicode"/>
              </a:rPr>
              <a:t> </a:t>
            </a:r>
            <a:r>
              <a:rPr dirty="0" sz="1000">
                <a:solidFill>
                  <a:srgbClr val="003A36"/>
                </a:solidFill>
                <a:latin typeface="Lucida Sans Unicode"/>
                <a:cs typeface="Lucida Sans Unicode"/>
              </a:rPr>
              <a:t>initial</a:t>
            </a:r>
            <a:r>
              <a:rPr dirty="0" sz="1000" spc="95">
                <a:solidFill>
                  <a:srgbClr val="003A36"/>
                </a:solidFill>
                <a:latin typeface="Lucida Sans Unicode"/>
                <a:cs typeface="Lucida Sans Unicode"/>
              </a:rPr>
              <a:t> </a:t>
            </a:r>
            <a:r>
              <a:rPr dirty="0" sz="1000">
                <a:solidFill>
                  <a:srgbClr val="003A36"/>
                </a:solidFill>
                <a:latin typeface="Lucida Sans Unicode"/>
                <a:cs typeface="Lucida Sans Unicode"/>
              </a:rPr>
              <a:t>experience</a:t>
            </a:r>
            <a:r>
              <a:rPr dirty="0" sz="1000" spc="90">
                <a:solidFill>
                  <a:srgbClr val="003A36"/>
                </a:solidFill>
                <a:latin typeface="Lucida Sans Unicode"/>
                <a:cs typeface="Lucida Sans Unicode"/>
              </a:rPr>
              <a:t> </a:t>
            </a:r>
            <a:r>
              <a:rPr dirty="0" sz="1000" spc="-204">
                <a:solidFill>
                  <a:srgbClr val="003A36"/>
                </a:solidFill>
                <a:latin typeface="Lucida Sans Unicode"/>
                <a:cs typeface="Lucida Sans Unicode"/>
              </a:rPr>
              <a:t>with
Docker</a:t>
            </a:r>
            <a:r>
              <a:rPr dirty="0" sz="1000">
                <a:solidFill>
                  <a:srgbClr val="003A36"/>
                </a:solidFill>
                <a:latin typeface="Lucida Sans Unicode"/>
                <a:cs typeface="Lucida Sans Unicode"/>
              </a:rPr>
              <a:t> Swarm,</a:t>
            </a:r>
            <a:r>
              <a:rPr dirty="0" sz="1000" spc="40">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45">
                <a:solidFill>
                  <a:srgbClr val="003A36"/>
                </a:solidFill>
                <a:latin typeface="Lucida Sans Unicode"/>
                <a:cs typeface="Lucida Sans Unicode"/>
              </a:rPr>
              <a:t> </a:t>
            </a:r>
            <a:r>
              <a:rPr dirty="0" sz="1000" spc="-65">
                <a:solidFill>
                  <a:srgbClr val="003A36"/>
                </a:solidFill>
                <a:latin typeface="Lucida Sans Unicode"/>
                <a:cs typeface="Lucida Sans Unicode"/>
              </a:rPr>
              <a:t>IT</a:t>
            </a:r>
            <a:r>
              <a:rPr dirty="0" sz="1000" spc="40">
                <a:solidFill>
                  <a:srgbClr val="003A36"/>
                </a:solidFill>
                <a:latin typeface="Lucida Sans Unicode"/>
                <a:cs typeface="Lucida Sans Unicode"/>
              </a:rPr>
              <a:t> </a:t>
            </a:r>
            <a:r>
              <a:rPr dirty="0" sz="1000" spc="70">
                <a:solidFill>
                  <a:srgbClr val="003A36"/>
                </a:solidFill>
                <a:latin typeface="Lucida Sans Unicode"/>
                <a:cs typeface="Lucida Sans Unicode"/>
              </a:rPr>
              <a:t>team</a:t>
            </a:r>
            <a:r>
              <a:rPr dirty="0" sz="1000" spc="45">
                <a:solidFill>
                  <a:srgbClr val="003A36"/>
                </a:solidFill>
                <a:latin typeface="Lucida Sans Unicode"/>
                <a:cs typeface="Lucida Sans Unicode"/>
              </a:rPr>
              <a:t> </a:t>
            </a:r>
            <a:r>
              <a:rPr dirty="0" sz="1000" spc="-10">
                <a:solidFill>
                  <a:srgbClr val="003A36"/>
                </a:solidFill>
                <a:latin typeface="Lucida Sans Unicode"/>
                <a:cs typeface="Lucida Sans Unicode"/>
              </a:rPr>
              <a:t>decided
relatively </a:t>
            </a:r>
            <a:r>
              <a:rPr dirty="0" sz="1000">
                <a:solidFill>
                  <a:srgbClr val="003A36"/>
                </a:solidFill>
                <a:latin typeface="Lucida Sans Unicode"/>
                <a:cs typeface="Lucida Sans Unicode"/>
              </a:rPr>
              <a:t>quickly</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90">
                <a:solidFill>
                  <a:srgbClr val="003A36"/>
                </a:solidFill>
                <a:latin typeface="Lucida Sans Unicode"/>
                <a:cs typeface="Lucida Sans Unicode"/>
              </a:rPr>
              <a:t> </a:t>
            </a:r>
            <a:r>
              <a:rPr dirty="0" sz="1000">
                <a:solidFill>
                  <a:srgbClr val="003A36"/>
                </a:solidFill>
                <a:latin typeface="Lucida Sans Unicode"/>
                <a:cs typeface="Lucida Sans Unicode"/>
              </a:rPr>
              <a:t>use</a:t>
            </a:r>
            <a:r>
              <a:rPr dirty="0" sz="1000" spc="90">
                <a:solidFill>
                  <a:srgbClr val="003A36"/>
                </a:solidFill>
                <a:latin typeface="Lucida Sans Unicode"/>
                <a:cs typeface="Lucida Sans Unicode"/>
              </a:rPr>
              <a:t> </a:t>
            </a:r>
            <a:r>
              <a:rPr dirty="0" sz="1000">
                <a:solidFill>
                  <a:srgbClr val="003A36"/>
                </a:solidFill>
                <a:latin typeface="Lucida Sans Unicode"/>
                <a:cs typeface="Lucida Sans Unicode"/>
              </a:rPr>
              <a:t>Kubernetes</a:t>
            </a:r>
            <a:r>
              <a:rPr dirty="0" sz="1000" spc="85">
                <a:solidFill>
                  <a:srgbClr val="003A36"/>
                </a:solidFill>
                <a:latin typeface="Lucida Sans Unicode"/>
                <a:cs typeface="Lucida Sans Unicode"/>
              </a:rPr>
              <a:t> </a:t>
            </a:r>
            <a:r>
              <a:rPr dirty="0" sz="1000" spc="-10">
                <a:solidFill>
                  <a:srgbClr val="003A36"/>
                </a:solidFill>
                <a:latin typeface="Lucida Sans Unicode"/>
                <a:cs typeface="Lucida Sans Unicode"/>
              </a:rPr>
              <a:t>as
its </a:t>
            </a:r>
            <a:r>
              <a:rPr dirty="0" sz="1000">
                <a:solidFill>
                  <a:srgbClr val="003A36"/>
                </a:solidFill>
                <a:latin typeface="Lucida Sans Unicode"/>
                <a:cs typeface="Lucida Sans Unicode"/>
              </a:rPr>
              <a:t>container</a:t>
            </a:r>
            <a:r>
              <a:rPr dirty="0" sz="1000" spc="170">
                <a:solidFill>
                  <a:srgbClr val="003A36"/>
                </a:solidFill>
                <a:latin typeface="Lucida Sans Unicode"/>
                <a:cs typeface="Lucida Sans Unicode"/>
              </a:rPr>
              <a:t> </a:t>
            </a:r>
            <a:r>
              <a:rPr dirty="0" sz="1000">
                <a:solidFill>
                  <a:srgbClr val="003A36"/>
                </a:solidFill>
                <a:latin typeface="Lucida Sans Unicode"/>
                <a:cs typeface="Lucida Sans Unicode"/>
              </a:rPr>
              <a:t>orchestration</a:t>
            </a:r>
            <a:r>
              <a:rPr dirty="0" sz="1000" spc="170">
                <a:solidFill>
                  <a:srgbClr val="003A36"/>
                </a:solidFill>
                <a:latin typeface="Lucida Sans Unicode"/>
                <a:cs typeface="Lucida Sans Unicode"/>
              </a:rPr>
              <a:t> </a:t>
            </a:r>
            <a:r>
              <a:rPr dirty="0" sz="1000" spc="-10">
                <a:solidFill>
                  <a:srgbClr val="003A36"/>
                </a:solidFill>
                <a:latin typeface="Lucida Sans Unicode"/>
                <a:cs typeface="Lucida Sans Unicode"/>
              </a:rPr>
              <a:t>tool.</a:t>
            </a:r>
            <a:r>
              <a:rPr dirty="0" sz="1000" spc="170">
                <a:solidFill>
                  <a:srgbClr val="003A36"/>
                </a:solidFill>
                <a:latin typeface="Lucida Sans Unicode"/>
                <a:cs typeface="Lucida Sans Unicode"/>
              </a:rPr>
              <a:t> </a:t>
            </a:r>
            <a:r>
              <a:rPr dirty="0" sz="1000" spc="-229">
                <a:solidFill>
                  <a:srgbClr val="003A36"/>
                </a:solidFill>
                <a:latin typeface="Lucida Sans Unicode"/>
                <a:cs typeface="Lucida Sans Unicode"/>
              </a:rPr>
              <a:t>With
automation</a:t>
            </a:r>
            <a:r>
              <a:rPr dirty="0" sz="1000" spc="65">
                <a:solidFill>
                  <a:srgbClr val="003A36"/>
                </a:solidFill>
                <a:latin typeface="Lucida Sans Unicode"/>
                <a:cs typeface="Lucida Sans Unicode"/>
              </a:rPr>
              <a:t> and</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self-healing</a:t>
            </a:r>
            <a:r>
              <a:rPr dirty="0" sz="1000" spc="85">
                <a:solidFill>
                  <a:srgbClr val="003A36"/>
                </a:solidFill>
                <a:latin typeface="Lucida Sans Unicode"/>
                <a:cs typeface="Lucida Sans Unicode"/>
              </a:rPr>
              <a:t> </a:t>
            </a:r>
            <a:r>
              <a:rPr dirty="0" sz="1000" spc="-10">
                <a:solidFill>
                  <a:srgbClr val="003A36"/>
                </a:solidFill>
                <a:latin typeface="Lucida Sans Unicode"/>
                <a:cs typeface="Lucida Sans Unicode"/>
              </a:rPr>
              <a:t>features
out</a:t>
            </a:r>
            <a:r>
              <a:rPr dirty="0" sz="1000" spc="555">
                <a:solidFill>
                  <a:srgbClr val="003A36"/>
                </a:solidFill>
                <a:latin typeface="Lucida Sans Unicode"/>
                <a:cs typeface="Lucida Sans Unicode"/>
              </a:rPr>
              <a:t>     </a:t>
            </a:r>
            <a:r>
              <a:rPr dirty="0" sz="1000">
                <a:solidFill>
                  <a:srgbClr val="003A36"/>
                </a:solidFill>
                <a:latin typeface="Lucida Sans Unicode"/>
                <a:cs typeface="Lucida Sans Unicode"/>
              </a:rPr>
              <a:t>of</a:t>
            </a:r>
            <a:r>
              <a:rPr dirty="0" sz="1000" spc="40">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40">
                <a:solidFill>
                  <a:srgbClr val="003A36"/>
                </a:solidFill>
                <a:latin typeface="Lucida Sans Unicode"/>
                <a:cs typeface="Lucida Sans Unicode"/>
              </a:rPr>
              <a:t> </a:t>
            </a:r>
            <a:r>
              <a:rPr dirty="0" sz="1000" spc="-45">
                <a:solidFill>
                  <a:srgbClr val="003A36"/>
                </a:solidFill>
                <a:latin typeface="Lucida Sans Unicode"/>
                <a:cs typeface="Lucida Sans Unicode"/>
              </a:rPr>
              <a:t>box,</a:t>
            </a:r>
            <a:r>
              <a:rPr dirty="0" sz="1000" spc="45">
                <a:solidFill>
                  <a:srgbClr val="003A36"/>
                </a:solidFill>
                <a:latin typeface="Lucida Sans Unicode"/>
                <a:cs typeface="Lucida Sans Unicode"/>
              </a:rPr>
              <a:t> </a:t>
            </a:r>
            <a:r>
              <a:rPr dirty="0" sz="1000">
                <a:solidFill>
                  <a:srgbClr val="003A36"/>
                </a:solidFill>
                <a:latin typeface="Lucida Sans Unicode"/>
                <a:cs typeface="Lucida Sans Unicode"/>
              </a:rPr>
              <a:t>Kubernetes</a:t>
            </a:r>
            <a:r>
              <a:rPr dirty="0" sz="1000" spc="40">
                <a:solidFill>
                  <a:srgbClr val="003A36"/>
                </a:solidFill>
                <a:latin typeface="Lucida Sans Unicode"/>
                <a:cs typeface="Lucida Sans Unicode"/>
              </a:rPr>
              <a:t> </a:t>
            </a:r>
            <a:r>
              <a:rPr dirty="0" sz="1000" spc="65">
                <a:solidFill>
                  <a:srgbClr val="003A36"/>
                </a:solidFill>
                <a:latin typeface="Lucida Sans Unicode"/>
                <a:cs typeface="Lucida Sans Unicode"/>
              </a:rPr>
              <a:t>was</a:t>
            </a:r>
            <a:r>
              <a:rPr dirty="0" sz="1000" spc="40">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45">
                <a:solidFill>
                  <a:srgbClr val="003A36"/>
                </a:solidFill>
                <a:latin typeface="Lucida Sans Unicode"/>
                <a:cs typeface="Lucida Sans Unicode"/>
              </a:rPr>
              <a:t> </a:t>
            </a:r>
            <a:r>
              <a:rPr dirty="0" sz="1000" spc="-300">
                <a:solidFill>
                  <a:srgbClr val="003A36"/>
                </a:solidFill>
                <a:latin typeface="Lucida Sans Unicode"/>
                <a:cs typeface="Lucida Sans Unicode"/>
              </a:rPr>
              <a:t>best
technology</a:t>
            </a:r>
            <a:r>
              <a:rPr dirty="0" sz="1000">
                <a:solidFill>
                  <a:srgbClr val="003A36"/>
                </a:solidFill>
                <a:latin typeface="Lucida Sans Unicode"/>
                <a:cs typeface="Lucida Sans Unicode"/>
              </a:rPr>
              <a:t> to</a:t>
            </a:r>
            <a:r>
              <a:rPr dirty="0" sz="1000" spc="120">
                <a:solidFill>
                  <a:srgbClr val="003A36"/>
                </a:solidFill>
                <a:latin typeface="Lucida Sans Unicode"/>
                <a:cs typeface="Lucida Sans Unicode"/>
              </a:rPr>
              <a:t> </a:t>
            </a:r>
            <a:r>
              <a:rPr dirty="0" sz="1000">
                <a:solidFill>
                  <a:srgbClr val="003A36"/>
                </a:solidFill>
                <a:latin typeface="Lucida Sans Unicode"/>
                <a:cs typeface="Lucida Sans Unicode"/>
              </a:rPr>
              <a:t>run</a:t>
            </a:r>
            <a:r>
              <a:rPr dirty="0" sz="1000" spc="125">
                <a:solidFill>
                  <a:srgbClr val="003A36"/>
                </a:solidFill>
                <a:latin typeface="Lucida Sans Unicode"/>
                <a:cs typeface="Lucida Sans Unicode"/>
              </a:rPr>
              <a:t> </a:t>
            </a:r>
            <a:r>
              <a:rPr dirty="0" sz="1000">
                <a:solidFill>
                  <a:srgbClr val="003A36"/>
                </a:solidFill>
                <a:latin typeface="Lucida Sans Unicode"/>
                <a:cs typeface="Lucida Sans Unicode"/>
              </a:rPr>
              <a:t>large</a:t>
            </a:r>
            <a:r>
              <a:rPr dirty="0" sz="1000" spc="125">
                <a:solidFill>
                  <a:srgbClr val="003A36"/>
                </a:solidFill>
                <a:latin typeface="Lucida Sans Unicode"/>
                <a:cs typeface="Lucida Sans Unicode"/>
              </a:rPr>
              <a:t> </a:t>
            </a:r>
            <a:r>
              <a:rPr dirty="0" sz="1000">
                <a:solidFill>
                  <a:srgbClr val="003A36"/>
                </a:solidFill>
                <a:latin typeface="Lucida Sans Unicode"/>
                <a:cs typeface="Lucida Sans Unicode"/>
              </a:rPr>
              <a:t>container</a:t>
            </a:r>
            <a:r>
              <a:rPr dirty="0" sz="1000" spc="125">
                <a:solidFill>
                  <a:srgbClr val="003A36"/>
                </a:solidFill>
                <a:latin typeface="Lucida Sans Unicode"/>
                <a:cs typeface="Lucida Sans Unicode"/>
              </a:rPr>
              <a:t> </a:t>
            </a:r>
            <a:r>
              <a:rPr dirty="0" sz="1000">
                <a:solidFill>
                  <a:srgbClr val="003A36"/>
                </a:solidFill>
                <a:latin typeface="Lucida Sans Unicode"/>
                <a:cs typeface="Lucida Sans Unicode"/>
              </a:rPr>
              <a:t>envi-</a:t>
            </a:r>
            <a:r>
              <a:rPr dirty="0" sz="1000" spc="-10">
                <a:solidFill>
                  <a:srgbClr val="003A36"/>
                </a:solidFill>
                <a:latin typeface="Lucida Sans Unicode"/>
                <a:cs typeface="Lucida Sans Unicode"/>
              </a:rPr>
              <a:t>
ronments </a:t>
            </a:r>
            <a:r>
              <a:rPr dirty="0" sz="1000">
                <a:solidFill>
                  <a:srgbClr val="003A36"/>
                </a:solidFill>
                <a:latin typeface="Lucida Sans Unicode"/>
                <a:cs typeface="Lucida Sans Unicode"/>
              </a:rPr>
              <a:t>securely</a:t>
            </a:r>
            <a:r>
              <a:rPr dirty="0" sz="1000" spc="105">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105">
                <a:solidFill>
                  <a:srgbClr val="003A36"/>
                </a:solidFill>
                <a:latin typeface="Lucida Sans Unicode"/>
                <a:cs typeface="Lucida Sans Unicode"/>
              </a:rPr>
              <a:t> </a:t>
            </a:r>
            <a:r>
              <a:rPr dirty="0" sz="1000" spc="-10">
                <a:solidFill>
                  <a:srgbClr val="003A36"/>
                </a:solidFill>
                <a:latin typeface="Lucida Sans Unicode"/>
                <a:cs typeface="Lucida Sans Unicode"/>
              </a:rPr>
              <a:t>efficiently.</a:t>
            </a:r>
            <a:endParaRPr sz="1000">
              <a:latin typeface="Lucida Sans Unicode"/>
              <a:cs typeface="Lucida Sans Unicode"/>
            </a:endParaRPr>
          </a:p>
          <a:p>
            <a:pPr marL="12700" marR="5080">
              <a:lnSpc>
                <a:spcPct val="116700"/>
              </a:lnSpc>
              <a:spcBef>
                <a:spcPts val="700"/>
              </a:spcBef>
            </a:pPr>
            <a:r>
              <a:rPr dirty="0" sz="1000" spc="-20">
                <a:solidFill>
                  <a:srgbClr val="003A36"/>
                </a:solidFill>
                <a:latin typeface="Lucida Sans Unicode"/>
                <a:cs typeface="Lucida Sans Unicode"/>
              </a:rPr>
              <a:t>To</a:t>
            </a:r>
            <a:r>
              <a:rPr dirty="0" sz="1000" spc="35">
                <a:solidFill>
                  <a:srgbClr val="003A36"/>
                </a:solidFill>
                <a:latin typeface="Lucida Sans Unicode"/>
                <a:cs typeface="Lucida Sans Unicode"/>
              </a:rPr>
              <a:t> </a:t>
            </a:r>
            <a:r>
              <a:rPr dirty="0" sz="1000" spc="60">
                <a:solidFill>
                  <a:srgbClr val="003A36"/>
                </a:solidFill>
                <a:latin typeface="Lucida Sans Unicode"/>
                <a:cs typeface="Lucida Sans Unicode"/>
              </a:rPr>
              <a:t>make</a:t>
            </a:r>
            <a:r>
              <a:rPr dirty="0" sz="1000" spc="35">
                <a:solidFill>
                  <a:srgbClr val="003A36"/>
                </a:solidFill>
                <a:latin typeface="Lucida Sans Unicode"/>
                <a:cs typeface="Lucida Sans Unicode"/>
              </a:rPr>
              <a:t> </a:t>
            </a:r>
            <a:r>
              <a:rPr dirty="0" sz="1000">
                <a:solidFill>
                  <a:srgbClr val="003A36"/>
                </a:solidFill>
                <a:latin typeface="Lucida Sans Unicode"/>
                <a:cs typeface="Lucida Sans Unicode"/>
              </a:rPr>
              <a:t>Kubernetes</a:t>
            </a:r>
            <a:r>
              <a:rPr dirty="0" sz="1000" spc="40">
                <a:solidFill>
                  <a:srgbClr val="003A36"/>
                </a:solidFill>
                <a:latin typeface="Lucida Sans Unicode"/>
                <a:cs typeface="Lucida Sans Unicode"/>
              </a:rPr>
              <a:t> </a:t>
            </a:r>
            <a:r>
              <a:rPr dirty="0" sz="1000">
                <a:solidFill>
                  <a:srgbClr val="003A36"/>
                </a:solidFill>
                <a:latin typeface="Lucida Sans Unicode"/>
                <a:cs typeface="Lucida Sans Unicode"/>
              </a:rPr>
              <a:t>clusters</a:t>
            </a:r>
            <a:r>
              <a:rPr dirty="0" sz="1000" spc="35">
                <a:solidFill>
                  <a:srgbClr val="003A36"/>
                </a:solidFill>
                <a:latin typeface="Lucida Sans Unicode"/>
                <a:cs typeface="Lucida Sans Unicode"/>
              </a:rPr>
              <a:t> </a:t>
            </a:r>
            <a:r>
              <a:rPr dirty="0" sz="1000" spc="65">
                <a:solidFill>
                  <a:srgbClr val="003A36"/>
                </a:solidFill>
                <a:latin typeface="Lucida Sans Unicode"/>
                <a:cs typeface="Lucida Sans Unicode"/>
              </a:rPr>
              <a:t>easy</a:t>
            </a:r>
            <a:r>
              <a:rPr dirty="0" sz="1000" spc="40">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35">
                <a:solidFill>
                  <a:srgbClr val="003A36"/>
                </a:solidFill>
                <a:latin typeface="Lucida Sans Unicode"/>
                <a:cs typeface="Lucida Sans Unicode"/>
              </a:rPr>
              <a:t> </a:t>
            </a:r>
            <a:r>
              <a:rPr dirty="0" sz="1000" spc="-295">
                <a:solidFill>
                  <a:srgbClr val="003A36"/>
                </a:solidFill>
                <a:latin typeface="Lucida Sans Unicode"/>
                <a:cs typeface="Lucida Sans Unicode"/>
              </a:rPr>
              <a:t>de-</a:t>
            </a:r>
            <a:r>
              <a:rPr dirty="0" sz="1000" spc="-350">
                <a:solidFill>
                  <a:srgbClr val="003A36"/>
                </a:solidFill>
                <a:latin typeface="Lucida Sans Unicode"/>
                <a:cs typeface="Lucida Sans Unicode"/>
              </a:rPr>
              <a:t>
ploy,</a:t>
            </a:r>
            <a:r>
              <a:rPr dirty="0" sz="1000" spc="85">
                <a:solidFill>
                  <a:srgbClr val="003A36"/>
                </a:solidFill>
                <a:latin typeface="Lucida Sans Unicode"/>
                <a:cs typeface="Lucida Sans Unicode"/>
              </a:rPr>
              <a:t> manage</a:t>
            </a:r>
            <a:r>
              <a:rPr dirty="0" sz="1000" spc="-10">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monitor,</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SICK</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AG</a:t>
            </a:r>
            <a:r>
              <a:rPr dirty="0" sz="1000" spc="-5">
                <a:solidFill>
                  <a:srgbClr val="003A36"/>
                </a:solidFill>
                <a:latin typeface="Lucida Sans Unicode"/>
                <a:cs typeface="Lucida Sans Unicode"/>
              </a:rPr>
              <a:t> </a:t>
            </a:r>
            <a:r>
              <a:rPr dirty="0" sz="1000" spc="-65">
                <a:solidFill>
                  <a:srgbClr val="003A36"/>
                </a:solidFill>
                <a:latin typeface="Lucida Sans Unicode"/>
                <a:cs typeface="Lucida Sans Unicode"/>
              </a:rPr>
              <a:t>then
tested </a:t>
            </a:r>
            <a:r>
              <a:rPr dirty="0" sz="1000">
                <a:solidFill>
                  <a:srgbClr val="003A36"/>
                </a:solidFill>
                <a:latin typeface="Lucida Sans Unicode"/>
                <a:cs typeface="Lucida Sans Unicode"/>
              </a:rPr>
              <a:t>different</a:t>
            </a:r>
            <a:r>
              <a:rPr dirty="0" sz="1000" spc="30">
                <a:solidFill>
                  <a:srgbClr val="003A36"/>
                </a:solidFill>
                <a:latin typeface="Lucida Sans Unicode"/>
                <a:cs typeface="Lucida Sans Unicode"/>
              </a:rPr>
              <a:t> </a:t>
            </a:r>
            <a:r>
              <a:rPr dirty="0" sz="1000" spc="70">
                <a:solidFill>
                  <a:srgbClr val="003A36"/>
                </a:solidFill>
                <a:latin typeface="Lucida Sans Unicode"/>
                <a:cs typeface="Lucida Sans Unicode"/>
              </a:rPr>
              <a:t>management</a:t>
            </a:r>
            <a:r>
              <a:rPr dirty="0" sz="1000" spc="35">
                <a:solidFill>
                  <a:srgbClr val="003A36"/>
                </a:solidFill>
                <a:latin typeface="Lucida Sans Unicode"/>
                <a:cs typeface="Lucida Sans Unicode"/>
              </a:rPr>
              <a:t> </a:t>
            </a:r>
            <a:r>
              <a:rPr dirty="0" sz="1000">
                <a:solidFill>
                  <a:srgbClr val="003A36"/>
                </a:solidFill>
                <a:latin typeface="Lucida Sans Unicode"/>
                <a:cs typeface="Lucida Sans Unicode"/>
              </a:rPr>
              <a:t>solutions</a:t>
            </a:r>
            <a:r>
              <a:rPr dirty="0" sz="1000" spc="35">
                <a:solidFill>
                  <a:srgbClr val="003A36"/>
                </a:solidFill>
                <a:latin typeface="Lucida Sans Unicode"/>
                <a:cs typeface="Lucida Sans Unicode"/>
              </a:rPr>
              <a:t> </a:t>
            </a:r>
            <a:r>
              <a:rPr dirty="0" sz="1000" spc="-325">
                <a:solidFill>
                  <a:srgbClr val="003A36"/>
                </a:solidFill>
                <a:latin typeface="Lucida Sans Unicode"/>
                <a:cs typeface="Lucida Sans Unicode"/>
              </a:rPr>
              <a:t>in
proof-</a:t>
            </a:r>
            <a:r>
              <a:rPr dirty="0" sz="1000" spc="-315">
                <a:solidFill>
                  <a:srgbClr val="003A36"/>
                </a:solidFill>
                <a:latin typeface="Lucida Sans Unicode"/>
                <a:cs typeface="Lucida Sans Unicode"/>
              </a:rPr>
              <a:t>of-</a:t>
            </a:r>
            <a:r>
              <a:rPr dirty="0" sz="1000" spc="-330">
                <a:solidFill>
                  <a:srgbClr val="003A36"/>
                </a:solidFill>
                <a:latin typeface="Lucida Sans Unicode"/>
                <a:cs typeface="Lucida Sans Unicode"/>
              </a:rPr>
              <a:t>concept</a:t>
            </a:r>
            <a:r>
              <a:rPr dirty="0" sz="1000">
                <a:solidFill>
                  <a:srgbClr val="003A36"/>
                </a:solidFill>
                <a:latin typeface="Lucida Sans Unicode"/>
                <a:cs typeface="Lucida Sans Unicode"/>
              </a:rPr>
              <a:t> installations.</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In</a:t>
            </a:r>
            <a:r>
              <a:rPr dirty="0" sz="1000" spc="35">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35">
                <a:solidFill>
                  <a:srgbClr val="003A36"/>
                </a:solidFill>
                <a:latin typeface="Lucida Sans Unicode"/>
                <a:cs typeface="Lucida Sans Unicode"/>
              </a:rPr>
              <a:t> </a:t>
            </a:r>
            <a:r>
              <a:rPr dirty="0" sz="1000" spc="-10">
                <a:solidFill>
                  <a:srgbClr val="003A36"/>
                </a:solidFill>
                <a:latin typeface="Lucida Sans Unicode"/>
                <a:cs typeface="Lucida Sans Unicode"/>
              </a:rPr>
              <a:t>end,
the</a:t>
            </a:r>
            <a:r>
              <a:rPr dirty="0" sz="1000" spc="555">
                <a:solidFill>
                  <a:srgbClr val="003A36"/>
                </a:solidFill>
                <a:latin typeface="Lucida Sans Unicode"/>
                <a:cs typeface="Lucida Sans Unicode"/>
              </a:rPr>
              <a:t>      </a:t>
            </a:r>
            <a:r>
              <a:rPr dirty="0" sz="1000" spc="70">
                <a:solidFill>
                  <a:srgbClr val="003A36"/>
                </a:solidFill>
                <a:latin typeface="Lucida Sans Unicode"/>
                <a:cs typeface="Lucida Sans Unicode"/>
              </a:rPr>
              <a:t>team</a:t>
            </a:r>
            <a:r>
              <a:rPr dirty="0" sz="1000" spc="55">
                <a:solidFill>
                  <a:srgbClr val="003A36"/>
                </a:solidFill>
                <a:latin typeface="Lucida Sans Unicode"/>
                <a:cs typeface="Lucida Sans Unicode"/>
              </a:rPr>
              <a:t> </a:t>
            </a:r>
            <a:r>
              <a:rPr dirty="0" sz="1000" spc="50">
                <a:solidFill>
                  <a:srgbClr val="003A36"/>
                </a:solidFill>
                <a:latin typeface="Lucida Sans Unicode"/>
                <a:cs typeface="Lucida Sans Unicode"/>
              </a:rPr>
              <a:t>decided</a:t>
            </a:r>
            <a:r>
              <a:rPr dirty="0" sz="1000" spc="60">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60">
                <a:solidFill>
                  <a:srgbClr val="003A36"/>
                </a:solidFill>
                <a:latin typeface="Lucida Sans Unicode"/>
                <a:cs typeface="Lucida Sans Unicode"/>
              </a:rPr>
              <a:t> </a:t>
            </a:r>
            <a:r>
              <a:rPr dirty="0" sz="1000">
                <a:solidFill>
                  <a:srgbClr val="003A36"/>
                </a:solidFill>
                <a:latin typeface="Lucida Sans Unicode"/>
                <a:cs typeface="Lucida Sans Unicode"/>
              </a:rPr>
              <a:t>use</a:t>
            </a:r>
            <a:r>
              <a:rPr dirty="0" sz="1000" spc="60">
                <a:solidFill>
                  <a:srgbClr val="003A36"/>
                </a:solidFill>
                <a:latin typeface="Lucida Sans Unicode"/>
                <a:cs typeface="Lucida Sans Unicode"/>
              </a:rPr>
              <a:t> </a:t>
            </a:r>
            <a:r>
              <a:rPr dirty="0" sz="1000">
                <a:solidFill>
                  <a:srgbClr val="003A36"/>
                </a:solidFill>
                <a:latin typeface="Lucida Sans Unicode"/>
                <a:cs typeface="Lucida Sans Unicode"/>
              </a:rPr>
              <a:t>Rancher</a:t>
            </a:r>
            <a:r>
              <a:rPr dirty="0" sz="1000" spc="60">
                <a:solidFill>
                  <a:srgbClr val="003A36"/>
                </a:solidFill>
                <a:latin typeface="Lucida Sans Unicode"/>
                <a:cs typeface="Lucida Sans Unicode"/>
              </a:rPr>
              <a:t> </a:t>
            </a:r>
            <a:r>
              <a:rPr dirty="0" sz="1000" spc="-10">
                <a:solidFill>
                  <a:srgbClr val="003A36"/>
                </a:solidFill>
                <a:latin typeface="Lucida Sans Unicode"/>
                <a:cs typeface="Lucida Sans Unicode"/>
              </a:rPr>
              <a:t>Prime.</a:t>
            </a:r>
            <a:endParaRPr sz="1000">
              <a:latin typeface="Lucida Sans Unicode"/>
              <a:cs typeface="Lucida Sans Unicode"/>
            </a:endParaRPr>
          </a:p>
          <a:p>
            <a:pPr marL="12700" marR="8890">
              <a:lnSpc>
                <a:spcPct val="116700"/>
              </a:lnSpc>
              <a:spcBef>
                <a:spcPts val="695"/>
              </a:spcBef>
            </a:pPr>
            <a:r>
              <a:rPr dirty="0" sz="1000">
                <a:solidFill>
                  <a:srgbClr val="003A36"/>
                </a:solidFill>
                <a:latin typeface="Lucida Sans Unicode"/>
                <a:cs typeface="Lucida Sans Unicode"/>
              </a:rPr>
              <a:t>“Rancher</a:t>
            </a:r>
            <a:r>
              <a:rPr dirty="0" sz="1000" spc="55">
                <a:solidFill>
                  <a:srgbClr val="003A36"/>
                </a:solidFill>
                <a:latin typeface="Lucida Sans Unicode"/>
                <a:cs typeface="Lucida Sans Unicode"/>
              </a:rPr>
              <a:t> </a:t>
            </a:r>
            <a:r>
              <a:rPr dirty="0" sz="1000">
                <a:solidFill>
                  <a:srgbClr val="003A36"/>
                </a:solidFill>
                <a:latin typeface="Lucida Sans Unicode"/>
                <a:cs typeface="Lucida Sans Unicode"/>
              </a:rPr>
              <a:t>Prime</a:t>
            </a:r>
            <a:r>
              <a:rPr dirty="0" sz="1000" spc="55">
                <a:solidFill>
                  <a:srgbClr val="003A36"/>
                </a:solidFill>
                <a:latin typeface="Lucida Sans Unicode"/>
                <a:cs typeface="Lucida Sans Unicode"/>
              </a:rPr>
              <a:t> </a:t>
            </a:r>
            <a:r>
              <a:rPr dirty="0" sz="1000" spc="60">
                <a:solidFill>
                  <a:srgbClr val="003A36"/>
                </a:solidFill>
                <a:latin typeface="Lucida Sans Unicode"/>
                <a:cs typeface="Lucida Sans Unicode"/>
              </a:rPr>
              <a:t>was</a:t>
            </a:r>
            <a:r>
              <a:rPr dirty="0" sz="1000" spc="55">
                <a:solidFill>
                  <a:srgbClr val="003A36"/>
                </a:solidFill>
                <a:latin typeface="Lucida Sans Unicode"/>
                <a:cs typeface="Lucida Sans Unicode"/>
              </a:rPr>
              <a:t> </a:t>
            </a:r>
            <a:r>
              <a:rPr dirty="0" sz="1000">
                <a:solidFill>
                  <a:srgbClr val="003A36"/>
                </a:solidFill>
                <a:latin typeface="Lucida Sans Unicode"/>
                <a:cs typeface="Lucida Sans Unicode"/>
              </a:rPr>
              <a:t>able</a:t>
            </a:r>
            <a:r>
              <a:rPr dirty="0" sz="1000" spc="60">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55">
                <a:solidFill>
                  <a:srgbClr val="003A36"/>
                </a:solidFill>
                <a:latin typeface="Lucida Sans Unicode"/>
                <a:cs typeface="Lucida Sans Unicode"/>
              </a:rPr>
              <a:t> </a:t>
            </a:r>
            <a:r>
              <a:rPr dirty="0" sz="1000">
                <a:solidFill>
                  <a:srgbClr val="003A36"/>
                </a:solidFill>
                <a:latin typeface="Lucida Sans Unicode"/>
                <a:cs typeface="Lucida Sans Unicode"/>
              </a:rPr>
              <a:t>best</a:t>
            </a:r>
            <a:r>
              <a:rPr dirty="0" sz="1000" spc="55">
                <a:solidFill>
                  <a:srgbClr val="003A36"/>
                </a:solidFill>
                <a:latin typeface="Lucida Sans Unicode"/>
                <a:cs typeface="Lucida Sans Unicode"/>
              </a:rPr>
              <a:t> </a:t>
            </a:r>
            <a:r>
              <a:rPr dirty="0" sz="1000" spc="-20">
                <a:solidFill>
                  <a:srgbClr val="003A36"/>
                </a:solidFill>
                <a:latin typeface="Lucida Sans Unicode"/>
                <a:cs typeface="Lucida Sans Unicode"/>
              </a:rPr>
              <a:t>meet</a:t>
            </a:r>
            <a:r>
              <a:rPr dirty="0" sz="1000" spc="400">
                <a:solidFill>
                  <a:srgbClr val="003A36"/>
                </a:solidFill>
                <a:latin typeface="Lucida Sans Unicode"/>
                <a:cs typeface="Lucida Sans Unicode"/>
              </a:rPr>
              <a:t> </a:t>
            </a:r>
            <a:r>
              <a:rPr dirty="0" sz="1000" spc="-465">
                <a:solidFill>
                  <a:srgbClr val="003A36"/>
                </a:solidFill>
                <a:latin typeface="Lucida Sans Unicode"/>
                <a:cs typeface="Lucida Sans Unicode"/>
              </a:rPr>
              <a:t>our
requirements</a:t>
            </a:r>
            <a:r>
              <a:rPr dirty="0" sz="1000" spc="-25">
                <a:solidFill>
                  <a:srgbClr val="003A36"/>
                </a:solidFill>
                <a:latin typeface="Lucida Sans Unicode"/>
                <a:cs typeface="Lucida Sans Unicode"/>
              </a:rPr>
              <a:t> </a:t>
            </a:r>
            <a:r>
              <a:rPr dirty="0" sz="1000" spc="-20">
                <a:solidFill>
                  <a:srgbClr val="003A36"/>
                </a:solidFill>
                <a:latin typeface="Lucida Sans Unicode"/>
                <a:cs typeface="Lucida Sans Unicode"/>
              </a:rPr>
              <a:t>for </a:t>
            </a:r>
            <a:r>
              <a:rPr dirty="0" sz="1000" spc="120">
                <a:solidFill>
                  <a:srgbClr val="003A36"/>
                </a:solidFill>
                <a:latin typeface="Lucida Sans Unicode"/>
                <a:cs typeface="Lucida Sans Unicode"/>
              </a:rPr>
              <a:t>a</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robust</a:t>
            </a:r>
            <a:r>
              <a:rPr dirty="0" sz="1000" spc="-20">
                <a:solidFill>
                  <a:srgbClr val="003A36"/>
                </a:solidFill>
                <a:latin typeface="Lucida Sans Unicode"/>
                <a:cs typeface="Lucida Sans Unicode"/>
              </a:rPr>
              <a:t> </a:t>
            </a:r>
            <a:r>
              <a:rPr dirty="0" sz="1000" spc="60">
                <a:solidFill>
                  <a:srgbClr val="003A36"/>
                </a:solidFill>
                <a:latin typeface="Lucida Sans Unicode"/>
                <a:cs typeface="Lucida Sans Unicode"/>
              </a:rPr>
              <a:t>and</a:t>
            </a:r>
            <a:r>
              <a:rPr dirty="0" sz="1000" spc="-20">
                <a:solidFill>
                  <a:srgbClr val="003A36"/>
                </a:solidFill>
                <a:latin typeface="Lucida Sans Unicode"/>
                <a:cs typeface="Lucida Sans Unicode"/>
              </a:rPr>
              <a:t> flexible </a:t>
            </a:r>
            <a:r>
              <a:rPr dirty="0" sz="1000" spc="-10">
                <a:solidFill>
                  <a:srgbClr val="003A36"/>
                </a:solidFill>
                <a:latin typeface="Lucida Sans Unicode"/>
                <a:cs typeface="Lucida Sans Unicode"/>
              </a:rPr>
              <a:t>so-
lution </a:t>
            </a:r>
            <a:r>
              <a:rPr dirty="0" sz="1000" spc="-20">
                <a:solidFill>
                  <a:srgbClr val="003A36"/>
                </a:solidFill>
                <a:latin typeface="Lucida Sans Unicode"/>
                <a:cs typeface="Lucida Sans Unicode"/>
              </a:rPr>
              <a:t>for</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industrial</a:t>
            </a:r>
            <a:r>
              <a:rPr dirty="0" sz="1000" spc="-10">
                <a:solidFill>
                  <a:srgbClr val="003A36"/>
                </a:solidFill>
                <a:latin typeface="Lucida Sans Unicode"/>
                <a:cs typeface="Lucida Sans Unicode"/>
              </a:rPr>
              <a:t> environment,” </a:t>
            </a:r>
            <a:r>
              <a:rPr dirty="0" sz="1000" spc="50">
                <a:solidFill>
                  <a:srgbClr val="003A36"/>
                </a:solidFill>
                <a:latin typeface="Lucida Sans Unicode"/>
                <a:cs typeface="Lucida Sans Unicode"/>
              </a:rPr>
              <a:t>says
Roman</a:t>
            </a:r>
            <a:r>
              <a:rPr dirty="0" sz="1000">
                <a:solidFill>
                  <a:srgbClr val="003A36"/>
                </a:solidFill>
                <a:latin typeface="Lucida Sans Unicode"/>
                <a:cs typeface="Lucida Sans Unicode"/>
              </a:rPr>
              <a:t> </a:t>
            </a:r>
            <a:r>
              <a:rPr dirty="0" sz="1000" spc="-20">
                <a:solidFill>
                  <a:srgbClr val="003A36"/>
                </a:solidFill>
                <a:latin typeface="Lucida Sans Unicode"/>
                <a:cs typeface="Lucida Sans Unicode"/>
              </a:rPr>
              <a:t>Hess,</a:t>
            </a:r>
            <a:r>
              <a:rPr dirty="0" sz="1000">
                <a:solidFill>
                  <a:srgbClr val="003A36"/>
                </a:solidFill>
                <a:latin typeface="Lucida Sans Unicode"/>
                <a:cs typeface="Lucida Sans Unicode"/>
              </a:rPr>
              <a:t> </a:t>
            </a:r>
            <a:r>
              <a:rPr dirty="0" sz="1000" spc="-75">
                <a:solidFill>
                  <a:srgbClr val="003A36"/>
                </a:solidFill>
                <a:latin typeface="Lucida Sans Unicode"/>
                <a:cs typeface="Lucida Sans Unicode"/>
              </a:rPr>
              <a:t>IT</a:t>
            </a:r>
            <a:r>
              <a:rPr dirty="0" sz="1000">
                <a:solidFill>
                  <a:srgbClr val="003A36"/>
                </a:solidFill>
                <a:latin typeface="Lucida Sans Unicode"/>
                <a:cs typeface="Lucida Sans Unicode"/>
              </a:rPr>
              <a:t> consultant </a:t>
            </a:r>
            <a:r>
              <a:rPr dirty="0" sz="1000" spc="55">
                <a:solidFill>
                  <a:srgbClr val="003A36"/>
                </a:solidFill>
                <a:latin typeface="Lucida Sans Unicode"/>
                <a:cs typeface="Lucida Sans Unicode"/>
              </a:rPr>
              <a:t>at</a:t>
            </a:r>
            <a:r>
              <a:rPr dirty="0" sz="1000">
                <a:solidFill>
                  <a:srgbClr val="003A36"/>
                </a:solidFill>
                <a:latin typeface="Lucida Sans Unicode"/>
                <a:cs typeface="Lucida Sans Unicode"/>
              </a:rPr>
              <a:t> </a:t>
            </a:r>
            <a:r>
              <a:rPr dirty="0" sz="1000" spc="-20">
                <a:solidFill>
                  <a:srgbClr val="003A36"/>
                </a:solidFill>
                <a:latin typeface="Lucida Sans Unicode"/>
                <a:cs typeface="Lucida Sans Unicode"/>
              </a:rPr>
              <a:t>SICK </a:t>
            </a:r>
            <a:r>
              <a:rPr dirty="0" sz="1000" spc="-30">
                <a:solidFill>
                  <a:srgbClr val="003A36"/>
                </a:solidFill>
                <a:latin typeface="Lucida Sans Unicode"/>
                <a:cs typeface="Lucida Sans Unicode"/>
              </a:rPr>
              <a:t>AG.</a:t>
            </a:r>
            <a:r>
              <a:rPr dirty="0" sz="1000" spc="45">
                <a:solidFill>
                  <a:srgbClr val="003A36"/>
                </a:solidFill>
                <a:latin typeface="Lucida Sans Unicode"/>
                <a:cs typeface="Lucida Sans Unicode"/>
              </a:rPr>
              <a:t> </a:t>
            </a:r>
            <a:r>
              <a:rPr dirty="0" sz="1000" spc="-10">
                <a:solidFill>
                  <a:srgbClr val="003A36"/>
                </a:solidFill>
                <a:latin typeface="Lucida Sans Unicode"/>
                <a:cs typeface="Lucida Sans Unicode"/>
              </a:rPr>
              <a:t>“The
solution</a:t>
            </a:r>
            <a:r>
              <a:rPr dirty="0" sz="1000" spc="45">
                <a:solidFill>
                  <a:srgbClr val="003A36"/>
                </a:solidFill>
                <a:latin typeface="Lucida Sans Unicode"/>
                <a:cs typeface="Lucida Sans Unicode"/>
              </a:rPr>
              <a:t> </a:t>
            </a:r>
            <a:r>
              <a:rPr dirty="0" sz="1000">
                <a:solidFill>
                  <a:srgbClr val="003A36"/>
                </a:solidFill>
                <a:latin typeface="Lucida Sans Unicode"/>
                <a:cs typeface="Lucida Sans Unicode"/>
              </a:rPr>
              <a:t>greatly</a:t>
            </a:r>
            <a:r>
              <a:rPr dirty="0" sz="1000" spc="45">
                <a:solidFill>
                  <a:srgbClr val="003A36"/>
                </a:solidFill>
                <a:latin typeface="Lucida Sans Unicode"/>
                <a:cs typeface="Lucida Sans Unicode"/>
              </a:rPr>
              <a:t> </a:t>
            </a:r>
            <a:r>
              <a:rPr dirty="0" sz="1000" spc="-10">
                <a:solidFill>
                  <a:srgbClr val="003A36"/>
                </a:solidFill>
                <a:latin typeface="Lucida Sans Unicode"/>
                <a:cs typeface="Lucida Sans Unicode"/>
              </a:rPr>
              <a:t>simplifies </a:t>
            </a:r>
            <a:r>
              <a:rPr dirty="0" sz="1000" spc="50">
                <a:solidFill>
                  <a:srgbClr val="003A36"/>
                </a:solidFill>
                <a:latin typeface="Lucida Sans Unicode"/>
                <a:cs typeface="Lucida Sans Unicode"/>
              </a:rPr>
              <a:t>managing</a:t>
            </a:r>
            <a:r>
              <a:rPr dirty="0" sz="1000" spc="204">
                <a:solidFill>
                  <a:srgbClr val="003A36"/>
                </a:solidFill>
                <a:latin typeface="Lucida Sans Unicode"/>
                <a:cs typeface="Lucida Sans Unicode"/>
              </a:rPr>
              <a:t> </a:t>
            </a:r>
            <a:r>
              <a:rPr dirty="0" sz="1000">
                <a:solidFill>
                  <a:srgbClr val="003A36"/>
                </a:solidFill>
                <a:latin typeface="Lucida Sans Unicode"/>
                <a:cs typeface="Lucida Sans Unicode"/>
              </a:rPr>
              <a:t>and
protecting</a:t>
            </a:r>
            <a:r>
              <a:rPr dirty="0" sz="1000" spc="204">
                <a:solidFill>
                  <a:srgbClr val="003A36"/>
                </a:solidFill>
                <a:latin typeface="Lucida Sans Unicode"/>
                <a:cs typeface="Lucida Sans Unicode"/>
              </a:rPr>
              <a:t> </a:t>
            </a:r>
            <a:r>
              <a:rPr dirty="0" sz="1000" spc="-10">
                <a:solidFill>
                  <a:srgbClr val="003A36"/>
                </a:solidFill>
                <a:latin typeface="Lucida Sans Unicode"/>
                <a:cs typeface="Lucida Sans Unicode"/>
              </a:rPr>
              <a:t>Kubernetes clusters,</a:t>
            </a:r>
            <a:r>
              <a:rPr dirty="0" sz="1000" spc="45">
                <a:solidFill>
                  <a:srgbClr val="003A36"/>
                </a:solidFill>
                <a:latin typeface="Lucida Sans Unicode"/>
                <a:cs typeface="Lucida Sans Unicode"/>
              </a:rPr>
              <a:t> </a:t>
            </a:r>
            <a:r>
              <a:rPr dirty="0" sz="1000">
                <a:solidFill>
                  <a:srgbClr val="003A36"/>
                </a:solidFill>
                <a:latin typeface="Lucida Sans Unicode"/>
                <a:cs typeface="Lucida Sans Unicode"/>
              </a:rPr>
              <a:t>whether
they</a:t>
            </a:r>
            <a:r>
              <a:rPr dirty="0" sz="1000" spc="50">
                <a:solidFill>
                  <a:srgbClr val="003A36"/>
                </a:solidFill>
                <a:latin typeface="Lucida Sans Unicode"/>
                <a:cs typeface="Lucida Sans Unicode"/>
              </a:rPr>
              <a:t> </a:t>
            </a:r>
            <a:r>
              <a:rPr dirty="0" sz="1000">
                <a:solidFill>
                  <a:srgbClr val="003A36"/>
                </a:solidFill>
                <a:latin typeface="Lucida Sans Unicode"/>
                <a:cs typeface="Lucida Sans Unicode"/>
              </a:rPr>
              <a:t>are</a:t>
            </a:r>
            <a:r>
              <a:rPr dirty="0" sz="1000" spc="50">
                <a:solidFill>
                  <a:srgbClr val="003A36"/>
                </a:solidFill>
                <a:latin typeface="Lucida Sans Unicode"/>
                <a:cs typeface="Lucida Sans Unicode"/>
              </a:rPr>
              <a:t> </a:t>
            </a:r>
            <a:r>
              <a:rPr dirty="0" sz="1000">
                <a:solidFill>
                  <a:srgbClr val="003A36"/>
                </a:solidFill>
                <a:latin typeface="Lucida Sans Unicode"/>
                <a:cs typeface="Lucida Sans Unicode"/>
              </a:rPr>
              <a:t>running</a:t>
            </a:r>
            <a:r>
              <a:rPr dirty="0" sz="1000" spc="50">
                <a:solidFill>
                  <a:srgbClr val="003A36"/>
                </a:solidFill>
                <a:latin typeface="Lucida Sans Unicode"/>
                <a:cs typeface="Lucida Sans Unicode"/>
              </a:rPr>
              <a:t> </a:t>
            </a:r>
            <a:r>
              <a:rPr dirty="0" sz="1000">
                <a:solidFill>
                  <a:srgbClr val="003A36"/>
                </a:solidFill>
                <a:latin typeface="Lucida Sans Unicode"/>
                <a:cs typeface="Lucida Sans Unicode"/>
              </a:rPr>
              <a:t>in</a:t>
            </a:r>
            <a:r>
              <a:rPr dirty="0" sz="1000" spc="50">
                <a:solidFill>
                  <a:srgbClr val="003A36"/>
                </a:solidFill>
                <a:latin typeface="Lucida Sans Unicode"/>
                <a:cs typeface="Lucida Sans Unicode"/>
              </a:rPr>
              <a:t> </a:t>
            </a:r>
            <a:r>
              <a:rPr dirty="0" sz="1000" spc="-25">
                <a:solidFill>
                  <a:srgbClr val="003A36"/>
                </a:solidFill>
                <a:latin typeface="Lucida Sans Unicode"/>
                <a:cs typeface="Lucida Sans Unicode"/>
              </a:rPr>
              <a:t>our </a:t>
            </a:r>
            <a:r>
              <a:rPr dirty="0" sz="1000" spc="65">
                <a:solidFill>
                  <a:srgbClr val="003A36"/>
                </a:solidFill>
                <a:latin typeface="Lucida Sans Unicode"/>
                <a:cs typeface="Lucida Sans Unicode"/>
              </a:rPr>
              <a:t>data</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center</a:t>
            </a:r>
            <a:r>
              <a:rPr dirty="0" sz="1000" spc="10">
                <a:solidFill>
                  <a:srgbClr val="003A36"/>
                </a:solidFill>
                <a:latin typeface="Lucida Sans Unicode"/>
                <a:cs typeface="Lucida Sans Unicode"/>
              </a:rPr>
              <a:t> </a:t>
            </a:r>
            <a:r>
              <a:rPr dirty="0" sz="1000">
                <a:solidFill>
                  <a:srgbClr val="003A36"/>
                </a:solidFill>
                <a:latin typeface="Lucida Sans Unicode"/>
                <a:cs typeface="Lucida Sans Unicode"/>
              </a:rPr>
              <a:t>or</a:t>
            </a:r>
            <a:r>
              <a:rPr dirty="0" sz="1000" spc="10">
                <a:solidFill>
                  <a:srgbClr val="003A36"/>
                </a:solidFill>
                <a:latin typeface="Lucida Sans Unicode"/>
                <a:cs typeface="Lucida Sans Unicode"/>
              </a:rPr>
              <a:t> </a:t>
            </a:r>
            <a:r>
              <a:rPr dirty="0" sz="1000" spc="-20">
                <a:solidFill>
                  <a:srgbClr val="003A36"/>
                </a:solidFill>
                <a:latin typeface="Lucida Sans Unicode"/>
                <a:cs typeface="Lucida Sans Unicode"/>
              </a:rPr>
              <a:t>with</a:t>
            </a:r>
            <a:endParaRPr sz="1000">
              <a:latin typeface="Lucida Sans Unicode"/>
              <a:cs typeface="Lucida Sans Unicode"/>
            </a:endParaRPr>
          </a:p>
        </p:txBody>
      </p:sp>
      <p:sp>
        <p:nvSpPr>
          <p:cNvPr id="6" name="object 6" descr=""/>
          <p:cNvSpPr txBox="1"/>
          <p:nvPr/>
        </p:nvSpPr>
        <p:spPr>
          <a:xfrm>
            <a:off x="4095744" y="4368800"/>
            <a:ext cx="2686685" cy="3314700"/>
          </a:xfrm>
          <a:prstGeom prst="rect">
            <a:avLst/>
          </a:prstGeom>
        </p:spPr>
        <p:txBody>
          <a:bodyPr wrap="square" lIns="0" tIns="12700" rIns="0" bIns="0" rtlCol="0" vert="horz">
            <a:spAutoFit/>
          </a:bodyPr>
          <a:lstStyle/>
          <a:p>
            <a:pPr marL="12700" marR="5080">
              <a:lnSpc>
                <a:spcPct val="116700"/>
              </a:lnSpc>
              <a:spcBef>
                <a:spcPts val="100"/>
              </a:spcBef>
            </a:pPr>
            <a:r>
              <a:rPr dirty="0" sz="1000" spc="120">
                <a:solidFill>
                  <a:srgbClr val="003A36"/>
                </a:solidFill>
                <a:latin typeface="Lucida Sans Unicode"/>
                <a:cs typeface="Lucida Sans Unicode"/>
              </a:rPr>
              <a:t>a</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cloud</a:t>
            </a:r>
            <a:r>
              <a:rPr dirty="0" sz="1000" spc="-10">
                <a:solidFill>
                  <a:srgbClr val="003A36"/>
                </a:solidFill>
                <a:latin typeface="Lucida Sans Unicode"/>
                <a:cs typeface="Lucida Sans Unicode"/>
              </a:rPr>
              <a:t> </a:t>
            </a:r>
            <a:r>
              <a:rPr dirty="0" sz="1000">
                <a:solidFill>
                  <a:srgbClr val="003A36"/>
                </a:solidFill>
                <a:latin typeface="Lucida Sans Unicode"/>
                <a:cs typeface="Lucida Sans Unicode"/>
              </a:rPr>
              <a:t>provider.</a:t>
            </a:r>
            <a:r>
              <a:rPr dirty="0" sz="1000" spc="-10">
                <a:solidFill>
                  <a:srgbClr val="003A36"/>
                </a:solidFill>
                <a:latin typeface="Lucida Sans Unicode"/>
                <a:cs typeface="Lucida Sans Unicode"/>
              </a:rPr>
              <a:t> </a:t>
            </a:r>
            <a:r>
              <a:rPr dirty="0" sz="1000" spc="80">
                <a:solidFill>
                  <a:srgbClr val="003A36"/>
                </a:solidFill>
                <a:latin typeface="Lucida Sans Unicode"/>
                <a:cs typeface="Lucida Sans Unicode"/>
              </a:rPr>
              <a:t>We</a:t>
            </a:r>
            <a:r>
              <a:rPr dirty="0" sz="1000" spc="-10">
                <a:solidFill>
                  <a:srgbClr val="003A36"/>
                </a:solidFill>
                <a:latin typeface="Lucida Sans Unicode"/>
                <a:cs typeface="Lucida Sans Unicode"/>
              </a:rPr>
              <a:t> </a:t>
            </a:r>
            <a:r>
              <a:rPr dirty="0" sz="1000" spc="75">
                <a:solidFill>
                  <a:srgbClr val="003A36"/>
                </a:solidFill>
                <a:latin typeface="Lucida Sans Unicode"/>
                <a:cs typeface="Lucida Sans Unicode"/>
              </a:rPr>
              <a:t>can</a:t>
            </a:r>
            <a:r>
              <a:rPr dirty="0" sz="1000" spc="-10">
                <a:solidFill>
                  <a:srgbClr val="003A36"/>
                </a:solidFill>
                <a:latin typeface="Lucida Sans Unicode"/>
                <a:cs typeface="Lucida Sans Unicode"/>
              </a:rPr>
              <a:t> </a:t>
            </a:r>
            <a:r>
              <a:rPr dirty="0" sz="1000">
                <a:solidFill>
                  <a:srgbClr val="003A36"/>
                </a:solidFill>
                <a:latin typeface="Lucida Sans Unicode"/>
                <a:cs typeface="Lucida Sans Unicode"/>
              </a:rPr>
              <a:t>use</a:t>
            </a:r>
            <a:r>
              <a:rPr dirty="0" sz="1000" spc="-10">
                <a:solidFill>
                  <a:srgbClr val="003A36"/>
                </a:solidFill>
                <a:latin typeface="Lucida Sans Unicode"/>
                <a:cs typeface="Lucida Sans Unicode"/>
              </a:rPr>
              <a:t> </a:t>
            </a:r>
            <a:r>
              <a:rPr dirty="0" sz="1000" spc="-120">
                <a:solidFill>
                  <a:srgbClr val="003A36"/>
                </a:solidFill>
                <a:latin typeface="Lucida Sans Unicode"/>
                <a:cs typeface="Lucida Sans Unicode"/>
              </a:rPr>
              <a:t>Rancher
Prime</a:t>
            </a:r>
            <a:r>
              <a:rPr dirty="0" sz="1000">
                <a:solidFill>
                  <a:srgbClr val="003A36"/>
                </a:solidFill>
                <a:latin typeface="Lucida Sans Unicode"/>
                <a:cs typeface="Lucida Sans Unicode"/>
              </a:rPr>
              <a:t> to</a:t>
            </a:r>
            <a:r>
              <a:rPr dirty="0" sz="1000" spc="80">
                <a:solidFill>
                  <a:srgbClr val="003A36"/>
                </a:solidFill>
                <a:latin typeface="Lucida Sans Unicode"/>
                <a:cs typeface="Lucida Sans Unicode"/>
              </a:rPr>
              <a:t> </a:t>
            </a:r>
            <a:r>
              <a:rPr dirty="0" sz="1000">
                <a:solidFill>
                  <a:srgbClr val="003A36"/>
                </a:solidFill>
                <a:latin typeface="Lucida Sans Unicode"/>
                <a:cs typeface="Lucida Sans Unicode"/>
              </a:rPr>
              <a:t>apply</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consistent</a:t>
            </a:r>
            <a:r>
              <a:rPr dirty="0" sz="1000" spc="80">
                <a:solidFill>
                  <a:srgbClr val="003A36"/>
                </a:solidFill>
                <a:latin typeface="Lucida Sans Unicode"/>
                <a:cs typeface="Lucida Sans Unicode"/>
              </a:rPr>
              <a:t> </a:t>
            </a:r>
            <a:r>
              <a:rPr dirty="0" sz="1000">
                <a:solidFill>
                  <a:srgbClr val="003A36"/>
                </a:solidFill>
                <a:latin typeface="Lucida Sans Unicode"/>
                <a:cs typeface="Lucida Sans Unicode"/>
              </a:rPr>
              <a:t>security</a:t>
            </a:r>
            <a:r>
              <a:rPr dirty="0" sz="1000" spc="85">
                <a:solidFill>
                  <a:srgbClr val="003A36"/>
                </a:solidFill>
                <a:latin typeface="Lucida Sans Unicode"/>
                <a:cs typeface="Lucida Sans Unicode"/>
              </a:rPr>
              <a:t> </a:t>
            </a:r>
            <a:r>
              <a:rPr dirty="0" sz="1000" spc="-20">
                <a:solidFill>
                  <a:srgbClr val="003A36"/>
                </a:solidFill>
                <a:latin typeface="Lucida Sans Unicode"/>
                <a:cs typeface="Lucida Sans Unicode"/>
              </a:rPr>
              <a:t>poli-</a:t>
            </a:r>
            <a:r>
              <a:rPr dirty="0" sz="1000" spc="-10">
                <a:solidFill>
                  <a:srgbClr val="003A36"/>
                </a:solidFill>
                <a:latin typeface="Lucida Sans Unicode"/>
                <a:cs typeface="Lucida Sans Unicode"/>
              </a:rPr>
              <a:t>
cies </a:t>
            </a:r>
            <a:r>
              <a:rPr dirty="0" sz="1000" spc="60">
                <a:solidFill>
                  <a:srgbClr val="003A36"/>
                </a:solidFill>
                <a:latin typeface="Lucida Sans Unicode"/>
                <a:cs typeface="Lucida Sans Unicode"/>
              </a:rPr>
              <a:t>and</a:t>
            </a:r>
            <a:r>
              <a:rPr dirty="0" sz="1000" spc="-10">
                <a:solidFill>
                  <a:srgbClr val="003A36"/>
                </a:solidFill>
                <a:latin typeface="Lucida Sans Unicode"/>
                <a:cs typeface="Lucida Sans Unicode"/>
              </a:rPr>
              <a:t> </a:t>
            </a:r>
            <a:r>
              <a:rPr dirty="0" sz="1000" spc="60">
                <a:solidFill>
                  <a:srgbClr val="003A36"/>
                </a:solidFill>
                <a:latin typeface="Lucida Sans Unicode"/>
                <a:cs typeface="Lucida Sans Unicode"/>
              </a:rPr>
              <a:t>access</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rights</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across</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5">
                <a:solidFill>
                  <a:srgbClr val="003A36"/>
                </a:solidFill>
                <a:latin typeface="Lucida Sans Unicode"/>
                <a:cs typeface="Lucida Sans Unicode"/>
              </a:rPr>
              <a:t> </a:t>
            </a:r>
            <a:r>
              <a:rPr dirty="0" sz="1000" spc="-215">
                <a:solidFill>
                  <a:srgbClr val="003A36"/>
                </a:solidFill>
                <a:latin typeface="Lucida Sans Unicode"/>
                <a:cs typeface="Lucida Sans Unicode"/>
              </a:rPr>
              <a:t>entire
environment,</a:t>
            </a:r>
            <a:r>
              <a:rPr dirty="0" sz="1000" spc="60">
                <a:solidFill>
                  <a:srgbClr val="003A36"/>
                </a:solidFill>
                <a:latin typeface="Lucida Sans Unicode"/>
                <a:cs typeface="Lucida Sans Unicode"/>
              </a:rPr>
              <a:t> as</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well</a:t>
            </a:r>
            <a:r>
              <a:rPr dirty="0" sz="1000" spc="10">
                <a:solidFill>
                  <a:srgbClr val="003A36"/>
                </a:solidFill>
                <a:latin typeface="Lucida Sans Unicode"/>
                <a:cs typeface="Lucida Sans Unicode"/>
              </a:rPr>
              <a:t> </a:t>
            </a:r>
            <a:r>
              <a:rPr dirty="0" sz="1000" spc="60">
                <a:solidFill>
                  <a:srgbClr val="003A36"/>
                </a:solidFill>
                <a:latin typeface="Lucida Sans Unicode"/>
                <a:cs typeface="Lucida Sans Unicode"/>
              </a:rPr>
              <a:t>as</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securely</a:t>
            </a:r>
            <a:r>
              <a:rPr dirty="0" sz="1000" spc="10">
                <a:solidFill>
                  <a:srgbClr val="003A36"/>
                </a:solidFill>
                <a:latin typeface="Lucida Sans Unicode"/>
                <a:cs typeface="Lucida Sans Unicode"/>
              </a:rPr>
              <a:t> </a:t>
            </a:r>
            <a:r>
              <a:rPr dirty="0" sz="1000" spc="-10">
                <a:solidFill>
                  <a:srgbClr val="003A36"/>
                </a:solidFill>
                <a:latin typeface="Lucida Sans Unicode"/>
                <a:cs typeface="Lucida Sans Unicode"/>
              </a:rPr>
              <a:t>separate
different </a:t>
            </a:r>
            <a:r>
              <a:rPr dirty="0" sz="1000">
                <a:solidFill>
                  <a:srgbClr val="003A36"/>
                </a:solidFill>
                <a:latin typeface="Lucida Sans Unicode"/>
                <a:cs typeface="Lucida Sans Unicode"/>
              </a:rPr>
              <a:t>software</a:t>
            </a:r>
            <a:r>
              <a:rPr dirty="0" sz="1000" spc="220">
                <a:solidFill>
                  <a:srgbClr val="003A36"/>
                </a:solidFill>
                <a:latin typeface="Lucida Sans Unicode"/>
                <a:cs typeface="Lucida Sans Unicode"/>
              </a:rPr>
              <a:t> </a:t>
            </a:r>
            <a:r>
              <a:rPr dirty="0" sz="1000">
                <a:solidFill>
                  <a:srgbClr val="003A36"/>
                </a:solidFill>
                <a:latin typeface="Lucida Sans Unicode"/>
                <a:cs typeface="Lucida Sans Unicode"/>
              </a:rPr>
              <a:t>development</a:t>
            </a:r>
            <a:r>
              <a:rPr dirty="0" sz="1000" spc="220">
                <a:solidFill>
                  <a:srgbClr val="003A36"/>
                </a:solidFill>
                <a:latin typeface="Lucida Sans Unicode"/>
                <a:cs typeface="Lucida Sans Unicode"/>
              </a:rPr>
              <a:t> </a:t>
            </a:r>
            <a:r>
              <a:rPr dirty="0" sz="1000" spc="-10">
                <a:solidFill>
                  <a:srgbClr val="003A36"/>
                </a:solidFill>
                <a:latin typeface="Lucida Sans Unicode"/>
                <a:cs typeface="Lucida Sans Unicode"/>
              </a:rPr>
              <a:t>projects.
This</a:t>
            </a:r>
            <a:r>
              <a:rPr dirty="0" sz="1000" spc="555">
                <a:solidFill>
                  <a:srgbClr val="003A36"/>
                </a:solidFill>
                <a:latin typeface="Lucida Sans Unicode"/>
                <a:cs typeface="Lucida Sans Unicode"/>
              </a:rPr>
              <a:t>  </a:t>
            </a:r>
            <a:r>
              <a:rPr dirty="0" sz="1000" spc="-10">
                <a:solidFill>
                  <a:srgbClr val="003A36"/>
                </a:solidFill>
                <a:latin typeface="Lucida Sans Unicode"/>
                <a:cs typeface="Lucida Sans Unicode"/>
              </a:rPr>
              <a:t>is</a:t>
            </a:r>
            <a:r>
              <a:rPr dirty="0" sz="1000" spc="15">
                <a:solidFill>
                  <a:srgbClr val="003A36"/>
                </a:solidFill>
                <a:latin typeface="Lucida Sans Unicode"/>
                <a:cs typeface="Lucida Sans Unicode"/>
              </a:rPr>
              <a:t> </a:t>
            </a:r>
            <a:r>
              <a:rPr dirty="0" sz="1000" spc="120">
                <a:solidFill>
                  <a:srgbClr val="003A36"/>
                </a:solidFill>
                <a:latin typeface="Lucida Sans Unicode"/>
                <a:cs typeface="Lucida Sans Unicode"/>
              </a:rPr>
              <a:t>a</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great</a:t>
            </a:r>
            <a:r>
              <a:rPr dirty="0" sz="1000" spc="20">
                <a:solidFill>
                  <a:srgbClr val="003A36"/>
                </a:solidFill>
                <a:latin typeface="Lucida Sans Unicode"/>
                <a:cs typeface="Lucida Sans Unicode"/>
              </a:rPr>
              <a:t> </a:t>
            </a:r>
            <a:r>
              <a:rPr dirty="0" sz="1000" spc="60">
                <a:solidFill>
                  <a:srgbClr val="003A36"/>
                </a:solidFill>
                <a:latin typeface="Lucida Sans Unicode"/>
                <a:cs typeface="Lucida Sans Unicode"/>
              </a:rPr>
              <a:t>added</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value</a:t>
            </a:r>
            <a:r>
              <a:rPr dirty="0" sz="1000" spc="20">
                <a:solidFill>
                  <a:srgbClr val="003A36"/>
                </a:solidFill>
                <a:latin typeface="Lucida Sans Unicode"/>
                <a:cs typeface="Lucida Sans Unicode"/>
              </a:rPr>
              <a:t> </a:t>
            </a:r>
            <a:r>
              <a:rPr dirty="0" sz="1000" spc="50">
                <a:solidFill>
                  <a:srgbClr val="003A36"/>
                </a:solidFill>
                <a:latin typeface="Lucida Sans Unicode"/>
                <a:cs typeface="Lucida Sans Unicode"/>
              </a:rPr>
              <a:t>compared</a:t>
            </a:r>
            <a:r>
              <a:rPr dirty="0" sz="1000" spc="15">
                <a:solidFill>
                  <a:srgbClr val="003A36"/>
                </a:solidFill>
                <a:latin typeface="Lucida Sans Unicode"/>
                <a:cs typeface="Lucida Sans Unicode"/>
              </a:rPr>
              <a:t> </a:t>
            </a:r>
            <a:r>
              <a:rPr dirty="0" sz="1000" spc="-225">
                <a:solidFill>
                  <a:srgbClr val="003A36"/>
                </a:solidFill>
                <a:latin typeface="Lucida Sans Unicode"/>
                <a:cs typeface="Lucida Sans Unicode"/>
              </a:rPr>
              <a:t>to
standard</a:t>
            </a:r>
            <a:r>
              <a:rPr dirty="0" sz="1000" spc="-10">
                <a:solidFill>
                  <a:srgbClr val="003A36"/>
                </a:solidFill>
                <a:latin typeface="Lucida Sans Unicode"/>
                <a:cs typeface="Lucida Sans Unicode"/>
              </a:rPr>
              <a:t> Kubernetes.”</a:t>
            </a:r>
            <a:endParaRPr sz="1000">
              <a:latin typeface="Lucida Sans Unicode"/>
              <a:cs typeface="Lucida Sans Unicode"/>
            </a:endParaRPr>
          </a:p>
          <a:p>
            <a:pPr marL="12700" marR="15240">
              <a:lnSpc>
                <a:spcPct val="116700"/>
              </a:lnSpc>
              <a:spcBef>
                <a:spcPts val="700"/>
              </a:spcBef>
            </a:pPr>
            <a:r>
              <a:rPr dirty="0" sz="1000">
                <a:solidFill>
                  <a:srgbClr val="003A36"/>
                </a:solidFill>
                <a:latin typeface="Lucida Sans Unicode"/>
                <a:cs typeface="Lucida Sans Unicode"/>
              </a:rPr>
              <a:t>SICK</a:t>
            </a:r>
            <a:r>
              <a:rPr dirty="0" sz="1000" spc="90">
                <a:solidFill>
                  <a:srgbClr val="003A36"/>
                </a:solidFill>
                <a:latin typeface="Lucida Sans Unicode"/>
                <a:cs typeface="Lucida Sans Unicode"/>
              </a:rPr>
              <a:t> </a:t>
            </a:r>
            <a:r>
              <a:rPr dirty="0" sz="1000">
                <a:solidFill>
                  <a:srgbClr val="003A36"/>
                </a:solidFill>
                <a:latin typeface="Lucida Sans Unicode"/>
                <a:cs typeface="Lucida Sans Unicode"/>
              </a:rPr>
              <a:t>AG</a:t>
            </a:r>
            <a:r>
              <a:rPr dirty="0" sz="1000" spc="90">
                <a:solidFill>
                  <a:srgbClr val="003A36"/>
                </a:solidFill>
                <a:latin typeface="Lucida Sans Unicode"/>
                <a:cs typeface="Lucida Sans Unicode"/>
              </a:rPr>
              <a:t> </a:t>
            </a:r>
            <a:r>
              <a:rPr dirty="0" sz="1000" spc="65">
                <a:solidFill>
                  <a:srgbClr val="003A36"/>
                </a:solidFill>
                <a:latin typeface="Lucida Sans Unicode"/>
                <a:cs typeface="Lucida Sans Unicode"/>
              </a:rPr>
              <a:t>had</a:t>
            </a:r>
            <a:r>
              <a:rPr dirty="0" sz="1000" spc="90">
                <a:solidFill>
                  <a:srgbClr val="003A36"/>
                </a:solidFill>
                <a:latin typeface="Lucida Sans Unicode"/>
                <a:cs typeface="Lucida Sans Unicode"/>
              </a:rPr>
              <a:t> </a:t>
            </a:r>
            <a:r>
              <a:rPr dirty="0" sz="1000">
                <a:solidFill>
                  <a:srgbClr val="003A36"/>
                </a:solidFill>
                <a:latin typeface="Lucida Sans Unicode"/>
                <a:cs typeface="Lucida Sans Unicode"/>
              </a:rPr>
              <a:t>learned</a:t>
            </a:r>
            <a:r>
              <a:rPr dirty="0" sz="1000" spc="95">
                <a:solidFill>
                  <a:srgbClr val="003A36"/>
                </a:solidFill>
                <a:latin typeface="Lucida Sans Unicode"/>
                <a:cs typeface="Lucida Sans Unicode"/>
              </a:rPr>
              <a:t> </a:t>
            </a:r>
            <a:r>
              <a:rPr dirty="0" sz="1000">
                <a:solidFill>
                  <a:srgbClr val="003A36"/>
                </a:solidFill>
                <a:latin typeface="Lucida Sans Unicode"/>
                <a:cs typeface="Lucida Sans Unicode"/>
              </a:rPr>
              <a:t>about</a:t>
            </a:r>
            <a:r>
              <a:rPr dirty="0" sz="1000" spc="90">
                <a:solidFill>
                  <a:srgbClr val="003A36"/>
                </a:solidFill>
                <a:latin typeface="Lucida Sans Unicode"/>
                <a:cs typeface="Lucida Sans Unicode"/>
              </a:rPr>
              <a:t> </a:t>
            </a:r>
            <a:r>
              <a:rPr dirty="0" sz="1000" spc="-70">
                <a:solidFill>
                  <a:srgbClr val="003A36"/>
                </a:solidFill>
                <a:latin typeface="Lucida Sans Unicode"/>
                <a:cs typeface="Lucida Sans Unicode"/>
              </a:rPr>
              <a:t>Rancher
Prime </a:t>
            </a:r>
            <a:r>
              <a:rPr dirty="0" sz="1000">
                <a:solidFill>
                  <a:srgbClr val="003A36"/>
                </a:solidFill>
                <a:latin typeface="Lucida Sans Unicode"/>
                <a:cs typeface="Lucida Sans Unicode"/>
              </a:rPr>
              <a:t>from</a:t>
            </a:r>
            <a:r>
              <a:rPr dirty="0" sz="1000" spc="35">
                <a:solidFill>
                  <a:srgbClr val="003A36"/>
                </a:solidFill>
                <a:latin typeface="Lucida Sans Unicode"/>
                <a:cs typeface="Lucida Sans Unicode"/>
              </a:rPr>
              <a:t> </a:t>
            </a:r>
            <a:r>
              <a:rPr dirty="0" sz="1000" spc="-65">
                <a:solidFill>
                  <a:srgbClr val="003A36"/>
                </a:solidFill>
                <a:latin typeface="Lucida Sans Unicode"/>
                <a:cs typeface="Lucida Sans Unicode"/>
              </a:rPr>
              <a:t>IT</a:t>
            </a:r>
            <a:r>
              <a:rPr dirty="0" sz="1000" spc="35">
                <a:solidFill>
                  <a:srgbClr val="003A36"/>
                </a:solidFill>
                <a:latin typeface="Lucida Sans Unicode"/>
                <a:cs typeface="Lucida Sans Unicode"/>
              </a:rPr>
              <a:t> </a:t>
            </a:r>
            <a:r>
              <a:rPr dirty="0" sz="1000">
                <a:solidFill>
                  <a:srgbClr val="003A36"/>
                </a:solidFill>
                <a:latin typeface="Lucida Sans Unicode"/>
                <a:cs typeface="Lucida Sans Unicode"/>
              </a:rPr>
              <a:t>service</a:t>
            </a:r>
            <a:r>
              <a:rPr dirty="0" sz="1000" spc="35">
                <a:solidFill>
                  <a:srgbClr val="003A36"/>
                </a:solidFill>
                <a:latin typeface="Lucida Sans Unicode"/>
                <a:cs typeface="Lucida Sans Unicode"/>
              </a:rPr>
              <a:t> </a:t>
            </a:r>
            <a:r>
              <a:rPr dirty="0" sz="1000">
                <a:solidFill>
                  <a:srgbClr val="003A36"/>
                </a:solidFill>
                <a:latin typeface="Lucida Sans Unicode"/>
                <a:cs typeface="Lucida Sans Unicode"/>
              </a:rPr>
              <a:t>provider,</a:t>
            </a:r>
            <a:r>
              <a:rPr dirty="0" sz="1000" spc="35">
                <a:solidFill>
                  <a:srgbClr val="003A36"/>
                </a:solidFill>
                <a:latin typeface="Lucida Sans Unicode"/>
                <a:cs typeface="Lucida Sans Unicode"/>
              </a:rPr>
              <a:t> </a:t>
            </a:r>
            <a:r>
              <a:rPr dirty="0" sz="1000" spc="-35">
                <a:solidFill>
                  <a:srgbClr val="003A36"/>
                </a:solidFill>
                <a:latin typeface="Lucida Sans Unicode"/>
                <a:cs typeface="Lucida Sans Unicode"/>
              </a:rPr>
              <a:t>Erik</a:t>
            </a:r>
            <a:r>
              <a:rPr dirty="0" sz="1000" spc="35">
                <a:solidFill>
                  <a:srgbClr val="003A36"/>
                </a:solidFill>
                <a:latin typeface="Lucida Sans Unicode"/>
                <a:cs typeface="Lucida Sans Unicode"/>
              </a:rPr>
              <a:t> </a:t>
            </a:r>
            <a:r>
              <a:rPr dirty="0" sz="1000" spc="-50">
                <a:solidFill>
                  <a:srgbClr val="003A36"/>
                </a:solidFill>
                <a:latin typeface="Lucida Sans Unicode"/>
                <a:cs typeface="Lucida Sans Unicode"/>
              </a:rPr>
              <a:t>Sterck,
which </a:t>
            </a:r>
            <a:r>
              <a:rPr dirty="0" sz="1000" spc="65">
                <a:solidFill>
                  <a:srgbClr val="003A36"/>
                </a:solidFill>
                <a:latin typeface="Lucida Sans Unicode"/>
                <a:cs typeface="Lucida Sans Unicode"/>
              </a:rPr>
              <a:t>had</a:t>
            </a:r>
            <a:r>
              <a:rPr dirty="0" sz="1000" spc="175">
                <a:solidFill>
                  <a:srgbClr val="003A36"/>
                </a:solidFill>
                <a:latin typeface="Lucida Sans Unicode"/>
                <a:cs typeface="Lucida Sans Unicode"/>
              </a:rPr>
              <a:t> </a:t>
            </a:r>
            <a:r>
              <a:rPr dirty="0" sz="1000">
                <a:solidFill>
                  <a:srgbClr val="003A36"/>
                </a:solidFill>
                <a:latin typeface="Lucida Sans Unicode"/>
                <a:cs typeface="Lucida Sans Unicode"/>
              </a:rPr>
              <a:t>developed</a:t>
            </a:r>
            <a:r>
              <a:rPr dirty="0" sz="1000" spc="175">
                <a:solidFill>
                  <a:srgbClr val="003A36"/>
                </a:solidFill>
                <a:latin typeface="Lucida Sans Unicode"/>
                <a:cs typeface="Lucida Sans Unicode"/>
              </a:rPr>
              <a:t> </a:t>
            </a:r>
            <a:r>
              <a:rPr dirty="0" sz="1000" spc="120">
                <a:solidFill>
                  <a:srgbClr val="003A36"/>
                </a:solidFill>
                <a:latin typeface="Lucida Sans Unicode"/>
                <a:cs typeface="Lucida Sans Unicode"/>
              </a:rPr>
              <a:t>a</a:t>
            </a:r>
            <a:r>
              <a:rPr dirty="0" sz="1000" spc="175">
                <a:solidFill>
                  <a:srgbClr val="003A36"/>
                </a:solidFill>
                <a:latin typeface="Lucida Sans Unicode"/>
                <a:cs typeface="Lucida Sans Unicode"/>
              </a:rPr>
              <a:t> </a:t>
            </a:r>
            <a:r>
              <a:rPr dirty="0" sz="1000">
                <a:solidFill>
                  <a:srgbClr val="003A36"/>
                </a:solidFill>
                <a:latin typeface="Lucida Sans Unicode"/>
                <a:cs typeface="Lucida Sans Unicode"/>
              </a:rPr>
              <a:t>complete</a:t>
            </a:r>
            <a:r>
              <a:rPr dirty="0" sz="1000" spc="175">
                <a:solidFill>
                  <a:srgbClr val="003A36"/>
                </a:solidFill>
                <a:latin typeface="Lucida Sans Unicode"/>
                <a:cs typeface="Lucida Sans Unicode"/>
              </a:rPr>
              <a:t> </a:t>
            </a:r>
            <a:r>
              <a:rPr dirty="0" sz="1000">
                <a:solidFill>
                  <a:srgbClr val="003A36"/>
                </a:solidFill>
                <a:latin typeface="Lucida Sans Unicode"/>
                <a:cs typeface="Lucida Sans Unicode"/>
              </a:rPr>
              <a:t>solu-</a:t>
            </a:r>
            <a:r>
              <a:rPr dirty="0" sz="1000" spc="-10">
                <a:solidFill>
                  <a:srgbClr val="003A36"/>
                </a:solidFill>
                <a:latin typeface="Lucida Sans Unicode"/>
                <a:cs typeface="Lucida Sans Unicode"/>
              </a:rPr>
              <a:t>
tion </a:t>
            </a:r>
            <a:r>
              <a:rPr dirty="0" sz="1000">
                <a:solidFill>
                  <a:srgbClr val="003A36"/>
                </a:solidFill>
                <a:latin typeface="Lucida Sans Unicode"/>
                <a:cs typeface="Lucida Sans Unicode"/>
              </a:rPr>
              <a:t>architecture,</a:t>
            </a:r>
            <a:r>
              <a:rPr dirty="0" sz="1000" spc="100">
                <a:solidFill>
                  <a:srgbClr val="003A36"/>
                </a:solidFill>
                <a:latin typeface="Lucida Sans Unicode"/>
                <a:cs typeface="Lucida Sans Unicode"/>
              </a:rPr>
              <a:t> </a:t>
            </a:r>
            <a:r>
              <a:rPr dirty="0" sz="1000">
                <a:solidFill>
                  <a:srgbClr val="003A36"/>
                </a:solidFill>
                <a:latin typeface="Lucida Sans Unicode"/>
                <a:cs typeface="Lucida Sans Unicode"/>
              </a:rPr>
              <a:t>FramES,</a:t>
            </a:r>
            <a:r>
              <a:rPr dirty="0" sz="1000" spc="105">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105">
                <a:solidFill>
                  <a:srgbClr val="003A36"/>
                </a:solidFill>
                <a:latin typeface="Lucida Sans Unicode"/>
                <a:cs typeface="Lucida Sans Unicode"/>
              </a:rPr>
              <a:t> </a:t>
            </a:r>
            <a:r>
              <a:rPr dirty="0" sz="1000">
                <a:solidFill>
                  <a:srgbClr val="003A36"/>
                </a:solidFill>
                <a:latin typeface="Lucida Sans Unicode"/>
                <a:cs typeface="Lucida Sans Unicode"/>
              </a:rPr>
              <a:t>help</a:t>
            </a:r>
            <a:r>
              <a:rPr dirty="0" sz="1000" spc="105">
                <a:solidFill>
                  <a:srgbClr val="003A36"/>
                </a:solidFill>
                <a:latin typeface="Lucida Sans Unicode"/>
                <a:cs typeface="Lucida Sans Unicode"/>
              </a:rPr>
              <a:t> </a:t>
            </a:r>
            <a:r>
              <a:rPr dirty="0" sz="1000" spc="-95">
                <a:solidFill>
                  <a:srgbClr val="003A36"/>
                </a:solidFill>
                <a:latin typeface="Lucida Sans Unicode"/>
                <a:cs typeface="Lucida Sans Unicode"/>
              </a:rPr>
              <a:t>clients
rapidly </a:t>
            </a:r>
            <a:r>
              <a:rPr dirty="0" sz="1000" spc="65">
                <a:solidFill>
                  <a:srgbClr val="003A36"/>
                </a:solidFill>
                <a:latin typeface="Lucida Sans Unicode"/>
                <a:cs typeface="Lucida Sans Unicode"/>
              </a:rPr>
              <a:t>and</a:t>
            </a:r>
            <a:r>
              <a:rPr dirty="0" sz="1000" spc="170">
                <a:solidFill>
                  <a:srgbClr val="003A36"/>
                </a:solidFill>
                <a:latin typeface="Lucida Sans Unicode"/>
                <a:cs typeface="Lucida Sans Unicode"/>
              </a:rPr>
              <a:t> </a:t>
            </a:r>
            <a:r>
              <a:rPr dirty="0" sz="1000">
                <a:solidFill>
                  <a:srgbClr val="003A36"/>
                </a:solidFill>
                <a:latin typeface="Lucida Sans Unicode"/>
                <a:cs typeface="Lucida Sans Unicode"/>
              </a:rPr>
              <a:t>securely</a:t>
            </a:r>
            <a:r>
              <a:rPr dirty="0" sz="1000" spc="175">
                <a:solidFill>
                  <a:srgbClr val="003A36"/>
                </a:solidFill>
                <a:latin typeface="Lucida Sans Unicode"/>
                <a:cs typeface="Lucida Sans Unicode"/>
              </a:rPr>
              <a:t> </a:t>
            </a:r>
            <a:r>
              <a:rPr dirty="0" sz="1000">
                <a:solidFill>
                  <a:srgbClr val="003A36"/>
                </a:solidFill>
                <a:latin typeface="Lucida Sans Unicode"/>
                <a:cs typeface="Lucida Sans Unicode"/>
              </a:rPr>
              <a:t>implement</a:t>
            </a:r>
            <a:r>
              <a:rPr dirty="0" sz="1000" spc="175">
                <a:solidFill>
                  <a:srgbClr val="003A36"/>
                </a:solidFill>
                <a:latin typeface="Lucida Sans Unicode"/>
                <a:cs typeface="Lucida Sans Unicode"/>
              </a:rPr>
              <a:t> </a:t>
            </a:r>
            <a:r>
              <a:rPr dirty="0" sz="1000" spc="-10">
                <a:solidFill>
                  <a:srgbClr val="003A36"/>
                </a:solidFill>
                <a:latin typeface="Lucida Sans Unicode"/>
                <a:cs typeface="Lucida Sans Unicode"/>
              </a:rPr>
              <a:t>Rancher
Prime </a:t>
            </a:r>
            <a:r>
              <a:rPr dirty="0" sz="1000">
                <a:solidFill>
                  <a:srgbClr val="003A36"/>
                </a:solidFill>
                <a:latin typeface="Lucida Sans Unicode"/>
                <a:cs typeface="Lucida Sans Unicode"/>
              </a:rPr>
              <a:t>clusters</a:t>
            </a:r>
            <a:r>
              <a:rPr dirty="0" sz="1000" spc="20">
                <a:solidFill>
                  <a:srgbClr val="003A36"/>
                </a:solidFill>
                <a:latin typeface="Lucida Sans Unicode"/>
                <a:cs typeface="Lucida Sans Unicode"/>
              </a:rPr>
              <a:t> </a:t>
            </a:r>
            <a:r>
              <a:rPr dirty="0" sz="1000" spc="60">
                <a:solidFill>
                  <a:srgbClr val="003A36"/>
                </a:solidFill>
                <a:latin typeface="Lucida Sans Unicode"/>
                <a:cs typeface="Lucida Sans Unicode"/>
              </a:rPr>
              <a:t>at</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push</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of</a:t>
            </a:r>
            <a:r>
              <a:rPr dirty="0" sz="1000" spc="20">
                <a:solidFill>
                  <a:srgbClr val="003A36"/>
                </a:solidFill>
                <a:latin typeface="Lucida Sans Unicode"/>
                <a:cs typeface="Lucida Sans Unicode"/>
              </a:rPr>
              <a:t> </a:t>
            </a:r>
            <a:r>
              <a:rPr dirty="0" sz="1000" spc="120">
                <a:solidFill>
                  <a:srgbClr val="003A36"/>
                </a:solidFill>
                <a:latin typeface="Lucida Sans Unicode"/>
                <a:cs typeface="Lucida Sans Unicode"/>
              </a:rPr>
              <a:t>a</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button.</a:t>
            </a:r>
            <a:r>
              <a:rPr dirty="0" sz="1000" spc="25">
                <a:solidFill>
                  <a:srgbClr val="003A36"/>
                </a:solidFill>
                <a:latin typeface="Lucida Sans Unicode"/>
                <a:cs typeface="Lucida Sans Unicode"/>
              </a:rPr>
              <a:t> </a:t>
            </a:r>
            <a:r>
              <a:rPr dirty="0" sz="1000" spc="-150">
                <a:solidFill>
                  <a:srgbClr val="003A36"/>
                </a:solidFill>
                <a:latin typeface="Lucida Sans Unicode"/>
                <a:cs typeface="Lucida Sans Unicode"/>
              </a:rPr>
              <a:t>In
addition,</a:t>
            </a:r>
            <a:r>
              <a:rPr dirty="0" sz="1000">
                <a:solidFill>
                  <a:srgbClr val="003A36"/>
                </a:solidFill>
                <a:latin typeface="Lucida Sans Unicode"/>
                <a:cs typeface="Lucida Sans Unicode"/>
              </a:rPr>
              <a:t> the</a:t>
            </a:r>
            <a:r>
              <a:rPr dirty="0" sz="1000" spc="204">
                <a:solidFill>
                  <a:srgbClr val="003A36"/>
                </a:solidFill>
                <a:latin typeface="Lucida Sans Unicode"/>
                <a:cs typeface="Lucida Sans Unicode"/>
              </a:rPr>
              <a:t> </a:t>
            </a:r>
            <a:r>
              <a:rPr dirty="0" sz="1000">
                <a:solidFill>
                  <a:srgbClr val="003A36"/>
                </a:solidFill>
                <a:latin typeface="Lucida Sans Unicode"/>
                <a:cs typeface="Lucida Sans Unicode"/>
              </a:rPr>
              <a:t>architecture</a:t>
            </a:r>
            <a:r>
              <a:rPr dirty="0" sz="1000" spc="210">
                <a:solidFill>
                  <a:srgbClr val="003A36"/>
                </a:solidFill>
                <a:latin typeface="Lucida Sans Unicode"/>
                <a:cs typeface="Lucida Sans Unicode"/>
              </a:rPr>
              <a:t> </a:t>
            </a:r>
            <a:r>
              <a:rPr dirty="0" sz="1000">
                <a:solidFill>
                  <a:srgbClr val="003A36"/>
                </a:solidFill>
                <a:latin typeface="Lucida Sans Unicode"/>
                <a:cs typeface="Lucida Sans Unicode"/>
              </a:rPr>
              <a:t>includes</a:t>
            </a:r>
            <a:r>
              <a:rPr dirty="0" sz="1000" spc="204">
                <a:solidFill>
                  <a:srgbClr val="003A36"/>
                </a:solidFill>
                <a:latin typeface="Lucida Sans Unicode"/>
                <a:cs typeface="Lucida Sans Unicode"/>
              </a:rPr>
              <a:t> </a:t>
            </a:r>
            <a:r>
              <a:rPr dirty="0" sz="1000" spc="-10">
                <a:solidFill>
                  <a:srgbClr val="003A36"/>
                </a:solidFill>
                <a:latin typeface="Lucida Sans Unicode"/>
                <a:cs typeface="Lucida Sans Unicode"/>
              </a:rPr>
              <a:t>the
SUSE </a:t>
            </a:r>
            <a:r>
              <a:rPr dirty="0" sz="1000">
                <a:solidFill>
                  <a:srgbClr val="003A36"/>
                </a:solidFill>
                <a:latin typeface="Lucida Sans Unicode"/>
                <a:cs typeface="Lucida Sans Unicode"/>
              </a:rPr>
              <a:t>NeuVector</a:t>
            </a:r>
            <a:r>
              <a:rPr dirty="0" sz="1000" spc="225">
                <a:solidFill>
                  <a:srgbClr val="003A36"/>
                </a:solidFill>
                <a:latin typeface="Lucida Sans Unicode"/>
                <a:cs typeface="Lucida Sans Unicode"/>
              </a:rPr>
              <a:t> </a:t>
            </a:r>
            <a:r>
              <a:rPr dirty="0" sz="1000">
                <a:solidFill>
                  <a:srgbClr val="003A36"/>
                </a:solidFill>
                <a:latin typeface="Lucida Sans Unicode"/>
                <a:cs typeface="Lucida Sans Unicode"/>
              </a:rPr>
              <a:t>container</a:t>
            </a:r>
            <a:r>
              <a:rPr dirty="0" sz="1000" spc="229">
                <a:solidFill>
                  <a:srgbClr val="003A36"/>
                </a:solidFill>
                <a:latin typeface="Lucida Sans Unicode"/>
                <a:cs typeface="Lucida Sans Unicode"/>
              </a:rPr>
              <a:t> </a:t>
            </a:r>
            <a:r>
              <a:rPr dirty="0" sz="1000">
                <a:solidFill>
                  <a:srgbClr val="003A36"/>
                </a:solidFill>
                <a:latin typeface="Lucida Sans Unicode"/>
                <a:cs typeface="Lucida Sans Unicode"/>
              </a:rPr>
              <a:t>security</a:t>
            </a:r>
            <a:r>
              <a:rPr dirty="0" sz="1000" spc="229">
                <a:solidFill>
                  <a:srgbClr val="003A36"/>
                </a:solidFill>
                <a:latin typeface="Lucida Sans Unicode"/>
                <a:cs typeface="Lucida Sans Unicode"/>
              </a:rPr>
              <a:t> </a:t>
            </a:r>
            <a:r>
              <a:rPr dirty="0" sz="1000">
                <a:solidFill>
                  <a:srgbClr val="003A36"/>
                </a:solidFill>
                <a:latin typeface="Lucida Sans Unicode"/>
                <a:cs typeface="Lucida Sans Unicode"/>
              </a:rPr>
              <a:t>solu-</a:t>
            </a:r>
            <a:r>
              <a:rPr dirty="0" sz="1000" spc="-10">
                <a:solidFill>
                  <a:srgbClr val="003A36"/>
                </a:solidFill>
                <a:latin typeface="Lucida Sans Unicode"/>
                <a:cs typeface="Lucida Sans Unicode"/>
              </a:rPr>
              <a:t>
tion </a:t>
            </a:r>
            <a:r>
              <a:rPr dirty="0" sz="1000" spc="65">
                <a:solidFill>
                  <a:srgbClr val="003A36"/>
                </a:solidFill>
                <a:latin typeface="Lucida Sans Unicode"/>
                <a:cs typeface="Lucida Sans Unicode"/>
              </a:rPr>
              <a:t>and</a:t>
            </a:r>
            <a:r>
              <a:rPr dirty="0" sz="1000" spc="35">
                <a:solidFill>
                  <a:srgbClr val="003A36"/>
                </a:solidFill>
                <a:latin typeface="Lucida Sans Unicode"/>
                <a:cs typeface="Lucida Sans Unicode"/>
              </a:rPr>
              <a:t> </a:t>
            </a:r>
            <a:r>
              <a:rPr dirty="0" sz="1000">
                <a:solidFill>
                  <a:srgbClr val="003A36"/>
                </a:solidFill>
                <a:latin typeface="Lucida Sans Unicode"/>
                <a:cs typeface="Lucida Sans Unicode"/>
              </a:rPr>
              <a:t>provides</a:t>
            </a:r>
            <a:r>
              <a:rPr dirty="0" sz="1000" spc="45">
                <a:solidFill>
                  <a:srgbClr val="003A36"/>
                </a:solidFill>
                <a:latin typeface="Lucida Sans Unicode"/>
                <a:cs typeface="Lucida Sans Unicode"/>
              </a:rPr>
              <a:t> </a:t>
            </a:r>
            <a:r>
              <a:rPr dirty="0" sz="1000">
                <a:solidFill>
                  <a:srgbClr val="003A36"/>
                </a:solidFill>
                <a:latin typeface="Lucida Sans Unicode"/>
                <a:cs typeface="Lucida Sans Unicode"/>
              </a:rPr>
              <a:t>support</a:t>
            </a:r>
            <a:r>
              <a:rPr dirty="0" sz="1000" spc="45">
                <a:solidFill>
                  <a:srgbClr val="003A36"/>
                </a:solidFill>
                <a:latin typeface="Lucida Sans Unicode"/>
                <a:cs typeface="Lucida Sans Unicode"/>
              </a:rPr>
              <a:t> </a:t>
            </a:r>
            <a:r>
              <a:rPr dirty="0" sz="1000">
                <a:solidFill>
                  <a:srgbClr val="003A36"/>
                </a:solidFill>
                <a:latin typeface="Lucida Sans Unicode"/>
                <a:cs typeface="Lucida Sans Unicode"/>
              </a:rPr>
              <a:t>for</a:t>
            </a:r>
            <a:r>
              <a:rPr dirty="0" sz="1000" spc="45">
                <a:solidFill>
                  <a:srgbClr val="003A36"/>
                </a:solidFill>
                <a:latin typeface="Lucida Sans Unicode"/>
                <a:cs typeface="Lucida Sans Unicode"/>
              </a:rPr>
              <a:t> </a:t>
            </a:r>
            <a:r>
              <a:rPr dirty="0" sz="1000" spc="-145">
                <a:solidFill>
                  <a:srgbClr val="003A36"/>
                </a:solidFill>
                <a:latin typeface="Lucida Sans Unicode"/>
                <a:cs typeface="Lucida Sans Unicode"/>
              </a:rPr>
              <a:t>different
hypervisors,</a:t>
            </a:r>
            <a:r>
              <a:rPr dirty="0" sz="1000">
                <a:solidFill>
                  <a:srgbClr val="003A36"/>
                </a:solidFill>
                <a:latin typeface="Lucida Sans Unicode"/>
                <a:cs typeface="Lucida Sans Unicode"/>
              </a:rPr>
              <a:t> cloud</a:t>
            </a:r>
            <a:r>
              <a:rPr dirty="0" sz="1000" spc="140">
                <a:solidFill>
                  <a:srgbClr val="003A36"/>
                </a:solidFill>
                <a:latin typeface="Lucida Sans Unicode"/>
                <a:cs typeface="Lucida Sans Unicode"/>
              </a:rPr>
              <a:t> </a:t>
            </a:r>
            <a:r>
              <a:rPr dirty="0" sz="1000">
                <a:solidFill>
                  <a:srgbClr val="003A36"/>
                </a:solidFill>
                <a:latin typeface="Lucida Sans Unicode"/>
                <a:cs typeface="Lucida Sans Unicode"/>
              </a:rPr>
              <a:t>platforms</a:t>
            </a:r>
            <a:r>
              <a:rPr dirty="0" sz="1000" spc="145">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145">
                <a:solidFill>
                  <a:srgbClr val="003A36"/>
                </a:solidFill>
                <a:latin typeface="Lucida Sans Unicode"/>
                <a:cs typeface="Lucida Sans Unicode"/>
              </a:rPr>
              <a:t> </a:t>
            </a:r>
            <a:r>
              <a:rPr dirty="0" sz="1000">
                <a:solidFill>
                  <a:srgbClr val="003A36"/>
                </a:solidFill>
                <a:latin typeface="Lucida Sans Unicode"/>
                <a:cs typeface="Lucida Sans Unicode"/>
              </a:rPr>
              <a:t>hyper-</a:t>
            </a:r>
            <a:r>
              <a:rPr dirty="0" sz="1000" spc="-10">
                <a:solidFill>
                  <a:srgbClr val="003A36"/>
                </a:solidFill>
                <a:latin typeface="Lucida Sans Unicode"/>
                <a:cs typeface="Lucida Sans Unicode"/>
              </a:rPr>
              <a:t>
converged infrastructures.</a:t>
            </a:r>
            <a:endParaRPr sz="1000">
              <a:latin typeface="Lucida Sans Unicode"/>
              <a:cs typeface="Lucida Sans Unicode"/>
            </a:endParaRPr>
          </a:p>
        </p:txBody>
      </p:sp>
      <p:sp>
        <p:nvSpPr>
          <p:cNvPr id="7" name="object 7" descr=""/>
          <p:cNvSpPr txBox="1"/>
          <p:nvPr/>
        </p:nvSpPr>
        <p:spPr>
          <a:xfrm>
            <a:off x="4095744" y="8024706"/>
            <a:ext cx="2551430" cy="1170305"/>
          </a:xfrm>
          <a:prstGeom prst="rect">
            <a:avLst/>
          </a:prstGeom>
        </p:spPr>
        <p:txBody>
          <a:bodyPr wrap="square" lIns="0" tIns="39370" rIns="0" bIns="0" rtlCol="0" vert="horz">
            <a:spAutoFit/>
          </a:bodyPr>
          <a:lstStyle/>
          <a:p>
            <a:pPr marL="12700">
              <a:lnSpc>
                <a:spcPct val="100000"/>
              </a:lnSpc>
              <a:spcBef>
                <a:spcPts val="310"/>
              </a:spcBef>
            </a:pPr>
            <a:r>
              <a:rPr dirty="0" sz="1600">
                <a:solidFill>
                  <a:srgbClr val="003A36"/>
                </a:solidFill>
                <a:latin typeface="Lucida Sans Unicode"/>
                <a:cs typeface="Lucida Sans Unicode"/>
              </a:rPr>
              <a:t>The</a:t>
            </a:r>
            <a:r>
              <a:rPr dirty="0" sz="1600" spc="-70">
                <a:solidFill>
                  <a:srgbClr val="003A36"/>
                </a:solidFill>
                <a:latin typeface="Lucida Sans Unicode"/>
                <a:cs typeface="Lucida Sans Unicode"/>
              </a:rPr>
              <a:t> </a:t>
            </a:r>
            <a:r>
              <a:rPr dirty="0" sz="1600" spc="75">
                <a:solidFill>
                  <a:srgbClr val="003A36"/>
                </a:solidFill>
                <a:latin typeface="Lucida Sans Unicode"/>
                <a:cs typeface="Lucida Sans Unicode"/>
              </a:rPr>
              <a:t>impact</a:t>
            </a:r>
            <a:endParaRPr sz="1600">
              <a:latin typeface="Lucida Sans Unicode"/>
              <a:cs typeface="Lucida Sans Unicode"/>
            </a:endParaRPr>
          </a:p>
          <a:p>
            <a:pPr marL="12700">
              <a:lnSpc>
                <a:spcPct val="100000"/>
              </a:lnSpc>
              <a:spcBef>
                <a:spcPts val="160"/>
              </a:spcBef>
            </a:pPr>
            <a:r>
              <a:rPr dirty="0" sz="1200">
                <a:solidFill>
                  <a:srgbClr val="42BA84"/>
                </a:solidFill>
                <a:latin typeface="Lucida Sans Unicode"/>
                <a:cs typeface="Lucida Sans Unicode"/>
              </a:rPr>
              <a:t>Accelerated</a:t>
            </a:r>
            <a:r>
              <a:rPr dirty="0" sz="1200" spc="409">
                <a:solidFill>
                  <a:srgbClr val="42BA84"/>
                </a:solidFill>
                <a:latin typeface="Lucida Sans Unicode"/>
                <a:cs typeface="Lucida Sans Unicode"/>
              </a:rPr>
              <a:t> </a:t>
            </a:r>
            <a:r>
              <a:rPr dirty="0" sz="1200" spc="-10">
                <a:solidFill>
                  <a:srgbClr val="42BA84"/>
                </a:solidFill>
                <a:latin typeface="Lucida Sans Unicode"/>
                <a:cs typeface="Lucida Sans Unicode"/>
              </a:rPr>
              <a:t>transformation</a:t>
            </a:r>
            <a:endParaRPr sz="1200">
              <a:latin typeface="Lucida Sans Unicode"/>
              <a:cs typeface="Lucida Sans Unicode"/>
            </a:endParaRPr>
          </a:p>
          <a:p>
            <a:pPr marL="12700" marR="5080">
              <a:lnSpc>
                <a:spcPct val="116700"/>
              </a:lnSpc>
              <a:spcBef>
                <a:spcPts val="1080"/>
              </a:spcBef>
            </a:pPr>
            <a:r>
              <a:rPr dirty="0" sz="1000">
                <a:solidFill>
                  <a:srgbClr val="003A36"/>
                </a:solidFill>
                <a:latin typeface="Lucida Sans Unicode"/>
                <a:cs typeface="Lucida Sans Unicode"/>
              </a:rPr>
              <a:t>By</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using</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this</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solution</a:t>
            </a:r>
            <a:r>
              <a:rPr dirty="0" sz="1000" spc="30">
                <a:solidFill>
                  <a:srgbClr val="003A36"/>
                </a:solidFill>
                <a:latin typeface="Lucida Sans Unicode"/>
                <a:cs typeface="Lucida Sans Unicode"/>
              </a:rPr>
              <a:t> </a:t>
            </a:r>
            <a:r>
              <a:rPr dirty="0" sz="1000" spc="-10">
                <a:solidFill>
                  <a:srgbClr val="003A36"/>
                </a:solidFill>
                <a:latin typeface="Lucida Sans Unicode"/>
                <a:cs typeface="Lucida Sans Unicode"/>
              </a:rPr>
              <a:t>architecture,</a:t>
            </a:r>
            <a:r>
              <a:rPr dirty="0" sz="1000" spc="400">
                <a:solidFill>
                  <a:srgbClr val="003A36"/>
                </a:solidFill>
                <a:latin typeface="Lucida Sans Unicode"/>
                <a:cs typeface="Lucida Sans Unicode"/>
              </a:rPr>
              <a:t>  </a:t>
            </a:r>
            <a:r>
              <a:rPr dirty="0" sz="1000" spc="-350">
                <a:solidFill>
                  <a:srgbClr val="003A36"/>
                </a:solidFill>
                <a:latin typeface="Lucida Sans Unicode"/>
                <a:cs typeface="Lucida Sans Unicode"/>
              </a:rPr>
              <a:t>SICK
AG</a:t>
            </a:r>
            <a:r>
              <a:rPr dirty="0" sz="1000">
                <a:solidFill>
                  <a:srgbClr val="003A36"/>
                </a:solidFill>
                <a:latin typeface="Lucida Sans Unicode"/>
                <a:cs typeface="Lucida Sans Unicode"/>
              </a:rPr>
              <a:t> </a:t>
            </a:r>
            <a:r>
              <a:rPr dirty="0" sz="1000" spc="65">
                <a:solidFill>
                  <a:srgbClr val="003A36"/>
                </a:solidFill>
                <a:latin typeface="Lucida Sans Unicode"/>
                <a:cs typeface="Lucida Sans Unicode"/>
              </a:rPr>
              <a:t>was</a:t>
            </a:r>
            <a:r>
              <a:rPr dirty="0" sz="1000">
                <a:solidFill>
                  <a:srgbClr val="003A36"/>
                </a:solidFill>
                <a:latin typeface="Lucida Sans Unicode"/>
                <a:cs typeface="Lucida Sans Unicode"/>
              </a:rPr>
              <a:t> </a:t>
            </a:r>
            <a:r>
              <a:rPr dirty="0" sz="1000" spc="50">
                <a:solidFill>
                  <a:srgbClr val="003A36"/>
                </a:solidFill>
                <a:latin typeface="Lucida Sans Unicode"/>
                <a:cs typeface="Lucida Sans Unicode"/>
              </a:rPr>
              <a:t>able</a:t>
            </a:r>
            <a:r>
              <a:rPr dirty="0" sz="1000">
                <a:solidFill>
                  <a:srgbClr val="003A36"/>
                </a:solidFill>
                <a:latin typeface="Lucida Sans Unicode"/>
                <a:cs typeface="Lucida Sans Unicode"/>
              </a:rPr>
              <a:t> to</a:t>
            </a:r>
            <a:r>
              <a:rPr dirty="0" sz="1000" spc="5">
                <a:solidFill>
                  <a:srgbClr val="003A36"/>
                </a:solidFill>
                <a:latin typeface="Lucida Sans Unicode"/>
                <a:cs typeface="Lucida Sans Unicode"/>
              </a:rPr>
              <a:t> </a:t>
            </a:r>
            <a:r>
              <a:rPr dirty="0" sz="1000" spc="60">
                <a:solidFill>
                  <a:srgbClr val="003A36"/>
                </a:solidFill>
                <a:latin typeface="Lucida Sans Unicode"/>
                <a:cs typeface="Lucida Sans Unicode"/>
              </a:rPr>
              <a:t>move</a:t>
            </a:r>
            <a:r>
              <a:rPr dirty="0" sz="1000">
                <a:solidFill>
                  <a:srgbClr val="003A36"/>
                </a:solidFill>
                <a:latin typeface="Lucida Sans Unicode"/>
                <a:cs typeface="Lucida Sans Unicode"/>
              </a:rPr>
              <a:t> very </a:t>
            </a:r>
            <a:r>
              <a:rPr dirty="0" sz="1000" spc="-10">
                <a:solidFill>
                  <a:srgbClr val="003A36"/>
                </a:solidFill>
                <a:latin typeface="Lucida Sans Unicode"/>
                <a:cs typeface="Lucida Sans Unicode"/>
              </a:rPr>
              <a:t>quickly </a:t>
            </a:r>
            <a:r>
              <a:rPr dirty="0" sz="1000">
                <a:solidFill>
                  <a:srgbClr val="003A36"/>
                </a:solidFill>
                <a:latin typeface="Lucida Sans Unicode"/>
                <a:cs typeface="Lucida Sans Unicode"/>
              </a:rPr>
              <a:t>into
productive</a:t>
            </a:r>
            <a:r>
              <a:rPr dirty="0" sz="1000" spc="160">
                <a:solidFill>
                  <a:srgbClr val="003A36"/>
                </a:solidFill>
                <a:latin typeface="Lucida Sans Unicode"/>
                <a:cs typeface="Lucida Sans Unicode"/>
              </a:rPr>
              <a:t> </a:t>
            </a:r>
            <a:r>
              <a:rPr dirty="0" sz="1000">
                <a:solidFill>
                  <a:srgbClr val="003A36"/>
                </a:solidFill>
                <a:latin typeface="Lucida Sans Unicode"/>
                <a:cs typeface="Lucida Sans Unicode"/>
              </a:rPr>
              <a:t>operation</a:t>
            </a:r>
            <a:r>
              <a:rPr dirty="0" sz="1000" spc="160">
                <a:solidFill>
                  <a:srgbClr val="003A36"/>
                </a:solidFill>
                <a:latin typeface="Lucida Sans Unicode"/>
                <a:cs typeface="Lucida Sans Unicode"/>
              </a:rPr>
              <a:t> </a:t>
            </a:r>
            <a:r>
              <a:rPr dirty="0" sz="1000">
                <a:solidFill>
                  <a:srgbClr val="003A36"/>
                </a:solidFill>
                <a:latin typeface="Lucida Sans Unicode"/>
                <a:cs typeface="Lucida Sans Unicode"/>
              </a:rPr>
              <a:t>of</a:t>
            </a:r>
            <a:r>
              <a:rPr dirty="0" sz="1000" spc="160">
                <a:solidFill>
                  <a:srgbClr val="003A36"/>
                </a:solidFill>
                <a:latin typeface="Lucida Sans Unicode"/>
                <a:cs typeface="Lucida Sans Unicode"/>
              </a:rPr>
              <a:t> </a:t>
            </a:r>
            <a:r>
              <a:rPr dirty="0" sz="1000" spc="-10">
                <a:solidFill>
                  <a:srgbClr val="003A36"/>
                </a:solidFill>
                <a:latin typeface="Lucida Sans Unicode"/>
                <a:cs typeface="Lucida Sans Unicode"/>
              </a:rPr>
              <a:t>Rancher Prime</a:t>
            </a:r>
            <a:endParaRPr sz="1000">
              <a:latin typeface="Lucida Sans Unicode"/>
              <a:cs typeface="Lucida Sans Unicode"/>
            </a:endParaRPr>
          </a:p>
        </p:txBody>
      </p:sp>
      <p:pic>
        <p:nvPicPr>
          <p:cNvPr id="8" name="object 8" descr=""/>
          <p:cNvPicPr/>
          <p:nvPr/>
        </p:nvPicPr>
        <p:blipFill>
          <a:blip r:embed="rId2" cstate="print"/>
          <a:stretch>
            <a:fillRect/>
          </a:stretch>
        </p:blipFill>
        <p:spPr>
          <a:xfrm>
            <a:off x="4167434" y="3391262"/>
            <a:ext cx="2597495" cy="783771"/>
          </a:xfrm>
          <a:prstGeom prst="rect">
            <a:avLst/>
          </a:prstGeom>
        </p:spPr>
      </p:pic>
      <p:sp>
        <p:nvSpPr>
          <p:cNvPr id="9" name="object 9" descr=""/>
          <p:cNvSpPr txBox="1">
            <a:spLocks noGrp="1"/>
          </p:cNvSpPr>
          <p:nvPr>
            <p:ph type="sldNum" idx="7" sz="quarter"/>
          </p:nvPr>
        </p:nvSpPr>
        <p:spPr>
          <a:prstGeom prst="rect"/>
        </p:spPr>
        <p:txBody>
          <a:bodyPr wrap="square" lIns="0" tIns="17780" rIns="0" bIns="0" rtlCol="0" vert="horz">
            <a:spAutoFit/>
          </a:bodyPr>
          <a:lstStyle/>
          <a:p>
            <a:pPr marL="38100">
              <a:lnSpc>
                <a:spcPct val="100000"/>
              </a:lnSpc>
              <a:spcBef>
                <a:spcPts val="140"/>
              </a:spcBef>
            </a:pPr>
            <a:fld id="{81D60167-4931-47E6-BA6A-407CBD079E47}" type="slidenum">
              <a:rPr dirty="0" spc="-50"/>
              <a:t>2</a:t>
            </a:fld>
          </a:p>
        </p:txBody>
      </p:sp>
      <p:sp>
        <p:nvSpPr>
          <p:cNvPr id="10" name="object 10" descr=""/>
          <p:cNvSpPr txBox="1">
            <a:spLocks noGrp="1"/>
          </p:cNvSpPr>
          <p:nvPr>
            <p:ph type="ftr" idx="5" sz="quarter"/>
          </p:nvPr>
        </p:nvSpPr>
        <p:spPr>
          <a:prstGeom prst="rect"/>
        </p:spPr>
        <p:txBody>
          <a:bodyPr wrap="square" lIns="0" tIns="17780" rIns="0" bIns="0" rtlCol="0" vert="horz">
            <a:spAutoFit/>
          </a:bodyPr>
          <a:lstStyle/>
          <a:p>
            <a:pPr marL="12700">
              <a:lnSpc>
                <a:spcPct val="100000"/>
              </a:lnSpc>
              <a:spcBef>
                <a:spcPts val="140"/>
              </a:spcBef>
            </a:pPr>
            <a:r>
              <a:rPr dirty="0"/>
              <a:t>SICK</a:t>
            </a:r>
            <a:r>
              <a:rPr dirty="0" spc="105"/>
              <a:t> </a:t>
            </a:r>
            <a:r>
              <a:rPr dirty="0"/>
              <a:t>AG</a:t>
            </a:r>
            <a:r>
              <a:rPr dirty="0" spc="110"/>
              <a:t> </a:t>
            </a:r>
            <a:r>
              <a:rPr dirty="0"/>
              <a:t>makes</a:t>
            </a:r>
            <a:r>
              <a:rPr dirty="0" spc="105"/>
              <a:t> </a:t>
            </a:r>
            <a:r>
              <a:rPr dirty="0"/>
              <a:t>uninterrupted</a:t>
            </a:r>
            <a:r>
              <a:rPr dirty="0" spc="110"/>
              <a:t> </a:t>
            </a:r>
            <a:r>
              <a:rPr dirty="0"/>
              <a:t>production</a:t>
            </a:r>
            <a:r>
              <a:rPr dirty="0" spc="105"/>
              <a:t> </a:t>
            </a:r>
            <a:r>
              <a:rPr dirty="0"/>
              <a:t>possible</a:t>
            </a:r>
            <a:r>
              <a:rPr dirty="0" spc="110"/>
              <a:t> </a:t>
            </a:r>
            <a:r>
              <a:rPr dirty="0"/>
              <a:t>for</a:t>
            </a:r>
            <a:r>
              <a:rPr dirty="0" spc="105"/>
              <a:t> </a:t>
            </a:r>
            <a:r>
              <a:rPr dirty="0"/>
              <a:t>manufacturing</a:t>
            </a:r>
            <a:r>
              <a:rPr dirty="0" spc="110"/>
              <a:t> </a:t>
            </a:r>
            <a:r>
              <a:rPr dirty="0" spc="-10"/>
              <a:t>compannies</a:t>
            </a:r>
          </a:p>
        </p:txBody>
      </p:sp>
      <p:sp>
        <p:nvSpPr>
          <p:cNvPr id="11" name="object 11" descr=""/>
          <p:cNvSpPr txBox="1">
            <a:spLocks noGrp="1"/>
          </p:cNvSpPr>
          <p:nvPr>
            <p:ph type="dt" idx="6" sz="half"/>
          </p:nvPr>
        </p:nvSpPr>
        <p:spPr>
          <a:prstGeom prst="rect"/>
        </p:spPr>
        <p:txBody>
          <a:bodyPr wrap="square" lIns="0" tIns="17780" rIns="0" bIns="0" rtlCol="0" vert="horz">
            <a:spAutoFit/>
          </a:bodyPr>
          <a:lstStyle/>
          <a:p>
            <a:pPr marL="12700">
              <a:lnSpc>
                <a:spcPct val="100000"/>
              </a:lnSpc>
              <a:spcBef>
                <a:spcPts val="140"/>
              </a:spcBef>
            </a:pPr>
            <a:r>
              <a:rPr dirty="0" spc="-10"/>
              <a:t>SUSE.com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descr=""/>
          <p:cNvSpPr txBox="1"/>
          <p:nvPr/>
        </p:nvSpPr>
        <p:spPr>
          <a:xfrm>
            <a:off x="942339" y="3746500"/>
            <a:ext cx="2675255" cy="1270000"/>
          </a:xfrm>
          <a:prstGeom prst="rect">
            <a:avLst/>
          </a:prstGeom>
        </p:spPr>
        <p:txBody>
          <a:bodyPr wrap="square" lIns="0" tIns="12700" rIns="0" bIns="0" rtlCol="0" vert="horz">
            <a:spAutoFit/>
          </a:bodyPr>
          <a:lstStyle/>
          <a:p>
            <a:pPr marL="12700" marR="130175">
              <a:lnSpc>
                <a:spcPct val="116700"/>
              </a:lnSpc>
              <a:spcBef>
                <a:spcPts val="100"/>
              </a:spcBef>
            </a:pPr>
            <a:r>
              <a:rPr dirty="0" sz="1000" spc="65">
                <a:solidFill>
                  <a:srgbClr val="003A36"/>
                </a:solidFill>
                <a:latin typeface="Lucida Sans Unicode"/>
                <a:cs typeface="Lucida Sans Unicode"/>
              </a:rPr>
              <a:t>and</a:t>
            </a:r>
            <a:r>
              <a:rPr dirty="0" sz="1000" spc="85">
                <a:solidFill>
                  <a:srgbClr val="003A36"/>
                </a:solidFill>
                <a:latin typeface="Lucida Sans Unicode"/>
                <a:cs typeface="Lucida Sans Unicode"/>
              </a:rPr>
              <a:t> </a:t>
            </a:r>
            <a:r>
              <a:rPr dirty="0" sz="1000" spc="60">
                <a:solidFill>
                  <a:srgbClr val="003A36"/>
                </a:solidFill>
                <a:latin typeface="Lucida Sans Unicode"/>
                <a:cs typeface="Lucida Sans Unicode"/>
              </a:rPr>
              <a:t>accelerate</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transformation</a:t>
            </a:r>
            <a:r>
              <a:rPr dirty="0" sz="1000" spc="85">
                <a:solidFill>
                  <a:srgbClr val="003A36"/>
                </a:solidFill>
                <a:latin typeface="Lucida Sans Unicode"/>
                <a:cs typeface="Lucida Sans Unicode"/>
              </a:rPr>
              <a:t> </a:t>
            </a:r>
            <a:r>
              <a:rPr dirty="0" sz="1000" spc="-204">
                <a:solidFill>
                  <a:srgbClr val="003A36"/>
                </a:solidFill>
                <a:latin typeface="Lucida Sans Unicode"/>
                <a:cs typeface="Lucida Sans Unicode"/>
              </a:rPr>
              <a:t>of
its</a:t>
            </a:r>
            <a:r>
              <a:rPr dirty="0" sz="1000">
                <a:solidFill>
                  <a:srgbClr val="003A36"/>
                </a:solidFill>
                <a:latin typeface="Lucida Sans Unicode"/>
                <a:cs typeface="Lucida Sans Unicode"/>
              </a:rPr>
              <a:t> application</a:t>
            </a:r>
            <a:r>
              <a:rPr dirty="0" sz="1000" spc="280">
                <a:solidFill>
                  <a:srgbClr val="003A36"/>
                </a:solidFill>
                <a:latin typeface="Lucida Sans Unicode"/>
                <a:cs typeface="Lucida Sans Unicode"/>
              </a:rPr>
              <a:t> </a:t>
            </a:r>
            <a:r>
              <a:rPr dirty="0" sz="1000">
                <a:solidFill>
                  <a:srgbClr val="003A36"/>
                </a:solidFill>
                <a:latin typeface="Lucida Sans Unicode"/>
                <a:cs typeface="Lucida Sans Unicode"/>
              </a:rPr>
              <a:t>landscape.</a:t>
            </a:r>
            <a:r>
              <a:rPr dirty="0" sz="1000" spc="285">
                <a:solidFill>
                  <a:srgbClr val="003A36"/>
                </a:solidFill>
                <a:latin typeface="Lucida Sans Unicode"/>
                <a:cs typeface="Lucida Sans Unicode"/>
              </a:rPr>
              <a:t> </a:t>
            </a:r>
            <a:r>
              <a:rPr dirty="0" sz="1000">
                <a:solidFill>
                  <a:srgbClr val="003A36"/>
                </a:solidFill>
                <a:latin typeface="Lucida Sans Unicode"/>
                <a:cs typeface="Lucida Sans Unicode"/>
              </a:rPr>
              <a:t>Ever</a:t>
            </a:r>
            <a:r>
              <a:rPr dirty="0" sz="1000" spc="285">
                <a:solidFill>
                  <a:srgbClr val="003A36"/>
                </a:solidFill>
                <a:latin typeface="Lucida Sans Unicode"/>
                <a:cs typeface="Lucida Sans Unicode"/>
              </a:rPr>
              <a:t> </a:t>
            </a:r>
            <a:r>
              <a:rPr dirty="0" sz="1000" spc="-10">
                <a:solidFill>
                  <a:srgbClr val="003A36"/>
                </a:solidFill>
                <a:latin typeface="Lucida Sans Unicode"/>
                <a:cs typeface="Lucida Sans Unicode"/>
              </a:rPr>
              <a:t>since
the </a:t>
            </a:r>
            <a:r>
              <a:rPr dirty="0" sz="1000">
                <a:solidFill>
                  <a:srgbClr val="003A36"/>
                </a:solidFill>
                <a:latin typeface="Lucida Sans Unicode"/>
                <a:cs typeface="Lucida Sans Unicode"/>
              </a:rPr>
              <a:t>project</a:t>
            </a:r>
            <a:r>
              <a:rPr dirty="0" sz="1000" spc="65">
                <a:solidFill>
                  <a:srgbClr val="003A36"/>
                </a:solidFill>
                <a:latin typeface="Lucida Sans Unicode"/>
                <a:cs typeface="Lucida Sans Unicode"/>
              </a:rPr>
              <a:t> </a:t>
            </a:r>
            <a:r>
              <a:rPr dirty="0" sz="1000">
                <a:solidFill>
                  <a:srgbClr val="003A36"/>
                </a:solidFill>
                <a:latin typeface="Lucida Sans Unicode"/>
                <a:cs typeface="Lucida Sans Unicode"/>
              </a:rPr>
              <a:t>started</a:t>
            </a:r>
            <a:r>
              <a:rPr dirty="0" sz="1000" spc="65">
                <a:solidFill>
                  <a:srgbClr val="003A36"/>
                </a:solidFill>
                <a:latin typeface="Lucida Sans Unicode"/>
                <a:cs typeface="Lucida Sans Unicode"/>
              </a:rPr>
              <a:t> </a:t>
            </a:r>
            <a:r>
              <a:rPr dirty="0" sz="1000">
                <a:solidFill>
                  <a:srgbClr val="003A36"/>
                </a:solidFill>
                <a:latin typeface="Lucida Sans Unicode"/>
                <a:cs typeface="Lucida Sans Unicode"/>
              </a:rPr>
              <a:t>in</a:t>
            </a:r>
            <a:r>
              <a:rPr dirty="0" sz="1000" spc="70">
                <a:solidFill>
                  <a:srgbClr val="003A36"/>
                </a:solidFill>
                <a:latin typeface="Lucida Sans Unicode"/>
                <a:cs typeface="Lucida Sans Unicode"/>
              </a:rPr>
              <a:t> </a:t>
            </a:r>
            <a:r>
              <a:rPr dirty="0" sz="1000" spc="-100">
                <a:solidFill>
                  <a:srgbClr val="003A36"/>
                </a:solidFill>
                <a:latin typeface="Lucida Sans Unicode"/>
                <a:cs typeface="Lucida Sans Unicode"/>
              </a:rPr>
              <a:t>2018,</a:t>
            </a:r>
            <a:r>
              <a:rPr dirty="0" sz="1000" spc="65">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65">
                <a:solidFill>
                  <a:srgbClr val="003A36"/>
                </a:solidFill>
                <a:latin typeface="Lucida Sans Unicode"/>
                <a:cs typeface="Lucida Sans Unicode"/>
              </a:rPr>
              <a:t> </a:t>
            </a:r>
            <a:r>
              <a:rPr dirty="0" sz="1000" spc="60">
                <a:solidFill>
                  <a:srgbClr val="003A36"/>
                </a:solidFill>
                <a:latin typeface="Lucida Sans Unicode"/>
                <a:cs typeface="Lucida Sans Unicode"/>
              </a:rPr>
              <a:t>team
has </a:t>
            </a:r>
            <a:r>
              <a:rPr dirty="0" sz="1000">
                <a:solidFill>
                  <a:srgbClr val="003A36"/>
                </a:solidFill>
                <a:latin typeface="Lucida Sans Unicode"/>
                <a:cs typeface="Lucida Sans Unicode"/>
              </a:rPr>
              <a:t>doubled</a:t>
            </a:r>
            <a:r>
              <a:rPr dirty="0" sz="1000" spc="130">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135">
                <a:solidFill>
                  <a:srgbClr val="003A36"/>
                </a:solidFill>
                <a:latin typeface="Lucida Sans Unicode"/>
                <a:cs typeface="Lucida Sans Unicode"/>
              </a:rPr>
              <a:t> </a:t>
            </a:r>
            <a:r>
              <a:rPr dirty="0" sz="1000">
                <a:solidFill>
                  <a:srgbClr val="003A36"/>
                </a:solidFill>
                <a:latin typeface="Lucida Sans Unicode"/>
                <a:cs typeface="Lucida Sans Unicode"/>
              </a:rPr>
              <a:t>number</a:t>
            </a:r>
            <a:r>
              <a:rPr dirty="0" sz="1000" spc="130">
                <a:solidFill>
                  <a:srgbClr val="003A36"/>
                </a:solidFill>
                <a:latin typeface="Lucida Sans Unicode"/>
                <a:cs typeface="Lucida Sans Unicode"/>
              </a:rPr>
              <a:t> </a:t>
            </a:r>
            <a:r>
              <a:rPr dirty="0" sz="1000">
                <a:solidFill>
                  <a:srgbClr val="003A36"/>
                </a:solidFill>
                <a:latin typeface="Lucida Sans Unicode"/>
                <a:cs typeface="Lucida Sans Unicode"/>
              </a:rPr>
              <a:t>of</a:t>
            </a:r>
            <a:r>
              <a:rPr dirty="0" sz="1000" spc="135">
                <a:solidFill>
                  <a:srgbClr val="003A36"/>
                </a:solidFill>
                <a:latin typeface="Lucida Sans Unicode"/>
                <a:cs typeface="Lucida Sans Unicode"/>
              </a:rPr>
              <a:t> </a:t>
            </a:r>
            <a:r>
              <a:rPr dirty="0" sz="1000" spc="-25">
                <a:solidFill>
                  <a:srgbClr val="003A36"/>
                </a:solidFill>
                <a:latin typeface="Lucida Sans Unicode"/>
                <a:cs typeface="Lucida Sans Unicode"/>
              </a:rPr>
              <a:t>container-</a:t>
            </a:r>
            <a:r>
              <a:rPr dirty="0" sz="1000" spc="-40">
                <a:solidFill>
                  <a:srgbClr val="003A36"/>
                </a:solidFill>
                <a:latin typeface="Lucida Sans Unicode"/>
                <a:cs typeface="Lucida Sans Unicode"/>
              </a:rPr>
              <a:t>
ized </a:t>
            </a:r>
            <a:r>
              <a:rPr dirty="0" sz="1000">
                <a:solidFill>
                  <a:srgbClr val="003A36"/>
                </a:solidFill>
                <a:latin typeface="Lucida Sans Unicode"/>
                <a:cs typeface="Lucida Sans Unicode"/>
              </a:rPr>
              <a:t>applications</a:t>
            </a:r>
            <a:r>
              <a:rPr dirty="0" sz="1000" spc="120">
                <a:solidFill>
                  <a:srgbClr val="003A36"/>
                </a:solidFill>
                <a:latin typeface="Lucida Sans Unicode"/>
                <a:cs typeface="Lucida Sans Unicode"/>
              </a:rPr>
              <a:t> </a:t>
            </a:r>
            <a:r>
              <a:rPr dirty="0" sz="1000" spc="80">
                <a:solidFill>
                  <a:srgbClr val="003A36"/>
                </a:solidFill>
                <a:latin typeface="Lucida Sans Unicode"/>
                <a:cs typeface="Lucida Sans Unicode"/>
              </a:rPr>
              <a:t>each</a:t>
            </a:r>
            <a:r>
              <a:rPr dirty="0" sz="1000" spc="120">
                <a:solidFill>
                  <a:srgbClr val="003A36"/>
                </a:solidFill>
                <a:latin typeface="Lucida Sans Unicode"/>
                <a:cs typeface="Lucida Sans Unicode"/>
              </a:rPr>
              <a:t> </a:t>
            </a:r>
            <a:r>
              <a:rPr dirty="0" sz="1000">
                <a:solidFill>
                  <a:srgbClr val="003A36"/>
                </a:solidFill>
                <a:latin typeface="Lucida Sans Unicode"/>
                <a:cs typeface="Lucida Sans Unicode"/>
              </a:rPr>
              <a:t>year,</a:t>
            </a:r>
            <a:r>
              <a:rPr dirty="0" sz="1000" spc="120">
                <a:solidFill>
                  <a:srgbClr val="003A36"/>
                </a:solidFill>
                <a:latin typeface="Lucida Sans Unicode"/>
                <a:cs typeface="Lucida Sans Unicode"/>
              </a:rPr>
              <a:t> </a:t>
            </a:r>
            <a:r>
              <a:rPr dirty="0" sz="1000">
                <a:solidFill>
                  <a:srgbClr val="003A36"/>
                </a:solidFill>
                <a:latin typeface="Lucida Sans Unicode"/>
                <a:cs typeface="Lucida Sans Unicode"/>
              </a:rPr>
              <a:t>with</a:t>
            </a:r>
            <a:r>
              <a:rPr dirty="0" sz="1000" spc="120">
                <a:solidFill>
                  <a:srgbClr val="003A36"/>
                </a:solidFill>
                <a:latin typeface="Lucida Sans Unicode"/>
                <a:cs typeface="Lucida Sans Unicode"/>
              </a:rPr>
              <a:t> </a:t>
            </a:r>
            <a:r>
              <a:rPr dirty="0" sz="1000" spc="55">
                <a:solidFill>
                  <a:srgbClr val="003A36"/>
                </a:solidFill>
                <a:latin typeface="Lucida Sans Unicode"/>
                <a:cs typeface="Lucida Sans Unicode"/>
              </a:rPr>
              <a:t>many</a:t>
            </a:r>
            <a:endParaRPr sz="1000">
              <a:latin typeface="Lucida Sans Unicode"/>
              <a:cs typeface="Lucida Sans Unicode"/>
            </a:endParaRPr>
          </a:p>
          <a:p>
            <a:pPr marL="12700">
              <a:lnSpc>
                <a:spcPct val="100000"/>
              </a:lnSpc>
              <a:spcBef>
                <a:spcPts val="200"/>
              </a:spcBef>
            </a:pPr>
            <a:r>
              <a:rPr dirty="0" sz="1000">
                <a:solidFill>
                  <a:srgbClr val="003A36"/>
                </a:solidFill>
                <a:latin typeface="Lucida Sans Unicode"/>
                <a:cs typeface="Lucida Sans Unicode"/>
              </a:rPr>
              <a:t>business-critical</a:t>
            </a:r>
            <a:r>
              <a:rPr dirty="0" sz="1000" spc="290">
                <a:solidFill>
                  <a:srgbClr val="003A36"/>
                </a:solidFill>
                <a:latin typeface="Lucida Sans Unicode"/>
                <a:cs typeface="Lucida Sans Unicode"/>
              </a:rPr>
              <a:t> </a:t>
            </a:r>
            <a:r>
              <a:rPr dirty="0" sz="1000">
                <a:solidFill>
                  <a:srgbClr val="003A36"/>
                </a:solidFill>
                <a:latin typeface="Lucida Sans Unicode"/>
                <a:cs typeface="Lucida Sans Unicode"/>
              </a:rPr>
              <a:t>applications</a:t>
            </a:r>
            <a:r>
              <a:rPr dirty="0" sz="1000" spc="290">
                <a:solidFill>
                  <a:srgbClr val="003A36"/>
                </a:solidFill>
                <a:latin typeface="Lucida Sans Unicode"/>
                <a:cs typeface="Lucida Sans Unicode"/>
              </a:rPr>
              <a:t> </a:t>
            </a:r>
            <a:r>
              <a:rPr dirty="0" sz="1000">
                <a:solidFill>
                  <a:srgbClr val="003A36"/>
                </a:solidFill>
                <a:latin typeface="Lucida Sans Unicode"/>
                <a:cs typeface="Lucida Sans Unicode"/>
              </a:rPr>
              <a:t>running</a:t>
            </a:r>
            <a:r>
              <a:rPr dirty="0" sz="1000" spc="290">
                <a:solidFill>
                  <a:srgbClr val="003A36"/>
                </a:solidFill>
                <a:latin typeface="Lucida Sans Unicode"/>
                <a:cs typeface="Lucida Sans Unicode"/>
              </a:rPr>
              <a:t> </a:t>
            </a:r>
            <a:r>
              <a:rPr dirty="0" sz="1000" spc="-25">
                <a:solidFill>
                  <a:srgbClr val="003A36"/>
                </a:solidFill>
                <a:latin typeface="Lucida Sans Unicode"/>
                <a:cs typeface="Lucida Sans Unicode"/>
              </a:rPr>
              <a:t>on</a:t>
            </a:r>
            <a:endParaRPr sz="1000">
              <a:latin typeface="Lucida Sans Unicode"/>
              <a:cs typeface="Lucida Sans Unicode"/>
            </a:endParaRPr>
          </a:p>
          <a:p>
            <a:pPr marL="12700">
              <a:lnSpc>
                <a:spcPct val="100000"/>
              </a:lnSpc>
              <a:spcBef>
                <a:spcPts val="200"/>
              </a:spcBef>
            </a:pPr>
            <a:r>
              <a:rPr dirty="0" sz="1000">
                <a:solidFill>
                  <a:srgbClr val="003A36"/>
                </a:solidFill>
                <a:latin typeface="Lucida Sans Unicode"/>
                <a:cs typeface="Lucida Sans Unicode"/>
              </a:rPr>
              <a:t>various</a:t>
            </a:r>
            <a:r>
              <a:rPr dirty="0" sz="1000" spc="195">
                <a:solidFill>
                  <a:srgbClr val="003A36"/>
                </a:solidFill>
                <a:latin typeface="Lucida Sans Unicode"/>
                <a:cs typeface="Lucida Sans Unicode"/>
              </a:rPr>
              <a:t> </a:t>
            </a:r>
            <a:r>
              <a:rPr dirty="0" sz="1000">
                <a:solidFill>
                  <a:srgbClr val="003A36"/>
                </a:solidFill>
                <a:latin typeface="Lucida Sans Unicode"/>
                <a:cs typeface="Lucida Sans Unicode"/>
              </a:rPr>
              <a:t>Kubernetes</a:t>
            </a:r>
            <a:r>
              <a:rPr dirty="0" sz="1000" spc="200">
                <a:solidFill>
                  <a:srgbClr val="003A36"/>
                </a:solidFill>
                <a:latin typeface="Lucida Sans Unicode"/>
                <a:cs typeface="Lucida Sans Unicode"/>
              </a:rPr>
              <a:t> </a:t>
            </a:r>
            <a:r>
              <a:rPr dirty="0" sz="1000" spc="-10">
                <a:solidFill>
                  <a:srgbClr val="003A36"/>
                </a:solidFill>
                <a:latin typeface="Lucida Sans Unicode"/>
                <a:cs typeface="Lucida Sans Unicode"/>
              </a:rPr>
              <a:t>clusters.</a:t>
            </a:r>
            <a:endParaRPr sz="1000">
              <a:latin typeface="Lucida Sans Unicode"/>
              <a:cs typeface="Lucida Sans Unicode"/>
            </a:endParaRPr>
          </a:p>
        </p:txBody>
      </p:sp>
      <p:sp>
        <p:nvSpPr>
          <p:cNvPr id="3" name="object 3" descr=""/>
          <p:cNvSpPr txBox="1"/>
          <p:nvPr/>
        </p:nvSpPr>
        <p:spPr>
          <a:xfrm>
            <a:off x="942339" y="5382259"/>
            <a:ext cx="2699385" cy="1412240"/>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42BA84"/>
                </a:solidFill>
                <a:latin typeface="Lucida Sans Unicode"/>
                <a:cs typeface="Lucida Sans Unicode"/>
              </a:rPr>
              <a:t>Faster</a:t>
            </a:r>
            <a:r>
              <a:rPr dirty="0" sz="1200" spc="15">
                <a:solidFill>
                  <a:srgbClr val="42BA84"/>
                </a:solidFill>
                <a:latin typeface="Lucida Sans Unicode"/>
                <a:cs typeface="Lucida Sans Unicode"/>
              </a:rPr>
              <a:t> </a:t>
            </a:r>
            <a:r>
              <a:rPr dirty="0" sz="1200" spc="-10">
                <a:solidFill>
                  <a:srgbClr val="42BA84"/>
                </a:solidFill>
                <a:latin typeface="Lucida Sans Unicode"/>
                <a:cs typeface="Lucida Sans Unicode"/>
              </a:rPr>
              <a:t>insights</a:t>
            </a:r>
            <a:endParaRPr sz="1200">
              <a:latin typeface="Lucida Sans Unicode"/>
              <a:cs typeface="Lucida Sans Unicode"/>
            </a:endParaRPr>
          </a:p>
          <a:p>
            <a:pPr marL="12700" marR="5080">
              <a:lnSpc>
                <a:spcPct val="116700"/>
              </a:lnSpc>
              <a:spcBef>
                <a:spcPts val="1080"/>
              </a:spcBef>
            </a:pPr>
            <a:r>
              <a:rPr dirty="0" sz="1000">
                <a:solidFill>
                  <a:srgbClr val="003A36"/>
                </a:solidFill>
                <a:latin typeface="Lucida Sans Unicode"/>
                <a:cs typeface="Lucida Sans Unicode"/>
              </a:rPr>
              <a:t>The</a:t>
            </a:r>
            <a:r>
              <a:rPr dirty="0" sz="1000" spc="-25">
                <a:solidFill>
                  <a:srgbClr val="003A36"/>
                </a:solidFill>
                <a:latin typeface="Lucida Sans Unicode"/>
                <a:cs typeface="Lucida Sans Unicode"/>
              </a:rPr>
              <a:t> </a:t>
            </a:r>
            <a:r>
              <a:rPr dirty="0" sz="1000" spc="-75">
                <a:solidFill>
                  <a:srgbClr val="003A36"/>
                </a:solidFill>
                <a:latin typeface="Lucida Sans Unicode"/>
                <a:cs typeface="Lucida Sans Unicode"/>
              </a:rPr>
              <a:t>IT</a:t>
            </a:r>
            <a:r>
              <a:rPr dirty="0" sz="1000" spc="-25">
                <a:solidFill>
                  <a:srgbClr val="003A36"/>
                </a:solidFill>
                <a:latin typeface="Lucida Sans Unicode"/>
                <a:cs typeface="Lucida Sans Unicode"/>
              </a:rPr>
              <a:t> </a:t>
            </a:r>
            <a:r>
              <a:rPr dirty="0" sz="1000" spc="65">
                <a:solidFill>
                  <a:srgbClr val="003A36"/>
                </a:solidFill>
                <a:latin typeface="Lucida Sans Unicode"/>
                <a:cs typeface="Lucida Sans Unicode"/>
              </a:rPr>
              <a:t>team</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now</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runs</a:t>
            </a:r>
            <a:r>
              <a:rPr dirty="0" sz="1000" spc="-20">
                <a:solidFill>
                  <a:srgbClr val="003A36"/>
                </a:solidFill>
                <a:latin typeface="Lucida Sans Unicode"/>
                <a:cs typeface="Lucida Sans Unicode"/>
              </a:rPr>
              <a:t> </a:t>
            </a:r>
            <a:r>
              <a:rPr dirty="0" sz="1000" spc="-10">
                <a:solidFill>
                  <a:srgbClr val="003A36"/>
                </a:solidFill>
                <a:latin typeface="Lucida Sans Unicode"/>
                <a:cs typeface="Lucida Sans Unicode"/>
              </a:rPr>
              <a:t>its</a:t>
            </a:r>
            <a:r>
              <a:rPr dirty="0" sz="1000" spc="-25">
                <a:solidFill>
                  <a:srgbClr val="003A36"/>
                </a:solidFill>
                <a:latin typeface="Lucida Sans Unicode"/>
                <a:cs typeface="Lucida Sans Unicode"/>
              </a:rPr>
              <a:t> </a:t>
            </a:r>
            <a:r>
              <a:rPr dirty="0" sz="1000" spc="-100">
                <a:solidFill>
                  <a:srgbClr val="003A36"/>
                </a:solidFill>
                <a:latin typeface="Lucida Sans Unicode"/>
                <a:cs typeface="Lucida Sans Unicode"/>
              </a:rPr>
              <a:t>resource-</a:t>
            </a:r>
            <a:r>
              <a:rPr dirty="0" sz="1000" spc="-110">
                <a:solidFill>
                  <a:srgbClr val="003A36"/>
                </a:solidFill>
                <a:latin typeface="Lucida Sans Unicode"/>
                <a:cs typeface="Lucida Sans Unicode"/>
              </a:rPr>
              <a:t>inten-</a:t>
            </a:r>
            <a:r>
              <a:rPr dirty="0" sz="1000" spc="-95">
                <a:solidFill>
                  <a:srgbClr val="003A36"/>
                </a:solidFill>
                <a:latin typeface="Lucida Sans Unicode"/>
                <a:cs typeface="Lucida Sans Unicode"/>
              </a:rPr>
              <a:t>
sive </a:t>
            </a:r>
            <a:r>
              <a:rPr dirty="0" sz="1000">
                <a:solidFill>
                  <a:srgbClr val="003A36"/>
                </a:solidFill>
                <a:latin typeface="Lucida Sans Unicode"/>
                <a:cs typeface="Lucida Sans Unicode"/>
              </a:rPr>
              <a:t>workloads (for</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things </a:t>
            </a:r>
            <a:r>
              <a:rPr dirty="0" sz="1000" spc="-25">
                <a:solidFill>
                  <a:srgbClr val="003A36"/>
                </a:solidFill>
                <a:latin typeface="Lucida Sans Unicode"/>
                <a:cs typeface="Lucida Sans Unicode"/>
              </a:rPr>
              <a:t>like</a:t>
            </a:r>
            <a:r>
              <a:rPr dirty="0" sz="1000" spc="5">
                <a:solidFill>
                  <a:srgbClr val="003A36"/>
                </a:solidFill>
                <a:latin typeface="Lucida Sans Unicode"/>
                <a:cs typeface="Lucida Sans Unicode"/>
              </a:rPr>
              <a:t> </a:t>
            </a:r>
            <a:r>
              <a:rPr dirty="0" sz="1000" spc="50">
                <a:solidFill>
                  <a:srgbClr val="003A36"/>
                </a:solidFill>
                <a:latin typeface="Lucida Sans Unicode"/>
                <a:cs typeface="Lucida Sans Unicode"/>
              </a:rPr>
              <a:t>deep</a:t>
            </a:r>
            <a:r>
              <a:rPr dirty="0" sz="1000" spc="5">
                <a:solidFill>
                  <a:srgbClr val="003A36"/>
                </a:solidFill>
                <a:latin typeface="Lucida Sans Unicode"/>
                <a:cs typeface="Lucida Sans Unicode"/>
              </a:rPr>
              <a:t> </a:t>
            </a:r>
            <a:r>
              <a:rPr dirty="0" sz="1000" spc="-10">
                <a:solidFill>
                  <a:srgbClr val="003A36"/>
                </a:solidFill>
                <a:latin typeface="Lucida Sans Unicode"/>
                <a:cs typeface="Lucida Sans Unicode"/>
              </a:rPr>
              <a:t>learn-</a:t>
            </a:r>
            <a:r>
              <a:rPr dirty="0" sz="1000" spc="-20">
                <a:solidFill>
                  <a:srgbClr val="003A36"/>
                </a:solidFill>
                <a:latin typeface="Lucida Sans Unicode"/>
                <a:cs typeface="Lucida Sans Unicode"/>
              </a:rPr>
              <a:t>
ing </a:t>
            </a:r>
            <a:r>
              <a:rPr dirty="0" sz="1000">
                <a:solidFill>
                  <a:srgbClr val="003A36"/>
                </a:solidFill>
                <a:latin typeface="Lucida Sans Unicode"/>
                <a:cs typeface="Lucida Sans Unicode"/>
              </a:rPr>
              <a:t>analysis)</a:t>
            </a:r>
            <a:r>
              <a:rPr dirty="0" sz="1000" spc="100">
                <a:solidFill>
                  <a:srgbClr val="003A36"/>
                </a:solidFill>
                <a:latin typeface="Lucida Sans Unicode"/>
                <a:cs typeface="Lucida Sans Unicode"/>
              </a:rPr>
              <a:t> </a:t>
            </a:r>
            <a:r>
              <a:rPr dirty="0" sz="1000">
                <a:solidFill>
                  <a:srgbClr val="003A36"/>
                </a:solidFill>
                <a:latin typeface="Lucida Sans Unicode"/>
                <a:cs typeface="Lucida Sans Unicode"/>
              </a:rPr>
              <a:t>on</a:t>
            </a:r>
            <a:r>
              <a:rPr dirty="0" sz="1000" spc="105">
                <a:solidFill>
                  <a:srgbClr val="003A36"/>
                </a:solidFill>
                <a:latin typeface="Lucida Sans Unicode"/>
                <a:cs typeface="Lucida Sans Unicode"/>
              </a:rPr>
              <a:t> </a:t>
            </a:r>
            <a:r>
              <a:rPr dirty="0" sz="1000">
                <a:solidFill>
                  <a:srgbClr val="003A36"/>
                </a:solidFill>
                <a:latin typeface="Lucida Sans Unicode"/>
                <a:cs typeface="Lucida Sans Unicode"/>
              </a:rPr>
              <a:t>cluster</a:t>
            </a:r>
            <a:r>
              <a:rPr dirty="0" sz="1000" spc="105">
                <a:solidFill>
                  <a:srgbClr val="003A36"/>
                </a:solidFill>
                <a:latin typeface="Lucida Sans Unicode"/>
                <a:cs typeface="Lucida Sans Unicode"/>
              </a:rPr>
              <a:t> </a:t>
            </a:r>
            <a:r>
              <a:rPr dirty="0" sz="1000">
                <a:solidFill>
                  <a:srgbClr val="003A36"/>
                </a:solidFill>
                <a:latin typeface="Lucida Sans Unicode"/>
                <a:cs typeface="Lucida Sans Unicode"/>
              </a:rPr>
              <a:t>nodes</a:t>
            </a:r>
            <a:r>
              <a:rPr dirty="0" sz="1000" spc="105">
                <a:solidFill>
                  <a:srgbClr val="003A36"/>
                </a:solidFill>
                <a:latin typeface="Lucida Sans Unicode"/>
                <a:cs typeface="Lucida Sans Unicode"/>
              </a:rPr>
              <a:t> </a:t>
            </a:r>
            <a:r>
              <a:rPr dirty="0" sz="1000" spc="-10">
                <a:solidFill>
                  <a:srgbClr val="003A36"/>
                </a:solidFill>
                <a:latin typeface="Lucida Sans Unicode"/>
                <a:cs typeface="Lucida Sans Unicode"/>
              </a:rPr>
              <a:t>equipped
with </a:t>
            </a:r>
            <a:r>
              <a:rPr dirty="0" sz="1000">
                <a:solidFill>
                  <a:srgbClr val="003A36"/>
                </a:solidFill>
                <a:latin typeface="Lucida Sans Unicode"/>
                <a:cs typeface="Lucida Sans Unicode"/>
              </a:rPr>
              <a:t>powerful</a:t>
            </a:r>
            <a:r>
              <a:rPr dirty="0" sz="1000" spc="75">
                <a:solidFill>
                  <a:srgbClr val="003A36"/>
                </a:solidFill>
                <a:latin typeface="Lucida Sans Unicode"/>
                <a:cs typeface="Lucida Sans Unicode"/>
              </a:rPr>
              <a:t> </a:t>
            </a:r>
            <a:r>
              <a:rPr dirty="0" sz="1000">
                <a:solidFill>
                  <a:srgbClr val="003A36"/>
                </a:solidFill>
                <a:latin typeface="Lucida Sans Unicode"/>
                <a:cs typeface="Lucida Sans Unicode"/>
              </a:rPr>
              <a:t>graphics</a:t>
            </a:r>
            <a:r>
              <a:rPr dirty="0" sz="1000" spc="80">
                <a:solidFill>
                  <a:srgbClr val="003A36"/>
                </a:solidFill>
                <a:latin typeface="Lucida Sans Unicode"/>
                <a:cs typeface="Lucida Sans Unicode"/>
              </a:rPr>
              <a:t> </a:t>
            </a:r>
            <a:r>
              <a:rPr dirty="0" sz="1000">
                <a:solidFill>
                  <a:srgbClr val="003A36"/>
                </a:solidFill>
                <a:latin typeface="Lucida Sans Unicode"/>
                <a:cs typeface="Lucida Sans Unicode"/>
              </a:rPr>
              <a:t>cards;</a:t>
            </a:r>
            <a:r>
              <a:rPr dirty="0" sz="1000" spc="80">
                <a:solidFill>
                  <a:srgbClr val="003A36"/>
                </a:solidFill>
                <a:latin typeface="Lucida Sans Unicode"/>
                <a:cs typeface="Lucida Sans Unicode"/>
              </a:rPr>
              <a:t> </a:t>
            </a:r>
            <a:r>
              <a:rPr dirty="0" sz="1000" spc="-10">
                <a:solidFill>
                  <a:srgbClr val="003A36"/>
                </a:solidFill>
                <a:latin typeface="Lucida Sans Unicode"/>
                <a:cs typeface="Lucida Sans Unicode"/>
              </a:rPr>
              <a:t>this</a:t>
            </a:r>
            <a:r>
              <a:rPr dirty="0" sz="1000" spc="75">
                <a:solidFill>
                  <a:srgbClr val="003A36"/>
                </a:solidFill>
                <a:latin typeface="Lucida Sans Unicode"/>
                <a:cs typeface="Lucida Sans Unicode"/>
              </a:rPr>
              <a:t> </a:t>
            </a:r>
            <a:r>
              <a:rPr dirty="0" sz="1000" spc="-35">
                <a:solidFill>
                  <a:srgbClr val="003A36"/>
                </a:solidFill>
                <a:latin typeface="Lucida Sans Unicode"/>
                <a:cs typeface="Lucida Sans Unicode"/>
              </a:rPr>
              <a:t>enables
new </a:t>
            </a:r>
            <a:r>
              <a:rPr dirty="0" sz="1000">
                <a:solidFill>
                  <a:srgbClr val="003A36"/>
                </a:solidFill>
                <a:latin typeface="Lucida Sans Unicode"/>
                <a:cs typeface="Lucida Sans Unicode"/>
              </a:rPr>
              <a:t>insights</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10">
                <a:solidFill>
                  <a:srgbClr val="003A36"/>
                </a:solidFill>
                <a:latin typeface="Lucida Sans Unicode"/>
                <a:cs typeface="Lucida Sans Unicode"/>
              </a:rPr>
              <a:t> </a:t>
            </a:r>
            <a:r>
              <a:rPr dirty="0" sz="1000" spc="50">
                <a:solidFill>
                  <a:srgbClr val="003A36"/>
                </a:solidFill>
                <a:latin typeface="Lucida Sans Unicode"/>
                <a:cs typeface="Lucida Sans Unicode"/>
              </a:rPr>
              <a:t>be</a:t>
            </a:r>
            <a:r>
              <a:rPr dirty="0" sz="1000" spc="10">
                <a:solidFill>
                  <a:srgbClr val="003A36"/>
                </a:solidFill>
                <a:latin typeface="Lucida Sans Unicode"/>
                <a:cs typeface="Lucida Sans Unicode"/>
              </a:rPr>
              <a:t> </a:t>
            </a:r>
            <a:r>
              <a:rPr dirty="0" sz="1000">
                <a:solidFill>
                  <a:srgbClr val="003A36"/>
                </a:solidFill>
                <a:latin typeface="Lucida Sans Unicode"/>
                <a:cs typeface="Lucida Sans Unicode"/>
              </a:rPr>
              <a:t>gained</a:t>
            </a:r>
            <a:r>
              <a:rPr dirty="0" sz="1000" spc="5">
                <a:solidFill>
                  <a:srgbClr val="003A36"/>
                </a:solidFill>
                <a:latin typeface="Lucida Sans Unicode"/>
                <a:cs typeface="Lucida Sans Unicode"/>
              </a:rPr>
              <a:t> </a:t>
            </a:r>
            <a:r>
              <a:rPr dirty="0" sz="1000" spc="50">
                <a:solidFill>
                  <a:srgbClr val="003A36"/>
                </a:solidFill>
                <a:latin typeface="Lucida Sans Unicode"/>
                <a:cs typeface="Lucida Sans Unicode"/>
              </a:rPr>
              <a:t>much</a:t>
            </a:r>
            <a:r>
              <a:rPr dirty="0" sz="1000" spc="10">
                <a:solidFill>
                  <a:srgbClr val="003A36"/>
                </a:solidFill>
                <a:latin typeface="Lucida Sans Unicode"/>
                <a:cs typeface="Lucida Sans Unicode"/>
              </a:rPr>
              <a:t> </a:t>
            </a:r>
            <a:r>
              <a:rPr dirty="0" sz="1000" spc="-10">
                <a:solidFill>
                  <a:srgbClr val="003A36"/>
                </a:solidFill>
                <a:latin typeface="Lucida Sans Unicode"/>
                <a:cs typeface="Lucida Sans Unicode"/>
              </a:rPr>
              <a:t>faster
when </a:t>
            </a:r>
            <a:r>
              <a:rPr dirty="0" sz="1000">
                <a:solidFill>
                  <a:srgbClr val="003A36"/>
                </a:solidFill>
                <a:latin typeface="Lucida Sans Unicode"/>
                <a:cs typeface="Lucida Sans Unicode"/>
              </a:rPr>
              <a:t>developing</a:t>
            </a:r>
            <a:r>
              <a:rPr dirty="0" sz="1000" spc="95">
                <a:solidFill>
                  <a:srgbClr val="003A36"/>
                </a:solidFill>
                <a:latin typeface="Lucida Sans Unicode"/>
                <a:cs typeface="Lucida Sans Unicode"/>
              </a:rPr>
              <a:t> </a:t>
            </a:r>
            <a:r>
              <a:rPr dirty="0" sz="1000">
                <a:solidFill>
                  <a:srgbClr val="003A36"/>
                </a:solidFill>
                <a:latin typeface="Lucida Sans Unicode"/>
                <a:cs typeface="Lucida Sans Unicode"/>
              </a:rPr>
              <a:t>products</a:t>
            </a:r>
            <a:r>
              <a:rPr dirty="0" sz="1000" spc="95">
                <a:solidFill>
                  <a:srgbClr val="003A36"/>
                </a:solidFill>
                <a:latin typeface="Lucida Sans Unicode"/>
                <a:cs typeface="Lucida Sans Unicode"/>
              </a:rPr>
              <a:t> </a:t>
            </a:r>
            <a:r>
              <a:rPr dirty="0" sz="1000" spc="60">
                <a:solidFill>
                  <a:srgbClr val="003A36"/>
                </a:solidFill>
                <a:latin typeface="Lucida Sans Unicode"/>
                <a:cs typeface="Lucida Sans Unicode"/>
              </a:rPr>
              <a:t>and</a:t>
            </a:r>
            <a:r>
              <a:rPr dirty="0" sz="1000" spc="95">
                <a:solidFill>
                  <a:srgbClr val="003A36"/>
                </a:solidFill>
                <a:latin typeface="Lucida Sans Unicode"/>
                <a:cs typeface="Lucida Sans Unicode"/>
              </a:rPr>
              <a:t> </a:t>
            </a:r>
            <a:r>
              <a:rPr dirty="0" sz="1000" spc="-10">
                <a:solidFill>
                  <a:srgbClr val="003A36"/>
                </a:solidFill>
                <a:latin typeface="Lucida Sans Unicode"/>
                <a:cs typeface="Lucida Sans Unicode"/>
              </a:rPr>
              <a:t>services.</a:t>
            </a:r>
            <a:endParaRPr sz="1000">
              <a:latin typeface="Lucida Sans Unicode"/>
              <a:cs typeface="Lucida Sans Unicode"/>
            </a:endParaRPr>
          </a:p>
        </p:txBody>
      </p:sp>
      <p:sp>
        <p:nvSpPr>
          <p:cNvPr id="4" name="object 4" descr=""/>
          <p:cNvSpPr txBox="1"/>
          <p:nvPr/>
        </p:nvSpPr>
        <p:spPr>
          <a:xfrm>
            <a:off x="942339" y="7160259"/>
            <a:ext cx="2732405" cy="1590040"/>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42BA84"/>
                </a:solidFill>
                <a:latin typeface="Lucida Sans Unicode"/>
                <a:cs typeface="Lucida Sans Unicode"/>
              </a:rPr>
              <a:t>Centralized</a:t>
            </a:r>
            <a:r>
              <a:rPr dirty="0" sz="1200" spc="10">
                <a:solidFill>
                  <a:srgbClr val="42BA84"/>
                </a:solidFill>
                <a:latin typeface="Lucida Sans Unicode"/>
                <a:cs typeface="Lucida Sans Unicode"/>
              </a:rPr>
              <a:t> </a:t>
            </a:r>
            <a:r>
              <a:rPr dirty="0" sz="1200" spc="55">
                <a:solidFill>
                  <a:srgbClr val="42BA84"/>
                </a:solidFill>
                <a:latin typeface="Lucida Sans Unicode"/>
                <a:cs typeface="Lucida Sans Unicode"/>
              </a:rPr>
              <a:t>management</a:t>
            </a:r>
            <a:endParaRPr sz="1200">
              <a:latin typeface="Lucida Sans Unicode"/>
              <a:cs typeface="Lucida Sans Unicode"/>
            </a:endParaRPr>
          </a:p>
          <a:p>
            <a:pPr marL="12700" marR="5080">
              <a:lnSpc>
                <a:spcPct val="116700"/>
              </a:lnSpc>
              <a:spcBef>
                <a:spcPts val="1080"/>
              </a:spcBef>
            </a:pPr>
            <a:r>
              <a:rPr dirty="0" sz="1000" spc="-30">
                <a:solidFill>
                  <a:srgbClr val="003A36"/>
                </a:solidFill>
                <a:latin typeface="Lucida Sans Unicode"/>
                <a:cs typeface="Lucida Sans Unicode"/>
              </a:rPr>
              <a:t>“The </a:t>
            </a:r>
            <a:r>
              <a:rPr dirty="0" sz="1000">
                <a:solidFill>
                  <a:srgbClr val="003A36"/>
                </a:solidFill>
                <a:latin typeface="Lucida Sans Unicode"/>
                <a:cs typeface="Lucida Sans Unicode"/>
              </a:rPr>
              <a:t>biggest</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added</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value</a:t>
            </a:r>
            <a:r>
              <a:rPr dirty="0" sz="1000" spc="-25">
                <a:solidFill>
                  <a:srgbClr val="003A36"/>
                </a:solidFill>
                <a:latin typeface="Lucida Sans Unicode"/>
                <a:cs typeface="Lucida Sans Unicode"/>
              </a:rPr>
              <a:t> </a:t>
            </a:r>
            <a:r>
              <a:rPr dirty="0" sz="1000" spc="-40">
                <a:solidFill>
                  <a:srgbClr val="003A36"/>
                </a:solidFill>
                <a:latin typeface="Lucida Sans Unicode"/>
                <a:cs typeface="Lucida Sans Unicode"/>
              </a:rPr>
              <a:t>for</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us</a:t>
            </a:r>
            <a:r>
              <a:rPr dirty="0" sz="1000" spc="-25">
                <a:solidFill>
                  <a:srgbClr val="003A36"/>
                </a:solidFill>
                <a:latin typeface="Lucida Sans Unicode"/>
                <a:cs typeface="Lucida Sans Unicode"/>
              </a:rPr>
              <a:t> </a:t>
            </a:r>
            <a:r>
              <a:rPr dirty="0" sz="1000" spc="-35">
                <a:solidFill>
                  <a:srgbClr val="003A36"/>
                </a:solidFill>
                <a:latin typeface="Lucida Sans Unicode"/>
                <a:cs typeface="Lucida Sans Unicode"/>
              </a:rPr>
              <a:t>is</a:t>
            </a:r>
            <a:r>
              <a:rPr dirty="0" sz="1000" spc="-25">
                <a:solidFill>
                  <a:srgbClr val="003A36"/>
                </a:solidFill>
                <a:latin typeface="Lucida Sans Unicode"/>
                <a:cs typeface="Lucida Sans Unicode"/>
              </a:rPr>
              <a:t> </a:t>
            </a:r>
            <a:r>
              <a:rPr dirty="0" sz="1000" spc="-90">
                <a:solidFill>
                  <a:srgbClr val="003A36"/>
                </a:solidFill>
                <a:latin typeface="Lucida Sans Unicode"/>
                <a:cs typeface="Lucida Sans Unicode"/>
              </a:rPr>
              <a:t>how
easily </a:t>
            </a:r>
            <a:r>
              <a:rPr dirty="0" sz="1000">
                <a:solidFill>
                  <a:srgbClr val="003A36"/>
                </a:solidFill>
                <a:latin typeface="Lucida Sans Unicode"/>
                <a:cs typeface="Lucida Sans Unicode"/>
              </a:rPr>
              <a:t>we</a:t>
            </a:r>
            <a:r>
              <a:rPr dirty="0" sz="1000" spc="-65">
                <a:solidFill>
                  <a:srgbClr val="003A36"/>
                </a:solidFill>
                <a:latin typeface="Lucida Sans Unicode"/>
                <a:cs typeface="Lucida Sans Unicode"/>
              </a:rPr>
              <a:t> </a:t>
            </a:r>
            <a:r>
              <a:rPr dirty="0" sz="1000" spc="65">
                <a:solidFill>
                  <a:srgbClr val="003A36"/>
                </a:solidFill>
                <a:latin typeface="Lucida Sans Unicode"/>
                <a:cs typeface="Lucida Sans Unicode"/>
              </a:rPr>
              <a:t>can</a:t>
            </a:r>
            <a:r>
              <a:rPr dirty="0" sz="1000" spc="-65">
                <a:solidFill>
                  <a:srgbClr val="003A36"/>
                </a:solidFill>
                <a:latin typeface="Lucida Sans Unicode"/>
                <a:cs typeface="Lucida Sans Unicode"/>
              </a:rPr>
              <a:t> </a:t>
            </a:r>
            <a:r>
              <a:rPr dirty="0" sz="1000" spc="60">
                <a:solidFill>
                  <a:srgbClr val="003A36"/>
                </a:solidFill>
                <a:latin typeface="Lucida Sans Unicode"/>
                <a:cs typeface="Lucida Sans Unicode"/>
              </a:rPr>
              <a:t>manage</a:t>
            </a:r>
            <a:r>
              <a:rPr dirty="0" sz="1000" spc="-60">
                <a:solidFill>
                  <a:srgbClr val="003A36"/>
                </a:solidFill>
                <a:latin typeface="Lucida Sans Unicode"/>
                <a:cs typeface="Lucida Sans Unicode"/>
              </a:rPr>
              <a:t> </a:t>
            </a:r>
            <a:r>
              <a:rPr dirty="0" sz="1000" spc="-20">
                <a:solidFill>
                  <a:srgbClr val="003A36"/>
                </a:solidFill>
                <a:latin typeface="Lucida Sans Unicode"/>
                <a:cs typeface="Lucida Sans Unicode"/>
              </a:rPr>
              <a:t>our</a:t>
            </a:r>
            <a:r>
              <a:rPr dirty="0" sz="1000" spc="-65">
                <a:solidFill>
                  <a:srgbClr val="003A36"/>
                </a:solidFill>
                <a:latin typeface="Lucida Sans Unicode"/>
                <a:cs typeface="Lucida Sans Unicode"/>
              </a:rPr>
              <a:t> </a:t>
            </a:r>
            <a:r>
              <a:rPr dirty="0" sz="1000" spc="-10">
                <a:solidFill>
                  <a:srgbClr val="003A36"/>
                </a:solidFill>
                <a:latin typeface="Lucida Sans Unicode"/>
                <a:cs typeface="Lucida Sans Unicode"/>
              </a:rPr>
              <a:t>environment,”
says </a:t>
            </a:r>
            <a:r>
              <a:rPr dirty="0" sz="1000" spc="-40">
                <a:solidFill>
                  <a:srgbClr val="003A36"/>
                </a:solidFill>
                <a:latin typeface="Lucida Sans Unicode"/>
                <a:cs typeface="Lucida Sans Unicode"/>
              </a:rPr>
              <a:t>Hess.</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“Whether</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we</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want</a:t>
            </a:r>
            <a:r>
              <a:rPr dirty="0" sz="1000" spc="-30">
                <a:solidFill>
                  <a:srgbClr val="003A36"/>
                </a:solidFill>
                <a:latin typeface="Lucida Sans Unicode"/>
                <a:cs typeface="Lucida Sans Unicode"/>
              </a:rPr>
              <a:t> </a:t>
            </a:r>
            <a:r>
              <a:rPr dirty="0" sz="1000" spc="-10">
                <a:solidFill>
                  <a:srgbClr val="003A36"/>
                </a:solidFill>
                <a:latin typeface="Lucida Sans Unicode"/>
                <a:cs typeface="Lucida Sans Unicode"/>
              </a:rPr>
              <a:t>to</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deploy</a:t>
            </a:r>
            <a:r>
              <a:rPr dirty="0" sz="1000" spc="-30">
                <a:solidFill>
                  <a:srgbClr val="003A36"/>
                </a:solidFill>
                <a:latin typeface="Lucida Sans Unicode"/>
                <a:cs typeface="Lucida Sans Unicode"/>
              </a:rPr>
              <a:t> </a:t>
            </a:r>
            <a:r>
              <a:rPr dirty="0" sz="1000" spc="70">
                <a:solidFill>
                  <a:srgbClr val="003A36"/>
                </a:solidFill>
                <a:latin typeface="Lucida Sans Unicode"/>
                <a:cs typeface="Lucida Sans Unicode"/>
              </a:rPr>
              <a:t>a
new </a:t>
            </a:r>
            <a:r>
              <a:rPr dirty="0" sz="1000" spc="-10">
                <a:solidFill>
                  <a:srgbClr val="003A36"/>
                </a:solidFill>
                <a:latin typeface="Lucida Sans Unicode"/>
                <a:cs typeface="Lucida Sans Unicode"/>
              </a:rPr>
              <a:t>cluster</a:t>
            </a:r>
            <a:r>
              <a:rPr dirty="0" sz="1000" spc="-55">
                <a:solidFill>
                  <a:srgbClr val="003A36"/>
                </a:solidFill>
                <a:latin typeface="Lucida Sans Unicode"/>
                <a:cs typeface="Lucida Sans Unicode"/>
              </a:rPr>
              <a:t> </a:t>
            </a:r>
            <a:r>
              <a:rPr dirty="0" sz="1000" spc="-30">
                <a:solidFill>
                  <a:srgbClr val="003A36"/>
                </a:solidFill>
                <a:latin typeface="Lucida Sans Unicode"/>
                <a:cs typeface="Lucida Sans Unicode"/>
              </a:rPr>
              <a:t>or</a:t>
            </a:r>
            <a:r>
              <a:rPr dirty="0" sz="1000" spc="-55">
                <a:solidFill>
                  <a:srgbClr val="003A36"/>
                </a:solidFill>
                <a:latin typeface="Lucida Sans Unicode"/>
                <a:cs typeface="Lucida Sans Unicode"/>
              </a:rPr>
              <a:t> </a:t>
            </a:r>
            <a:r>
              <a:rPr dirty="0" sz="1000">
                <a:solidFill>
                  <a:srgbClr val="003A36"/>
                </a:solidFill>
                <a:latin typeface="Lucida Sans Unicode"/>
                <a:cs typeface="Lucida Sans Unicode"/>
              </a:rPr>
              <a:t>expand</a:t>
            </a:r>
            <a:r>
              <a:rPr dirty="0" sz="1000" spc="-55">
                <a:solidFill>
                  <a:srgbClr val="003A36"/>
                </a:solidFill>
                <a:latin typeface="Lucida Sans Unicode"/>
                <a:cs typeface="Lucida Sans Unicode"/>
              </a:rPr>
              <a:t> </a:t>
            </a:r>
            <a:r>
              <a:rPr dirty="0" sz="1000" spc="60">
                <a:solidFill>
                  <a:srgbClr val="003A36"/>
                </a:solidFill>
                <a:latin typeface="Lucida Sans Unicode"/>
                <a:cs typeface="Lucida Sans Unicode"/>
              </a:rPr>
              <a:t>an</a:t>
            </a:r>
            <a:r>
              <a:rPr dirty="0" sz="1000" spc="-55">
                <a:solidFill>
                  <a:srgbClr val="003A36"/>
                </a:solidFill>
                <a:latin typeface="Lucida Sans Unicode"/>
                <a:cs typeface="Lucida Sans Unicode"/>
              </a:rPr>
              <a:t> </a:t>
            </a:r>
            <a:r>
              <a:rPr dirty="0" sz="1000" spc="-40">
                <a:solidFill>
                  <a:srgbClr val="003A36"/>
                </a:solidFill>
                <a:latin typeface="Lucida Sans Unicode"/>
                <a:cs typeface="Lucida Sans Unicode"/>
              </a:rPr>
              <a:t>existing</a:t>
            </a:r>
            <a:r>
              <a:rPr dirty="0" sz="1000" spc="-55">
                <a:solidFill>
                  <a:srgbClr val="003A36"/>
                </a:solidFill>
                <a:latin typeface="Lucida Sans Unicode"/>
                <a:cs typeface="Lucida Sans Unicode"/>
              </a:rPr>
              <a:t> </a:t>
            </a:r>
            <a:r>
              <a:rPr dirty="0" sz="1000" spc="-30">
                <a:solidFill>
                  <a:srgbClr val="003A36"/>
                </a:solidFill>
                <a:latin typeface="Lucida Sans Unicode"/>
                <a:cs typeface="Lucida Sans Unicode"/>
              </a:rPr>
              <a:t>cluster,</a:t>
            </a:r>
            <a:r>
              <a:rPr dirty="0" sz="1000" spc="-55">
                <a:solidFill>
                  <a:srgbClr val="003A36"/>
                </a:solidFill>
                <a:latin typeface="Lucida Sans Unicode"/>
                <a:cs typeface="Lucida Sans Unicode"/>
              </a:rPr>
              <a:t> we
can </a:t>
            </a:r>
            <a:r>
              <a:rPr dirty="0" sz="1000" spc="-10">
                <a:solidFill>
                  <a:srgbClr val="003A36"/>
                </a:solidFill>
                <a:latin typeface="Lucida Sans Unicode"/>
                <a:cs typeface="Lucida Sans Unicode"/>
              </a:rPr>
              <a:t>control</a:t>
            </a:r>
            <a:r>
              <a:rPr dirty="0" sz="1000" spc="-60">
                <a:solidFill>
                  <a:srgbClr val="003A36"/>
                </a:solidFill>
                <a:latin typeface="Lucida Sans Unicode"/>
                <a:cs typeface="Lucida Sans Unicode"/>
              </a:rPr>
              <a:t> </a:t>
            </a:r>
            <a:r>
              <a:rPr dirty="0" sz="1000" spc="-10">
                <a:solidFill>
                  <a:srgbClr val="003A36"/>
                </a:solidFill>
                <a:latin typeface="Lucida Sans Unicode"/>
                <a:cs typeface="Lucida Sans Unicode"/>
              </a:rPr>
              <a:t>all</a:t>
            </a:r>
            <a:r>
              <a:rPr dirty="0" sz="1000" spc="-55">
                <a:solidFill>
                  <a:srgbClr val="003A36"/>
                </a:solidFill>
                <a:latin typeface="Lucida Sans Unicode"/>
                <a:cs typeface="Lucida Sans Unicode"/>
              </a:rPr>
              <a:t> </a:t>
            </a:r>
            <a:r>
              <a:rPr dirty="0" sz="1000">
                <a:solidFill>
                  <a:srgbClr val="003A36"/>
                </a:solidFill>
                <a:latin typeface="Lucida Sans Unicode"/>
                <a:cs typeface="Lucida Sans Unicode"/>
              </a:rPr>
              <a:t>processes</a:t>
            </a:r>
            <a:r>
              <a:rPr dirty="0" sz="1000" spc="-55">
                <a:solidFill>
                  <a:srgbClr val="003A36"/>
                </a:solidFill>
                <a:latin typeface="Lucida Sans Unicode"/>
                <a:cs typeface="Lucida Sans Unicode"/>
              </a:rPr>
              <a:t> </a:t>
            </a:r>
            <a:r>
              <a:rPr dirty="0" sz="1000" spc="-15">
                <a:solidFill>
                  <a:srgbClr val="003A36"/>
                </a:solidFill>
                <a:latin typeface="Lucida Sans Unicode"/>
                <a:cs typeface="Lucida Sans Unicode"/>
              </a:rPr>
              <a:t>with</a:t>
            </a:r>
            <a:r>
              <a:rPr dirty="0" sz="1000" spc="-60">
                <a:solidFill>
                  <a:srgbClr val="003A36"/>
                </a:solidFill>
                <a:latin typeface="Lucida Sans Unicode"/>
                <a:cs typeface="Lucida Sans Unicode"/>
              </a:rPr>
              <a:t> </a:t>
            </a:r>
            <a:r>
              <a:rPr dirty="0" sz="1000" spc="120">
                <a:solidFill>
                  <a:srgbClr val="003A36"/>
                </a:solidFill>
                <a:latin typeface="Lucida Sans Unicode"/>
                <a:cs typeface="Lucida Sans Unicode"/>
              </a:rPr>
              <a:t>a</a:t>
            </a:r>
            <a:r>
              <a:rPr dirty="0" sz="1000" spc="-55">
                <a:solidFill>
                  <a:srgbClr val="003A36"/>
                </a:solidFill>
                <a:latin typeface="Lucida Sans Unicode"/>
                <a:cs typeface="Lucida Sans Unicode"/>
              </a:rPr>
              <a:t> </a:t>
            </a:r>
            <a:r>
              <a:rPr dirty="0" sz="1000">
                <a:solidFill>
                  <a:srgbClr val="003A36"/>
                </a:solidFill>
                <a:latin typeface="Lucida Sans Unicode"/>
                <a:cs typeface="Lucida Sans Unicode"/>
              </a:rPr>
              <a:t>few</a:t>
            </a:r>
            <a:r>
              <a:rPr dirty="0" sz="1000" spc="-55">
                <a:solidFill>
                  <a:srgbClr val="003A36"/>
                </a:solidFill>
                <a:latin typeface="Lucida Sans Unicode"/>
                <a:cs typeface="Lucida Sans Unicode"/>
              </a:rPr>
              <a:t> </a:t>
            </a:r>
            <a:r>
              <a:rPr dirty="0" sz="1000" spc="-114">
                <a:solidFill>
                  <a:srgbClr val="003A36"/>
                </a:solidFill>
                <a:latin typeface="Lucida Sans Unicode"/>
                <a:cs typeface="Lucida Sans Unicode"/>
              </a:rPr>
              <a:t>clicks
through </a:t>
            </a:r>
            <a:r>
              <a:rPr dirty="0" sz="1000">
                <a:solidFill>
                  <a:srgbClr val="003A36"/>
                </a:solidFill>
                <a:latin typeface="Lucida Sans Unicode"/>
                <a:cs typeface="Lucida Sans Unicode"/>
              </a:rPr>
              <a:t>Rancher</a:t>
            </a:r>
            <a:r>
              <a:rPr dirty="0" sz="1000" spc="-30">
                <a:solidFill>
                  <a:srgbClr val="003A36"/>
                </a:solidFill>
                <a:latin typeface="Lucida Sans Unicode"/>
                <a:cs typeface="Lucida Sans Unicode"/>
              </a:rPr>
              <a:t> </a:t>
            </a:r>
            <a:r>
              <a:rPr dirty="0" sz="1000" spc="-25">
                <a:solidFill>
                  <a:srgbClr val="003A36"/>
                </a:solidFill>
                <a:latin typeface="Lucida Sans Unicode"/>
                <a:cs typeface="Lucida Sans Unicode"/>
              </a:rPr>
              <a:t>Prime.</a:t>
            </a:r>
            <a:r>
              <a:rPr dirty="0" sz="1000" spc="-30">
                <a:solidFill>
                  <a:srgbClr val="003A36"/>
                </a:solidFill>
                <a:latin typeface="Lucida Sans Unicode"/>
                <a:cs typeface="Lucida Sans Unicode"/>
              </a:rPr>
              <a:t> </a:t>
            </a:r>
            <a:r>
              <a:rPr dirty="0" sz="1000" spc="-25">
                <a:solidFill>
                  <a:srgbClr val="003A36"/>
                </a:solidFill>
                <a:latin typeface="Lucida Sans Unicode"/>
                <a:cs typeface="Lucida Sans Unicode"/>
              </a:rPr>
              <a:t>Our</a:t>
            </a:r>
            <a:r>
              <a:rPr dirty="0" sz="1000" spc="-30">
                <a:solidFill>
                  <a:srgbClr val="003A36"/>
                </a:solidFill>
                <a:latin typeface="Lucida Sans Unicode"/>
                <a:cs typeface="Lucida Sans Unicode"/>
              </a:rPr>
              <a:t> </a:t>
            </a:r>
            <a:r>
              <a:rPr dirty="0" sz="1000" spc="-10">
                <a:solidFill>
                  <a:srgbClr val="003A36"/>
                </a:solidFill>
                <a:latin typeface="Lucida Sans Unicode"/>
                <a:cs typeface="Lucida Sans Unicode"/>
              </a:rPr>
              <a:t>employees
don’t</a:t>
            </a:r>
            <a:r>
              <a:rPr dirty="0" sz="1000" spc="400">
                <a:solidFill>
                  <a:srgbClr val="003A36"/>
                </a:solidFill>
                <a:latin typeface="Lucida Sans Unicode"/>
                <a:cs typeface="Lucida Sans Unicode"/>
              </a:rPr>
              <a:t>  </a:t>
            </a:r>
            <a:r>
              <a:rPr dirty="0" sz="1000">
                <a:solidFill>
                  <a:srgbClr val="003A36"/>
                </a:solidFill>
                <a:latin typeface="Lucida Sans Unicode"/>
                <a:cs typeface="Lucida Sans Unicode"/>
              </a:rPr>
              <a:t>have</a:t>
            </a:r>
            <a:r>
              <a:rPr dirty="0" sz="1000" spc="-35">
                <a:solidFill>
                  <a:srgbClr val="003A36"/>
                </a:solidFill>
                <a:latin typeface="Lucida Sans Unicode"/>
                <a:cs typeface="Lucida Sans Unicode"/>
              </a:rPr>
              <a:t> </a:t>
            </a:r>
            <a:r>
              <a:rPr dirty="0" sz="1000" spc="-10">
                <a:solidFill>
                  <a:srgbClr val="003A36"/>
                </a:solidFill>
                <a:latin typeface="Lucida Sans Unicode"/>
                <a:cs typeface="Lucida Sans Unicode"/>
              </a:rPr>
              <a:t>to</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deal</a:t>
            </a:r>
            <a:r>
              <a:rPr dirty="0" sz="1000" spc="-35">
                <a:solidFill>
                  <a:srgbClr val="003A36"/>
                </a:solidFill>
                <a:latin typeface="Lucida Sans Unicode"/>
                <a:cs typeface="Lucida Sans Unicode"/>
              </a:rPr>
              <a:t> </a:t>
            </a:r>
            <a:r>
              <a:rPr dirty="0" sz="1000" spc="-15">
                <a:solidFill>
                  <a:srgbClr val="003A36"/>
                </a:solidFill>
                <a:latin typeface="Lucida Sans Unicode"/>
                <a:cs typeface="Lucida Sans Unicode"/>
              </a:rPr>
              <a:t>with</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details</a:t>
            </a:r>
            <a:r>
              <a:rPr dirty="0" sz="1000" spc="-35">
                <a:solidFill>
                  <a:srgbClr val="003A36"/>
                </a:solidFill>
                <a:latin typeface="Lucida Sans Unicode"/>
                <a:cs typeface="Lucida Sans Unicode"/>
              </a:rPr>
              <a:t> </a:t>
            </a:r>
            <a:r>
              <a:rPr dirty="0" sz="1000" spc="-25">
                <a:solidFill>
                  <a:srgbClr val="003A36"/>
                </a:solidFill>
                <a:latin typeface="Lucida Sans Unicode"/>
                <a:cs typeface="Lucida Sans Unicode"/>
              </a:rPr>
              <a:t>and</a:t>
            </a:r>
            <a:endParaRPr sz="1000">
              <a:latin typeface="Lucida Sans Unicode"/>
              <a:cs typeface="Lucida Sans Unicode"/>
            </a:endParaRPr>
          </a:p>
        </p:txBody>
      </p:sp>
      <p:sp>
        <p:nvSpPr>
          <p:cNvPr id="5" name="object 5" descr=""/>
          <p:cNvSpPr txBox="1"/>
          <p:nvPr/>
        </p:nvSpPr>
        <p:spPr>
          <a:xfrm>
            <a:off x="4095744" y="6413500"/>
            <a:ext cx="2592070" cy="558800"/>
          </a:xfrm>
          <a:prstGeom prst="rect">
            <a:avLst/>
          </a:prstGeom>
        </p:spPr>
        <p:txBody>
          <a:bodyPr wrap="square" lIns="0" tIns="12700" rIns="0" bIns="0" rtlCol="0" vert="horz">
            <a:spAutoFit/>
          </a:bodyPr>
          <a:lstStyle/>
          <a:p>
            <a:pPr marL="12700" marR="5080">
              <a:lnSpc>
                <a:spcPct val="116700"/>
              </a:lnSpc>
              <a:spcBef>
                <a:spcPts val="100"/>
              </a:spcBef>
            </a:pPr>
            <a:r>
              <a:rPr dirty="0" sz="1000" spc="-10">
                <a:solidFill>
                  <a:srgbClr val="003A36"/>
                </a:solidFill>
                <a:latin typeface="Lucida Sans Unicode"/>
                <a:cs typeface="Lucida Sans Unicode"/>
              </a:rPr>
              <a:t>complexities</a:t>
            </a:r>
            <a:r>
              <a:rPr dirty="0" sz="1000" spc="-75">
                <a:solidFill>
                  <a:srgbClr val="003A36"/>
                </a:solidFill>
                <a:latin typeface="Lucida Sans Unicode"/>
                <a:cs typeface="Lucida Sans Unicode"/>
              </a:rPr>
              <a:t> </a:t>
            </a:r>
            <a:r>
              <a:rPr dirty="0" sz="1000" spc="-25">
                <a:solidFill>
                  <a:srgbClr val="003A36"/>
                </a:solidFill>
                <a:latin typeface="Lucida Sans Unicode"/>
                <a:cs typeface="Lucida Sans Unicode"/>
              </a:rPr>
              <a:t>of</a:t>
            </a:r>
            <a:r>
              <a:rPr dirty="0" sz="1000" spc="-70">
                <a:solidFill>
                  <a:srgbClr val="003A36"/>
                </a:solidFill>
                <a:latin typeface="Lucida Sans Unicode"/>
                <a:cs typeface="Lucida Sans Unicode"/>
              </a:rPr>
              <a:t> </a:t>
            </a:r>
            <a:r>
              <a:rPr dirty="0" sz="1000" spc="-10">
                <a:solidFill>
                  <a:srgbClr val="003A36"/>
                </a:solidFill>
                <a:latin typeface="Lucida Sans Unicode"/>
                <a:cs typeface="Lucida Sans Unicode"/>
              </a:rPr>
              <a:t>Kubernetes;</a:t>
            </a:r>
            <a:r>
              <a:rPr dirty="0" sz="1000" spc="-70">
                <a:solidFill>
                  <a:srgbClr val="003A36"/>
                </a:solidFill>
                <a:latin typeface="Lucida Sans Unicode"/>
                <a:cs typeface="Lucida Sans Unicode"/>
              </a:rPr>
              <a:t> </a:t>
            </a:r>
            <a:r>
              <a:rPr dirty="0" sz="1000" spc="-10">
                <a:solidFill>
                  <a:srgbClr val="003A36"/>
                </a:solidFill>
                <a:latin typeface="Lucida Sans Unicode"/>
                <a:cs typeface="Lucida Sans Unicode"/>
              </a:rPr>
              <a:t>instead,</a:t>
            </a:r>
            <a:r>
              <a:rPr dirty="0" sz="1000" spc="-70">
                <a:solidFill>
                  <a:srgbClr val="003A36"/>
                </a:solidFill>
                <a:latin typeface="Lucida Sans Unicode"/>
                <a:cs typeface="Lucida Sans Unicode"/>
              </a:rPr>
              <a:t> </a:t>
            </a:r>
            <a:r>
              <a:rPr dirty="0" sz="1000" spc="-375">
                <a:solidFill>
                  <a:srgbClr val="003A36"/>
                </a:solidFill>
                <a:latin typeface="Lucida Sans Unicode"/>
                <a:cs typeface="Lucida Sans Unicode"/>
              </a:rPr>
              <a:t>they
perform</a:t>
            </a:r>
            <a:r>
              <a:rPr dirty="0" sz="1000" spc="-10">
                <a:solidFill>
                  <a:srgbClr val="003A36"/>
                </a:solidFill>
                <a:latin typeface="Lucida Sans Unicode"/>
                <a:cs typeface="Lucida Sans Unicode"/>
              </a:rPr>
              <a:t> all</a:t>
            </a:r>
            <a:r>
              <a:rPr dirty="0" sz="1000" spc="-60">
                <a:solidFill>
                  <a:srgbClr val="003A36"/>
                </a:solidFill>
                <a:latin typeface="Lucida Sans Unicode"/>
                <a:cs typeface="Lucida Sans Unicode"/>
              </a:rPr>
              <a:t> </a:t>
            </a:r>
            <a:r>
              <a:rPr dirty="0" sz="1000" spc="-10">
                <a:solidFill>
                  <a:srgbClr val="003A36"/>
                </a:solidFill>
                <a:latin typeface="Lucida Sans Unicode"/>
                <a:cs typeface="Lucida Sans Unicode"/>
              </a:rPr>
              <a:t>tasks</a:t>
            </a:r>
            <a:r>
              <a:rPr dirty="0" sz="1000" spc="-55">
                <a:solidFill>
                  <a:srgbClr val="003A36"/>
                </a:solidFill>
                <a:latin typeface="Lucida Sans Unicode"/>
                <a:cs typeface="Lucida Sans Unicode"/>
              </a:rPr>
              <a:t> </a:t>
            </a:r>
            <a:r>
              <a:rPr dirty="0" sz="1000" spc="-10">
                <a:solidFill>
                  <a:srgbClr val="003A36"/>
                </a:solidFill>
                <a:latin typeface="Lucida Sans Unicode"/>
                <a:cs typeface="Lucida Sans Unicode"/>
              </a:rPr>
              <a:t>through</a:t>
            </a:r>
            <a:r>
              <a:rPr dirty="0" sz="1000" spc="-60">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55">
                <a:solidFill>
                  <a:srgbClr val="003A36"/>
                </a:solidFill>
                <a:latin typeface="Lucida Sans Unicode"/>
                <a:cs typeface="Lucida Sans Unicode"/>
              </a:rPr>
              <a:t> </a:t>
            </a:r>
            <a:r>
              <a:rPr dirty="0" sz="1000" spc="-30">
                <a:solidFill>
                  <a:srgbClr val="003A36"/>
                </a:solidFill>
                <a:latin typeface="Lucida Sans Unicode"/>
                <a:cs typeface="Lucida Sans Unicode"/>
              </a:rPr>
              <a:t>intuitive</a:t>
            </a:r>
            <a:r>
              <a:rPr dirty="0" sz="1000" spc="-60">
                <a:solidFill>
                  <a:srgbClr val="003A36"/>
                </a:solidFill>
                <a:latin typeface="Lucida Sans Unicode"/>
                <a:cs typeface="Lucida Sans Unicode"/>
              </a:rPr>
              <a:t> </a:t>
            </a:r>
            <a:r>
              <a:rPr dirty="0" sz="1000" spc="-110">
                <a:solidFill>
                  <a:srgbClr val="003A36"/>
                </a:solidFill>
                <a:latin typeface="Lucida Sans Unicode"/>
                <a:cs typeface="Lucida Sans Unicode"/>
              </a:rPr>
              <a:t>user
interface.”</a:t>
            </a:r>
            <a:endParaRPr sz="1000">
              <a:latin typeface="Lucida Sans Unicode"/>
              <a:cs typeface="Lucida Sans Unicode"/>
            </a:endParaRPr>
          </a:p>
        </p:txBody>
      </p:sp>
      <p:sp>
        <p:nvSpPr>
          <p:cNvPr id="6" name="object 6" descr=""/>
          <p:cNvSpPr txBox="1"/>
          <p:nvPr/>
        </p:nvSpPr>
        <p:spPr>
          <a:xfrm>
            <a:off x="4095744" y="7338059"/>
            <a:ext cx="2668270" cy="1412240"/>
          </a:xfrm>
          <a:prstGeom prst="rect">
            <a:avLst/>
          </a:prstGeom>
        </p:spPr>
        <p:txBody>
          <a:bodyPr wrap="square" lIns="0" tIns="12700" rIns="0" bIns="0" rtlCol="0" vert="horz">
            <a:spAutoFit/>
          </a:bodyPr>
          <a:lstStyle/>
          <a:p>
            <a:pPr marL="12700">
              <a:lnSpc>
                <a:spcPct val="100000"/>
              </a:lnSpc>
              <a:spcBef>
                <a:spcPts val="100"/>
              </a:spcBef>
            </a:pPr>
            <a:r>
              <a:rPr dirty="0" sz="1200" spc="-85">
                <a:solidFill>
                  <a:srgbClr val="42BA84"/>
                </a:solidFill>
                <a:latin typeface="Lucida Sans Unicode"/>
                <a:cs typeface="Lucida Sans Unicode"/>
              </a:rPr>
              <a:t>24/7</a:t>
            </a:r>
            <a:r>
              <a:rPr dirty="0" sz="1200" spc="-5">
                <a:solidFill>
                  <a:srgbClr val="42BA84"/>
                </a:solidFill>
                <a:latin typeface="Lucida Sans Unicode"/>
                <a:cs typeface="Lucida Sans Unicode"/>
              </a:rPr>
              <a:t> </a:t>
            </a:r>
            <a:r>
              <a:rPr dirty="0" sz="1200">
                <a:solidFill>
                  <a:srgbClr val="42BA84"/>
                </a:solidFill>
                <a:latin typeface="Lucida Sans Unicode"/>
                <a:cs typeface="Lucida Sans Unicode"/>
              </a:rPr>
              <a:t>uninterrupted</a:t>
            </a:r>
            <a:r>
              <a:rPr dirty="0" sz="1200" spc="-5">
                <a:solidFill>
                  <a:srgbClr val="42BA84"/>
                </a:solidFill>
                <a:latin typeface="Lucida Sans Unicode"/>
                <a:cs typeface="Lucida Sans Unicode"/>
              </a:rPr>
              <a:t> </a:t>
            </a:r>
            <a:r>
              <a:rPr dirty="0" sz="1200" spc="-10">
                <a:solidFill>
                  <a:srgbClr val="42BA84"/>
                </a:solidFill>
                <a:latin typeface="Lucida Sans Unicode"/>
                <a:cs typeface="Lucida Sans Unicode"/>
              </a:rPr>
              <a:t>production</a:t>
            </a:r>
            <a:endParaRPr sz="1200">
              <a:latin typeface="Lucida Sans Unicode"/>
              <a:cs typeface="Lucida Sans Unicode"/>
            </a:endParaRPr>
          </a:p>
          <a:p>
            <a:pPr marL="12700" marR="5080">
              <a:lnSpc>
                <a:spcPct val="116700"/>
              </a:lnSpc>
              <a:spcBef>
                <a:spcPts val="1080"/>
              </a:spcBef>
            </a:pPr>
            <a:r>
              <a:rPr dirty="0" sz="1000">
                <a:solidFill>
                  <a:srgbClr val="003A36"/>
                </a:solidFill>
                <a:latin typeface="Lucida Sans Unicode"/>
                <a:cs typeface="Lucida Sans Unicode"/>
              </a:rPr>
              <a:t>Rancher</a:t>
            </a:r>
            <a:r>
              <a:rPr dirty="0" sz="1000" spc="110">
                <a:solidFill>
                  <a:srgbClr val="003A36"/>
                </a:solidFill>
                <a:latin typeface="Lucida Sans Unicode"/>
                <a:cs typeface="Lucida Sans Unicode"/>
              </a:rPr>
              <a:t> </a:t>
            </a:r>
            <a:r>
              <a:rPr dirty="0" sz="1000">
                <a:solidFill>
                  <a:srgbClr val="003A36"/>
                </a:solidFill>
                <a:latin typeface="Lucida Sans Unicode"/>
                <a:cs typeface="Lucida Sans Unicode"/>
              </a:rPr>
              <a:t>Prime</a:t>
            </a:r>
            <a:r>
              <a:rPr dirty="0" sz="1000" spc="114">
                <a:solidFill>
                  <a:srgbClr val="003A36"/>
                </a:solidFill>
                <a:latin typeface="Lucida Sans Unicode"/>
                <a:cs typeface="Lucida Sans Unicode"/>
              </a:rPr>
              <a:t> </a:t>
            </a:r>
            <a:r>
              <a:rPr dirty="0" sz="1000">
                <a:solidFill>
                  <a:srgbClr val="003A36"/>
                </a:solidFill>
                <a:latin typeface="Lucida Sans Unicode"/>
                <a:cs typeface="Lucida Sans Unicode"/>
              </a:rPr>
              <a:t>also</a:t>
            </a:r>
            <a:r>
              <a:rPr dirty="0" sz="1000" spc="114">
                <a:solidFill>
                  <a:srgbClr val="003A36"/>
                </a:solidFill>
                <a:latin typeface="Lucida Sans Unicode"/>
                <a:cs typeface="Lucida Sans Unicode"/>
              </a:rPr>
              <a:t> </a:t>
            </a:r>
            <a:r>
              <a:rPr dirty="0" sz="1000">
                <a:solidFill>
                  <a:srgbClr val="003A36"/>
                </a:solidFill>
                <a:latin typeface="Lucida Sans Unicode"/>
                <a:cs typeface="Lucida Sans Unicode"/>
              </a:rPr>
              <a:t>makes</a:t>
            </a:r>
            <a:r>
              <a:rPr dirty="0" sz="1000" spc="110">
                <a:solidFill>
                  <a:srgbClr val="003A36"/>
                </a:solidFill>
                <a:latin typeface="Lucida Sans Unicode"/>
                <a:cs typeface="Lucida Sans Unicode"/>
              </a:rPr>
              <a:t> </a:t>
            </a:r>
            <a:r>
              <a:rPr dirty="0" sz="1000" spc="-114">
                <a:solidFill>
                  <a:srgbClr val="003A36"/>
                </a:solidFill>
                <a:latin typeface="Lucida Sans Unicode"/>
                <a:cs typeface="Lucida Sans Unicode"/>
              </a:rPr>
              <a:t>software
updates </a:t>
            </a:r>
            <a:r>
              <a:rPr dirty="0" sz="1000">
                <a:solidFill>
                  <a:srgbClr val="003A36"/>
                </a:solidFill>
                <a:latin typeface="Lucida Sans Unicode"/>
                <a:cs typeface="Lucida Sans Unicode"/>
              </a:rPr>
              <a:t>very</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simple</a:t>
            </a:r>
            <a:r>
              <a:rPr dirty="0" sz="1000" spc="25">
                <a:solidFill>
                  <a:srgbClr val="003A36"/>
                </a:solidFill>
                <a:latin typeface="Lucida Sans Unicode"/>
                <a:cs typeface="Lucida Sans Unicode"/>
              </a:rPr>
              <a:t> </a:t>
            </a:r>
            <a:r>
              <a:rPr dirty="0" sz="1000" spc="60">
                <a:solidFill>
                  <a:srgbClr val="003A36"/>
                </a:solidFill>
                <a:latin typeface="Lucida Sans Unicode"/>
                <a:cs typeface="Lucida Sans Unicode"/>
              </a:rPr>
              <a:t>and</a:t>
            </a:r>
            <a:r>
              <a:rPr dirty="0" sz="1000" spc="25">
                <a:solidFill>
                  <a:srgbClr val="003A36"/>
                </a:solidFill>
                <a:latin typeface="Lucida Sans Unicode"/>
                <a:cs typeface="Lucida Sans Unicode"/>
              </a:rPr>
              <a:t> </a:t>
            </a:r>
            <a:r>
              <a:rPr dirty="0" sz="1000" spc="-10">
                <a:solidFill>
                  <a:srgbClr val="003A36"/>
                </a:solidFill>
                <a:latin typeface="Lucida Sans Unicode"/>
                <a:cs typeface="Lucida Sans Unicode"/>
              </a:rPr>
              <a:t>straightforward.
Today, </a:t>
            </a:r>
            <a:r>
              <a:rPr dirty="0" sz="1000">
                <a:solidFill>
                  <a:srgbClr val="003A36"/>
                </a:solidFill>
                <a:latin typeface="Lucida Sans Unicode"/>
                <a:cs typeface="Lucida Sans Unicode"/>
              </a:rPr>
              <a:t>when</a:t>
            </a:r>
            <a:r>
              <a:rPr dirty="0" sz="1000" spc="50">
                <a:solidFill>
                  <a:srgbClr val="003A36"/>
                </a:solidFill>
                <a:latin typeface="Lucida Sans Unicode"/>
                <a:cs typeface="Lucida Sans Unicode"/>
              </a:rPr>
              <a:t> </a:t>
            </a:r>
            <a:r>
              <a:rPr dirty="0" sz="1000">
                <a:solidFill>
                  <a:srgbClr val="003A36"/>
                </a:solidFill>
                <a:latin typeface="Lucida Sans Unicode"/>
                <a:cs typeface="Lucida Sans Unicode"/>
              </a:rPr>
              <a:t>new</a:t>
            </a:r>
            <a:r>
              <a:rPr dirty="0" sz="1000" spc="55">
                <a:solidFill>
                  <a:srgbClr val="003A36"/>
                </a:solidFill>
                <a:latin typeface="Lucida Sans Unicode"/>
                <a:cs typeface="Lucida Sans Unicode"/>
              </a:rPr>
              <a:t> </a:t>
            </a:r>
            <a:r>
              <a:rPr dirty="0" sz="1000">
                <a:solidFill>
                  <a:srgbClr val="003A36"/>
                </a:solidFill>
                <a:latin typeface="Lucida Sans Unicode"/>
                <a:cs typeface="Lucida Sans Unicode"/>
              </a:rPr>
              <a:t>versions</a:t>
            </a:r>
            <a:r>
              <a:rPr dirty="0" sz="1000" spc="55">
                <a:solidFill>
                  <a:srgbClr val="003A36"/>
                </a:solidFill>
                <a:latin typeface="Lucida Sans Unicode"/>
                <a:cs typeface="Lucida Sans Unicode"/>
              </a:rPr>
              <a:t> </a:t>
            </a:r>
            <a:r>
              <a:rPr dirty="0" sz="1000">
                <a:solidFill>
                  <a:srgbClr val="003A36"/>
                </a:solidFill>
                <a:latin typeface="Lucida Sans Unicode"/>
                <a:cs typeface="Lucida Sans Unicode"/>
              </a:rPr>
              <a:t>of</a:t>
            </a:r>
            <a:r>
              <a:rPr dirty="0" sz="1000" spc="55">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55">
                <a:solidFill>
                  <a:srgbClr val="003A36"/>
                </a:solidFill>
                <a:latin typeface="Lucida Sans Unicode"/>
                <a:cs typeface="Lucida Sans Unicode"/>
              </a:rPr>
              <a:t> </a:t>
            </a:r>
            <a:r>
              <a:rPr dirty="0" sz="1000">
                <a:solidFill>
                  <a:srgbClr val="003A36"/>
                </a:solidFill>
                <a:latin typeface="Lucida Sans Unicode"/>
                <a:cs typeface="Lucida Sans Unicode"/>
              </a:rPr>
              <a:t>operat-</a:t>
            </a:r>
            <a:r>
              <a:rPr dirty="0" sz="1000" spc="-20">
                <a:solidFill>
                  <a:srgbClr val="003A36"/>
                </a:solidFill>
                <a:latin typeface="Lucida Sans Unicode"/>
                <a:cs typeface="Lucida Sans Unicode"/>
              </a:rPr>
              <a:t>
ing </a:t>
            </a:r>
            <a:r>
              <a:rPr dirty="0" sz="1000">
                <a:solidFill>
                  <a:srgbClr val="003A36"/>
                </a:solidFill>
                <a:latin typeface="Lucida Sans Unicode"/>
                <a:cs typeface="Lucida Sans Unicode"/>
              </a:rPr>
              <a:t>system,</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Kubernetes</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or</a:t>
            </a:r>
            <a:r>
              <a:rPr dirty="0" sz="1000" spc="20">
                <a:solidFill>
                  <a:srgbClr val="003A36"/>
                </a:solidFill>
                <a:latin typeface="Lucida Sans Unicode"/>
                <a:cs typeface="Lucida Sans Unicode"/>
              </a:rPr>
              <a:t> </a:t>
            </a:r>
            <a:r>
              <a:rPr dirty="0" sz="1000" spc="-90">
                <a:solidFill>
                  <a:srgbClr val="003A36"/>
                </a:solidFill>
                <a:latin typeface="Lucida Sans Unicode"/>
                <a:cs typeface="Lucida Sans Unicode"/>
              </a:rPr>
              <a:t>individual
applications </a:t>
            </a:r>
            <a:r>
              <a:rPr dirty="0" sz="1000">
                <a:solidFill>
                  <a:srgbClr val="003A36"/>
                </a:solidFill>
                <a:latin typeface="Lucida Sans Unicode"/>
                <a:cs typeface="Lucida Sans Unicode"/>
              </a:rPr>
              <a:t>are</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deployed,</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these</a:t>
            </a:r>
            <a:r>
              <a:rPr dirty="0" sz="1000" spc="85">
                <a:solidFill>
                  <a:srgbClr val="003A36"/>
                </a:solidFill>
                <a:latin typeface="Lucida Sans Unicode"/>
                <a:cs typeface="Lucida Sans Unicode"/>
              </a:rPr>
              <a:t> </a:t>
            </a:r>
            <a:r>
              <a:rPr dirty="0" sz="1000" spc="-10">
                <a:solidFill>
                  <a:srgbClr val="003A36"/>
                </a:solidFill>
                <a:latin typeface="Lucida Sans Unicode"/>
                <a:cs typeface="Lucida Sans Unicode"/>
              </a:rPr>
              <a:t>updates
are</a:t>
            </a:r>
            <a:r>
              <a:rPr dirty="0" sz="1000" spc="400">
                <a:solidFill>
                  <a:srgbClr val="003A36"/>
                </a:solidFill>
                <a:latin typeface="Lucida Sans Unicode"/>
                <a:cs typeface="Lucida Sans Unicode"/>
              </a:rPr>
              <a:t>  </a:t>
            </a:r>
            <a:r>
              <a:rPr dirty="0" sz="1000">
                <a:solidFill>
                  <a:srgbClr val="003A36"/>
                </a:solidFill>
                <a:latin typeface="Lucida Sans Unicode"/>
                <a:cs typeface="Lucida Sans Unicode"/>
              </a:rPr>
              <a:t>largely</a:t>
            </a:r>
            <a:r>
              <a:rPr dirty="0" sz="1000" spc="-30">
                <a:solidFill>
                  <a:srgbClr val="003A36"/>
                </a:solidFill>
                <a:latin typeface="Lucida Sans Unicode"/>
                <a:cs typeface="Lucida Sans Unicode"/>
              </a:rPr>
              <a:t> </a:t>
            </a:r>
            <a:r>
              <a:rPr dirty="0" sz="1000" spc="50">
                <a:solidFill>
                  <a:srgbClr val="003A36"/>
                </a:solidFill>
                <a:latin typeface="Lucida Sans Unicode"/>
                <a:cs typeface="Lucida Sans Unicode"/>
              </a:rPr>
              <a:t>automated</a:t>
            </a:r>
            <a:r>
              <a:rPr dirty="0" sz="1000" spc="-25">
                <a:solidFill>
                  <a:srgbClr val="003A36"/>
                </a:solidFill>
                <a:latin typeface="Lucida Sans Unicode"/>
                <a:cs typeface="Lucida Sans Unicode"/>
              </a:rPr>
              <a:t> </a:t>
            </a:r>
            <a:r>
              <a:rPr dirty="0" sz="1000" spc="60">
                <a:solidFill>
                  <a:srgbClr val="003A36"/>
                </a:solidFill>
                <a:latin typeface="Lucida Sans Unicode"/>
                <a:cs typeface="Lucida Sans Unicode"/>
              </a:rPr>
              <a:t>and</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run</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in</a:t>
            </a:r>
            <a:r>
              <a:rPr dirty="0" sz="1000" spc="-25">
                <a:solidFill>
                  <a:srgbClr val="003A36"/>
                </a:solidFill>
                <a:latin typeface="Lucida Sans Unicode"/>
                <a:cs typeface="Lucida Sans Unicode"/>
              </a:rPr>
              <a:t> the</a:t>
            </a:r>
            <a:endParaRPr sz="1000">
              <a:latin typeface="Lucida Sans Unicode"/>
              <a:cs typeface="Lucida Sans Unicode"/>
            </a:endParaRPr>
          </a:p>
        </p:txBody>
      </p:sp>
      <p:sp>
        <p:nvSpPr>
          <p:cNvPr id="7" name="object 7" descr=""/>
          <p:cNvSpPr/>
          <p:nvPr/>
        </p:nvSpPr>
        <p:spPr>
          <a:xfrm>
            <a:off x="457200" y="1066800"/>
            <a:ext cx="7315200" cy="2489200"/>
          </a:xfrm>
          <a:custGeom>
            <a:avLst/>
            <a:gdLst/>
            <a:ahLst/>
            <a:cxnLst/>
            <a:rect l="l" t="t" r="r" b="b"/>
            <a:pathLst>
              <a:path w="7315200" h="2489200">
                <a:moveTo>
                  <a:pt x="7315200" y="0"/>
                </a:moveTo>
                <a:lnTo>
                  <a:pt x="0" y="0"/>
                </a:lnTo>
                <a:lnTo>
                  <a:pt x="0" y="2489200"/>
                </a:lnTo>
                <a:lnTo>
                  <a:pt x="7315200" y="2489200"/>
                </a:lnTo>
                <a:lnTo>
                  <a:pt x="7315200" y="0"/>
                </a:lnTo>
                <a:close/>
              </a:path>
            </a:pathLst>
          </a:custGeom>
          <a:solidFill>
            <a:srgbClr val="F1F3F4"/>
          </a:solidFill>
        </p:spPr>
        <p:txBody>
          <a:bodyPr wrap="square" lIns="0" tIns="0" rIns="0" bIns="0" rtlCol="0"/>
          <a:lstStyle/>
          <a:p/>
        </p:txBody>
      </p:sp>
      <p:sp>
        <p:nvSpPr>
          <p:cNvPr id="8" name="object 8" descr=""/>
          <p:cNvSpPr txBox="1"/>
          <p:nvPr/>
        </p:nvSpPr>
        <p:spPr>
          <a:xfrm>
            <a:off x="942339" y="1254759"/>
            <a:ext cx="6253480" cy="2070100"/>
          </a:xfrm>
          <a:prstGeom prst="rect">
            <a:avLst/>
          </a:prstGeom>
        </p:spPr>
        <p:txBody>
          <a:bodyPr wrap="square" lIns="0" tIns="12700" rIns="0" bIns="0" rtlCol="0" vert="horz">
            <a:spAutoFit/>
          </a:bodyPr>
          <a:lstStyle/>
          <a:p>
            <a:pPr marL="12700" marR="5080">
              <a:lnSpc>
                <a:spcPct val="116700"/>
              </a:lnSpc>
              <a:spcBef>
                <a:spcPts val="100"/>
              </a:spcBef>
            </a:pPr>
            <a:r>
              <a:rPr dirty="0" sz="1600" spc="75">
                <a:solidFill>
                  <a:srgbClr val="003A36"/>
                </a:solidFill>
                <a:latin typeface="Lucida Sans Unicode"/>
                <a:cs typeface="Lucida Sans Unicode"/>
              </a:rPr>
              <a:t>“We</a:t>
            </a:r>
            <a:r>
              <a:rPr dirty="0" sz="1600" spc="50">
                <a:solidFill>
                  <a:srgbClr val="003A36"/>
                </a:solidFill>
                <a:latin typeface="Lucida Sans Unicode"/>
                <a:cs typeface="Lucida Sans Unicode"/>
              </a:rPr>
              <a:t> </a:t>
            </a:r>
            <a:r>
              <a:rPr dirty="0" sz="1600" spc="135">
                <a:solidFill>
                  <a:srgbClr val="003A36"/>
                </a:solidFill>
                <a:latin typeface="Lucida Sans Unicode"/>
                <a:cs typeface="Lucida Sans Unicode"/>
              </a:rPr>
              <a:t>can</a:t>
            </a:r>
            <a:r>
              <a:rPr dirty="0" sz="1600" spc="50">
                <a:solidFill>
                  <a:srgbClr val="003A36"/>
                </a:solidFill>
                <a:latin typeface="Lucida Sans Unicode"/>
                <a:cs typeface="Lucida Sans Unicode"/>
              </a:rPr>
              <a:t> </a:t>
            </a:r>
            <a:r>
              <a:rPr dirty="0" sz="1600">
                <a:solidFill>
                  <a:srgbClr val="003A36"/>
                </a:solidFill>
                <a:latin typeface="Lucida Sans Unicode"/>
                <a:cs typeface="Lucida Sans Unicode"/>
              </a:rPr>
              <a:t>use</a:t>
            </a:r>
            <a:r>
              <a:rPr dirty="0" sz="1600" spc="50">
                <a:solidFill>
                  <a:srgbClr val="003A36"/>
                </a:solidFill>
                <a:latin typeface="Lucida Sans Unicode"/>
                <a:cs typeface="Lucida Sans Unicode"/>
              </a:rPr>
              <a:t> </a:t>
            </a:r>
            <a:r>
              <a:rPr dirty="0" sz="1600" spc="55">
                <a:solidFill>
                  <a:srgbClr val="003A36"/>
                </a:solidFill>
                <a:latin typeface="Lucida Sans Unicode"/>
                <a:cs typeface="Lucida Sans Unicode"/>
              </a:rPr>
              <a:t>Rancher</a:t>
            </a:r>
            <a:r>
              <a:rPr dirty="0" sz="1600" spc="50">
                <a:solidFill>
                  <a:srgbClr val="003A36"/>
                </a:solidFill>
                <a:latin typeface="Lucida Sans Unicode"/>
                <a:cs typeface="Lucida Sans Unicode"/>
              </a:rPr>
              <a:t> </a:t>
            </a:r>
            <a:r>
              <a:rPr dirty="0" sz="1600">
                <a:solidFill>
                  <a:srgbClr val="003A36"/>
                </a:solidFill>
                <a:latin typeface="Lucida Sans Unicode"/>
                <a:cs typeface="Lucida Sans Unicode"/>
              </a:rPr>
              <a:t>Prime</a:t>
            </a:r>
            <a:r>
              <a:rPr dirty="0" sz="1600" spc="50">
                <a:solidFill>
                  <a:srgbClr val="003A36"/>
                </a:solidFill>
                <a:latin typeface="Lucida Sans Unicode"/>
                <a:cs typeface="Lucida Sans Unicode"/>
              </a:rPr>
              <a:t> </a:t>
            </a:r>
            <a:r>
              <a:rPr dirty="0" sz="1600">
                <a:solidFill>
                  <a:srgbClr val="003A36"/>
                </a:solidFill>
                <a:latin typeface="Lucida Sans Unicode"/>
                <a:cs typeface="Lucida Sans Unicode"/>
              </a:rPr>
              <a:t>to</a:t>
            </a:r>
            <a:r>
              <a:rPr dirty="0" sz="1600" spc="50">
                <a:solidFill>
                  <a:srgbClr val="003A36"/>
                </a:solidFill>
                <a:latin typeface="Lucida Sans Unicode"/>
                <a:cs typeface="Lucida Sans Unicode"/>
              </a:rPr>
              <a:t> </a:t>
            </a:r>
            <a:r>
              <a:rPr dirty="0" sz="1600" spc="60">
                <a:solidFill>
                  <a:srgbClr val="003A36"/>
                </a:solidFill>
                <a:latin typeface="Lucida Sans Unicode"/>
                <a:cs typeface="Lucida Sans Unicode"/>
              </a:rPr>
              <a:t>apply</a:t>
            </a:r>
            <a:r>
              <a:rPr dirty="0" sz="1600" spc="50">
                <a:solidFill>
                  <a:srgbClr val="003A36"/>
                </a:solidFill>
                <a:latin typeface="Lucida Sans Unicode"/>
                <a:cs typeface="Lucida Sans Unicode"/>
              </a:rPr>
              <a:t> </a:t>
            </a:r>
            <a:r>
              <a:rPr dirty="0" sz="1600">
                <a:solidFill>
                  <a:srgbClr val="003A36"/>
                </a:solidFill>
                <a:latin typeface="Lucida Sans Unicode"/>
                <a:cs typeface="Lucida Sans Unicode"/>
              </a:rPr>
              <a:t>consistent</a:t>
            </a:r>
            <a:r>
              <a:rPr dirty="0" sz="1600" spc="55">
                <a:solidFill>
                  <a:srgbClr val="003A36"/>
                </a:solidFill>
                <a:latin typeface="Lucida Sans Unicode"/>
                <a:cs typeface="Lucida Sans Unicode"/>
              </a:rPr>
              <a:t> </a:t>
            </a:r>
            <a:r>
              <a:rPr dirty="0" sz="1600">
                <a:solidFill>
                  <a:srgbClr val="003A36"/>
                </a:solidFill>
                <a:latin typeface="Lucida Sans Unicode"/>
                <a:cs typeface="Lucida Sans Unicode"/>
              </a:rPr>
              <a:t>security</a:t>
            </a:r>
            <a:r>
              <a:rPr dirty="0" sz="1600" spc="50">
                <a:solidFill>
                  <a:srgbClr val="003A36"/>
                </a:solidFill>
                <a:latin typeface="Lucida Sans Unicode"/>
                <a:cs typeface="Lucida Sans Unicode"/>
              </a:rPr>
              <a:t> </a:t>
            </a:r>
            <a:r>
              <a:rPr dirty="0" sz="1600" spc="-515">
                <a:solidFill>
                  <a:srgbClr val="003A36"/>
                </a:solidFill>
                <a:latin typeface="Lucida Sans Unicode"/>
                <a:cs typeface="Lucida Sans Unicode"/>
              </a:rPr>
              <a:t>poli-</a:t>
            </a:r>
            <a:r>
              <a:rPr dirty="0" sz="1600" spc="-484">
                <a:solidFill>
                  <a:srgbClr val="003A36"/>
                </a:solidFill>
                <a:latin typeface="Lucida Sans Unicode"/>
                <a:cs typeface="Lucida Sans Unicode"/>
              </a:rPr>
              <a:t>
cies</a:t>
            </a:r>
            <a:r>
              <a:rPr dirty="0" sz="1600" spc="105">
                <a:solidFill>
                  <a:srgbClr val="003A36"/>
                </a:solidFill>
                <a:latin typeface="Lucida Sans Unicode"/>
                <a:cs typeface="Lucida Sans Unicode"/>
              </a:rPr>
              <a:t> and</a:t>
            </a:r>
            <a:r>
              <a:rPr dirty="0" sz="1600">
                <a:solidFill>
                  <a:srgbClr val="003A36"/>
                </a:solidFill>
                <a:latin typeface="Lucida Sans Unicode"/>
                <a:cs typeface="Lucida Sans Unicode"/>
              </a:rPr>
              <a:t> </a:t>
            </a:r>
            <a:r>
              <a:rPr dirty="0" sz="1600" spc="110">
                <a:solidFill>
                  <a:srgbClr val="003A36"/>
                </a:solidFill>
                <a:latin typeface="Lucida Sans Unicode"/>
                <a:cs typeface="Lucida Sans Unicode"/>
              </a:rPr>
              <a:t>access</a:t>
            </a:r>
            <a:r>
              <a:rPr dirty="0" sz="1600">
                <a:solidFill>
                  <a:srgbClr val="003A36"/>
                </a:solidFill>
                <a:latin typeface="Lucida Sans Unicode"/>
                <a:cs typeface="Lucida Sans Unicode"/>
              </a:rPr>
              <a:t> rights </a:t>
            </a:r>
            <a:r>
              <a:rPr dirty="0" sz="1600" spc="60">
                <a:solidFill>
                  <a:srgbClr val="003A36"/>
                </a:solidFill>
                <a:latin typeface="Lucida Sans Unicode"/>
                <a:cs typeface="Lucida Sans Unicode"/>
              </a:rPr>
              <a:t>across</a:t>
            </a:r>
            <a:r>
              <a:rPr dirty="0" sz="1600">
                <a:solidFill>
                  <a:srgbClr val="003A36"/>
                </a:solidFill>
                <a:latin typeface="Lucida Sans Unicode"/>
                <a:cs typeface="Lucida Sans Unicode"/>
              </a:rPr>
              <a:t> the entire environment, </a:t>
            </a:r>
            <a:r>
              <a:rPr dirty="0" sz="1600" spc="100">
                <a:solidFill>
                  <a:srgbClr val="003A36"/>
                </a:solidFill>
                <a:latin typeface="Lucida Sans Unicode"/>
                <a:cs typeface="Lucida Sans Unicode"/>
              </a:rPr>
              <a:t>as</a:t>
            </a:r>
            <a:r>
              <a:rPr dirty="0" sz="1600">
                <a:solidFill>
                  <a:srgbClr val="003A36"/>
                </a:solidFill>
                <a:latin typeface="Lucida Sans Unicode"/>
                <a:cs typeface="Lucida Sans Unicode"/>
              </a:rPr>
              <a:t> </a:t>
            </a:r>
            <a:r>
              <a:rPr dirty="0" sz="1600" spc="-10">
                <a:solidFill>
                  <a:srgbClr val="003A36"/>
                </a:solidFill>
                <a:latin typeface="Lucida Sans Unicode"/>
                <a:cs typeface="Lucida Sans Unicode"/>
              </a:rPr>
              <a:t>well
as </a:t>
            </a:r>
            <a:r>
              <a:rPr dirty="0" sz="1600">
                <a:solidFill>
                  <a:srgbClr val="003A36"/>
                </a:solidFill>
                <a:latin typeface="Lucida Sans Unicode"/>
                <a:cs typeface="Lucida Sans Unicode"/>
              </a:rPr>
              <a:t>securely</a:t>
            </a:r>
            <a:r>
              <a:rPr dirty="0" sz="1600" spc="114">
                <a:solidFill>
                  <a:srgbClr val="003A36"/>
                </a:solidFill>
                <a:latin typeface="Lucida Sans Unicode"/>
                <a:cs typeface="Lucida Sans Unicode"/>
              </a:rPr>
              <a:t> </a:t>
            </a:r>
            <a:r>
              <a:rPr dirty="0" sz="1600" spc="75">
                <a:solidFill>
                  <a:srgbClr val="003A36"/>
                </a:solidFill>
                <a:latin typeface="Lucida Sans Unicode"/>
                <a:cs typeface="Lucida Sans Unicode"/>
              </a:rPr>
              <a:t>separate</a:t>
            </a:r>
            <a:r>
              <a:rPr dirty="0" sz="1600" spc="114">
                <a:solidFill>
                  <a:srgbClr val="003A36"/>
                </a:solidFill>
                <a:latin typeface="Lucida Sans Unicode"/>
                <a:cs typeface="Lucida Sans Unicode"/>
              </a:rPr>
              <a:t> </a:t>
            </a:r>
            <a:r>
              <a:rPr dirty="0" sz="1600">
                <a:solidFill>
                  <a:srgbClr val="003A36"/>
                </a:solidFill>
                <a:latin typeface="Lucida Sans Unicode"/>
                <a:cs typeface="Lucida Sans Unicode"/>
              </a:rPr>
              <a:t>different</a:t>
            </a:r>
            <a:r>
              <a:rPr dirty="0" sz="1600" spc="114">
                <a:solidFill>
                  <a:srgbClr val="003A36"/>
                </a:solidFill>
                <a:latin typeface="Lucida Sans Unicode"/>
                <a:cs typeface="Lucida Sans Unicode"/>
              </a:rPr>
              <a:t> </a:t>
            </a:r>
            <a:r>
              <a:rPr dirty="0" sz="1600">
                <a:solidFill>
                  <a:srgbClr val="003A36"/>
                </a:solidFill>
                <a:latin typeface="Lucida Sans Unicode"/>
                <a:cs typeface="Lucida Sans Unicode"/>
              </a:rPr>
              <a:t>software</a:t>
            </a:r>
            <a:r>
              <a:rPr dirty="0" sz="1600" spc="114">
                <a:solidFill>
                  <a:srgbClr val="003A36"/>
                </a:solidFill>
                <a:latin typeface="Lucida Sans Unicode"/>
                <a:cs typeface="Lucida Sans Unicode"/>
              </a:rPr>
              <a:t> </a:t>
            </a:r>
            <a:r>
              <a:rPr dirty="0" sz="1600" spc="55">
                <a:solidFill>
                  <a:srgbClr val="003A36"/>
                </a:solidFill>
                <a:latin typeface="Lucida Sans Unicode"/>
                <a:cs typeface="Lucida Sans Unicode"/>
              </a:rPr>
              <a:t>development</a:t>
            </a:r>
            <a:r>
              <a:rPr dirty="0" sz="1600" spc="114">
                <a:solidFill>
                  <a:srgbClr val="003A36"/>
                </a:solidFill>
                <a:latin typeface="Lucida Sans Unicode"/>
                <a:cs typeface="Lucida Sans Unicode"/>
              </a:rPr>
              <a:t> </a:t>
            </a:r>
            <a:r>
              <a:rPr dirty="0" sz="1600" spc="-130">
                <a:solidFill>
                  <a:srgbClr val="003A36"/>
                </a:solidFill>
                <a:latin typeface="Lucida Sans Unicode"/>
                <a:cs typeface="Lucida Sans Unicode"/>
              </a:rPr>
              <a:t>proj-</a:t>
            </a:r>
            <a:r>
              <a:rPr dirty="0" sz="1600" spc="-60">
                <a:solidFill>
                  <a:srgbClr val="003A36"/>
                </a:solidFill>
                <a:latin typeface="Lucida Sans Unicode"/>
                <a:cs typeface="Lucida Sans Unicode"/>
              </a:rPr>
              <a:t>
ects. </a:t>
            </a:r>
            <a:r>
              <a:rPr dirty="0" sz="1600" spc="-50">
                <a:solidFill>
                  <a:srgbClr val="003A36"/>
                </a:solidFill>
                <a:latin typeface="Lucida Sans Unicode"/>
                <a:cs typeface="Lucida Sans Unicode"/>
              </a:rPr>
              <a:t>This </a:t>
            </a:r>
            <a:r>
              <a:rPr dirty="0" sz="1600" spc="-10">
                <a:solidFill>
                  <a:srgbClr val="003A36"/>
                </a:solidFill>
                <a:latin typeface="Lucida Sans Unicode"/>
                <a:cs typeface="Lucida Sans Unicode"/>
              </a:rPr>
              <a:t>is</a:t>
            </a:r>
            <a:r>
              <a:rPr dirty="0" sz="1600" spc="-45">
                <a:solidFill>
                  <a:srgbClr val="003A36"/>
                </a:solidFill>
                <a:latin typeface="Lucida Sans Unicode"/>
                <a:cs typeface="Lucida Sans Unicode"/>
              </a:rPr>
              <a:t> </a:t>
            </a:r>
            <a:r>
              <a:rPr dirty="0" sz="1600" spc="190">
                <a:solidFill>
                  <a:srgbClr val="003A36"/>
                </a:solidFill>
                <a:latin typeface="Lucida Sans Unicode"/>
                <a:cs typeface="Lucida Sans Unicode"/>
              </a:rPr>
              <a:t>a</a:t>
            </a:r>
            <a:r>
              <a:rPr dirty="0" sz="1600" spc="-45">
                <a:solidFill>
                  <a:srgbClr val="003A36"/>
                </a:solidFill>
                <a:latin typeface="Lucida Sans Unicode"/>
                <a:cs typeface="Lucida Sans Unicode"/>
              </a:rPr>
              <a:t> </a:t>
            </a:r>
            <a:r>
              <a:rPr dirty="0" sz="1600" spc="60">
                <a:solidFill>
                  <a:srgbClr val="003A36"/>
                </a:solidFill>
                <a:latin typeface="Lucida Sans Unicode"/>
                <a:cs typeface="Lucida Sans Unicode"/>
              </a:rPr>
              <a:t>great</a:t>
            </a:r>
            <a:r>
              <a:rPr dirty="0" sz="1600" spc="-45">
                <a:solidFill>
                  <a:srgbClr val="003A36"/>
                </a:solidFill>
                <a:latin typeface="Lucida Sans Unicode"/>
                <a:cs typeface="Lucida Sans Unicode"/>
              </a:rPr>
              <a:t> </a:t>
            </a:r>
            <a:r>
              <a:rPr dirty="0" sz="1600" spc="105">
                <a:solidFill>
                  <a:srgbClr val="003A36"/>
                </a:solidFill>
                <a:latin typeface="Lucida Sans Unicode"/>
                <a:cs typeface="Lucida Sans Unicode"/>
              </a:rPr>
              <a:t>added</a:t>
            </a:r>
            <a:r>
              <a:rPr dirty="0" sz="1600" spc="-45">
                <a:solidFill>
                  <a:srgbClr val="003A36"/>
                </a:solidFill>
                <a:latin typeface="Lucida Sans Unicode"/>
                <a:cs typeface="Lucida Sans Unicode"/>
              </a:rPr>
              <a:t> </a:t>
            </a:r>
            <a:r>
              <a:rPr dirty="0" sz="1600" spc="60">
                <a:solidFill>
                  <a:srgbClr val="003A36"/>
                </a:solidFill>
                <a:latin typeface="Lucida Sans Unicode"/>
                <a:cs typeface="Lucida Sans Unicode"/>
              </a:rPr>
              <a:t>value</a:t>
            </a:r>
            <a:r>
              <a:rPr dirty="0" sz="1600" spc="-45">
                <a:solidFill>
                  <a:srgbClr val="003A36"/>
                </a:solidFill>
                <a:latin typeface="Lucida Sans Unicode"/>
                <a:cs typeface="Lucida Sans Unicode"/>
              </a:rPr>
              <a:t> </a:t>
            </a:r>
            <a:r>
              <a:rPr dirty="0" sz="1600" spc="100">
                <a:solidFill>
                  <a:srgbClr val="003A36"/>
                </a:solidFill>
                <a:latin typeface="Lucida Sans Unicode"/>
                <a:cs typeface="Lucida Sans Unicode"/>
              </a:rPr>
              <a:t>compared</a:t>
            </a:r>
            <a:r>
              <a:rPr dirty="0" sz="1600" spc="-45">
                <a:solidFill>
                  <a:srgbClr val="003A36"/>
                </a:solidFill>
                <a:latin typeface="Lucida Sans Unicode"/>
                <a:cs typeface="Lucida Sans Unicode"/>
              </a:rPr>
              <a:t> </a:t>
            </a:r>
            <a:r>
              <a:rPr dirty="0" sz="1600">
                <a:solidFill>
                  <a:srgbClr val="003A36"/>
                </a:solidFill>
                <a:latin typeface="Lucida Sans Unicode"/>
                <a:cs typeface="Lucida Sans Unicode"/>
              </a:rPr>
              <a:t>to</a:t>
            </a:r>
            <a:r>
              <a:rPr dirty="0" sz="1600" spc="-45">
                <a:solidFill>
                  <a:srgbClr val="003A36"/>
                </a:solidFill>
                <a:latin typeface="Lucida Sans Unicode"/>
                <a:cs typeface="Lucida Sans Unicode"/>
              </a:rPr>
              <a:t> </a:t>
            </a:r>
            <a:r>
              <a:rPr dirty="0" sz="1600" spc="-130">
                <a:solidFill>
                  <a:srgbClr val="003A36"/>
                </a:solidFill>
                <a:latin typeface="Lucida Sans Unicode"/>
                <a:cs typeface="Lucida Sans Unicode"/>
              </a:rPr>
              <a:t>standard
Kubernetes.”</a:t>
            </a:r>
            <a:endParaRPr sz="1600">
              <a:latin typeface="Lucida Sans Unicode"/>
              <a:cs typeface="Lucida Sans Unicode"/>
            </a:endParaRPr>
          </a:p>
          <a:p>
            <a:pPr algn="just" marL="3159125" marR="2336165">
              <a:lnSpc>
                <a:spcPct val="129600"/>
              </a:lnSpc>
              <a:spcBef>
                <a:spcPts val="700"/>
              </a:spcBef>
            </a:pPr>
            <a:r>
              <a:rPr dirty="0" sz="900" b="1">
                <a:solidFill>
                  <a:srgbClr val="003A36"/>
                </a:solidFill>
                <a:latin typeface="Lucida Sans"/>
                <a:cs typeface="Lucida Sans"/>
              </a:rPr>
              <a:t>Roman</a:t>
            </a:r>
            <a:r>
              <a:rPr dirty="0" sz="900" spc="20" b="1">
                <a:solidFill>
                  <a:srgbClr val="003A36"/>
                </a:solidFill>
                <a:latin typeface="Lucida Sans"/>
                <a:cs typeface="Lucida Sans"/>
              </a:rPr>
              <a:t> </a:t>
            </a:r>
            <a:r>
              <a:rPr dirty="0" sz="900" spc="-235" b="1">
                <a:solidFill>
                  <a:srgbClr val="003A36"/>
                </a:solidFill>
                <a:latin typeface="Lucida Sans"/>
                <a:cs typeface="Lucida Sans"/>
              </a:rPr>
              <a:t>Hess
</a:t>
            </a:r>
            <a:r>
              <a:rPr dirty="0" sz="900" spc="-235">
                <a:solidFill>
                  <a:srgbClr val="003A36"/>
                </a:solidFill>
                <a:latin typeface="Lucida Sans Unicode"/>
                <a:cs typeface="Lucida Sans Unicode"/>
              </a:rPr>
              <a:t>IT</a:t>
            </a:r>
            <a:r>
              <a:rPr dirty="0" sz="900">
                <a:solidFill>
                  <a:srgbClr val="003A36"/>
                </a:solidFill>
                <a:latin typeface="Lucida Sans Unicode"/>
                <a:cs typeface="Lucida Sans Unicode"/>
              </a:rPr>
              <a:t> </a:t>
            </a:r>
            <a:r>
              <a:rPr dirty="0" sz="900" spc="-114">
                <a:solidFill>
                  <a:srgbClr val="003A36"/>
                </a:solidFill>
                <a:latin typeface="Lucida Sans Unicode"/>
                <a:cs typeface="Lucida Sans Unicode"/>
              </a:rPr>
              <a:t>Consultant
SICK</a:t>
            </a:r>
            <a:r>
              <a:rPr dirty="0" sz="900" spc="-25">
                <a:solidFill>
                  <a:srgbClr val="003A36"/>
                </a:solidFill>
                <a:latin typeface="Lucida Sans Unicode"/>
                <a:cs typeface="Lucida Sans Unicode"/>
              </a:rPr>
              <a:t> AG</a:t>
            </a:r>
            <a:endParaRPr sz="900">
              <a:latin typeface="Lucida Sans Unicode"/>
              <a:cs typeface="Lucida Sans Unicode"/>
            </a:endParaRPr>
          </a:p>
        </p:txBody>
      </p:sp>
      <p:pic>
        <p:nvPicPr>
          <p:cNvPr id="9" name="object 9" descr=""/>
          <p:cNvPicPr/>
          <p:nvPr/>
        </p:nvPicPr>
        <p:blipFill>
          <a:blip r:embed="rId2" cstate="print"/>
          <a:stretch>
            <a:fillRect/>
          </a:stretch>
        </p:blipFill>
        <p:spPr>
          <a:xfrm>
            <a:off x="4108450" y="3822700"/>
            <a:ext cx="3663950" cy="2400300"/>
          </a:xfrm>
          <a:prstGeom prst="rect">
            <a:avLst/>
          </a:prstGeom>
        </p:spPr>
      </p:pic>
      <p:sp>
        <p:nvSpPr>
          <p:cNvPr id="10" name="object 10" descr=""/>
          <p:cNvSpPr txBox="1">
            <a:spLocks noGrp="1"/>
          </p:cNvSpPr>
          <p:nvPr>
            <p:ph type="sldNum" idx="7" sz="quarter"/>
          </p:nvPr>
        </p:nvSpPr>
        <p:spPr>
          <a:prstGeom prst="rect"/>
        </p:spPr>
        <p:txBody>
          <a:bodyPr wrap="square" lIns="0" tIns="17780" rIns="0" bIns="0" rtlCol="0" vert="horz">
            <a:spAutoFit/>
          </a:bodyPr>
          <a:lstStyle/>
          <a:p>
            <a:pPr marL="38100">
              <a:lnSpc>
                <a:spcPct val="100000"/>
              </a:lnSpc>
              <a:spcBef>
                <a:spcPts val="140"/>
              </a:spcBef>
            </a:pPr>
            <a:fld id="{81D60167-4931-47E6-BA6A-407CBD079E47}" type="slidenum">
              <a:rPr dirty="0" spc="-50"/>
              <a:t>2</a:t>
            </a:fld>
          </a:p>
        </p:txBody>
      </p:sp>
      <p:sp>
        <p:nvSpPr>
          <p:cNvPr id="11" name="object 11" descr=""/>
          <p:cNvSpPr txBox="1">
            <a:spLocks noGrp="1"/>
          </p:cNvSpPr>
          <p:nvPr>
            <p:ph type="ftr" idx="5" sz="quarter"/>
          </p:nvPr>
        </p:nvSpPr>
        <p:spPr>
          <a:prstGeom prst="rect"/>
        </p:spPr>
        <p:txBody>
          <a:bodyPr wrap="square" lIns="0" tIns="17780" rIns="0" bIns="0" rtlCol="0" vert="horz">
            <a:spAutoFit/>
          </a:bodyPr>
          <a:lstStyle/>
          <a:p>
            <a:pPr marL="12700">
              <a:lnSpc>
                <a:spcPct val="100000"/>
              </a:lnSpc>
              <a:spcBef>
                <a:spcPts val="140"/>
              </a:spcBef>
            </a:pPr>
            <a:r>
              <a:rPr dirty="0"/>
              <a:t>SICK</a:t>
            </a:r>
            <a:r>
              <a:rPr dirty="0" spc="105"/>
              <a:t> </a:t>
            </a:r>
            <a:r>
              <a:rPr dirty="0"/>
              <a:t>AG</a:t>
            </a:r>
            <a:r>
              <a:rPr dirty="0" spc="110"/>
              <a:t> </a:t>
            </a:r>
            <a:r>
              <a:rPr dirty="0"/>
              <a:t>makes</a:t>
            </a:r>
            <a:r>
              <a:rPr dirty="0" spc="105"/>
              <a:t> </a:t>
            </a:r>
            <a:r>
              <a:rPr dirty="0"/>
              <a:t>uninterrupted</a:t>
            </a:r>
            <a:r>
              <a:rPr dirty="0" spc="110"/>
              <a:t> </a:t>
            </a:r>
            <a:r>
              <a:rPr dirty="0"/>
              <a:t>production</a:t>
            </a:r>
            <a:r>
              <a:rPr dirty="0" spc="105"/>
              <a:t> </a:t>
            </a:r>
            <a:r>
              <a:rPr dirty="0"/>
              <a:t>possible</a:t>
            </a:r>
            <a:r>
              <a:rPr dirty="0" spc="110"/>
              <a:t> </a:t>
            </a:r>
            <a:r>
              <a:rPr dirty="0"/>
              <a:t>for</a:t>
            </a:r>
            <a:r>
              <a:rPr dirty="0" spc="105"/>
              <a:t> </a:t>
            </a:r>
            <a:r>
              <a:rPr dirty="0"/>
              <a:t>manufacturing</a:t>
            </a:r>
            <a:r>
              <a:rPr dirty="0" spc="110"/>
              <a:t> </a:t>
            </a:r>
            <a:r>
              <a:rPr dirty="0" spc="-10"/>
              <a:t>compannies</a:t>
            </a:r>
          </a:p>
        </p:txBody>
      </p:sp>
      <p:sp>
        <p:nvSpPr>
          <p:cNvPr id="12" name="object 12" descr=""/>
          <p:cNvSpPr txBox="1">
            <a:spLocks noGrp="1"/>
          </p:cNvSpPr>
          <p:nvPr>
            <p:ph type="dt" idx="6" sz="half"/>
          </p:nvPr>
        </p:nvSpPr>
        <p:spPr>
          <a:prstGeom prst="rect"/>
        </p:spPr>
        <p:txBody>
          <a:bodyPr wrap="square" lIns="0" tIns="17780" rIns="0" bIns="0" rtlCol="0" vert="horz">
            <a:spAutoFit/>
          </a:bodyPr>
          <a:lstStyle/>
          <a:p>
            <a:pPr marL="12700">
              <a:lnSpc>
                <a:spcPct val="100000"/>
              </a:lnSpc>
              <a:spcBef>
                <a:spcPts val="140"/>
              </a:spcBef>
            </a:pPr>
            <a:r>
              <a:rPr dirty="0" spc="-10"/>
              <a:t>SUSE.com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descr=""/>
          <p:cNvSpPr txBox="1"/>
          <p:nvPr/>
        </p:nvSpPr>
        <p:spPr>
          <a:xfrm>
            <a:off x="942339" y="4013200"/>
            <a:ext cx="2720975" cy="914400"/>
          </a:xfrm>
          <a:prstGeom prst="rect">
            <a:avLst/>
          </a:prstGeom>
        </p:spPr>
        <p:txBody>
          <a:bodyPr wrap="square" lIns="0" tIns="12700" rIns="0" bIns="0" rtlCol="0" vert="horz">
            <a:spAutoFit/>
          </a:bodyPr>
          <a:lstStyle/>
          <a:p>
            <a:pPr marL="12700" marR="5080">
              <a:lnSpc>
                <a:spcPct val="116700"/>
              </a:lnSpc>
              <a:spcBef>
                <a:spcPts val="100"/>
              </a:spcBef>
            </a:pPr>
            <a:r>
              <a:rPr dirty="0" sz="1000">
                <a:solidFill>
                  <a:srgbClr val="003A36"/>
                </a:solidFill>
                <a:latin typeface="Lucida Sans Unicode"/>
                <a:cs typeface="Lucida Sans Unicode"/>
              </a:rPr>
              <a:t>background.</a:t>
            </a:r>
            <a:r>
              <a:rPr dirty="0" sz="1000" spc="140">
                <a:solidFill>
                  <a:srgbClr val="003A36"/>
                </a:solidFill>
                <a:latin typeface="Lucida Sans Unicode"/>
                <a:cs typeface="Lucida Sans Unicode"/>
              </a:rPr>
              <a:t> </a:t>
            </a:r>
            <a:r>
              <a:rPr dirty="0" sz="1000">
                <a:solidFill>
                  <a:srgbClr val="003A36"/>
                </a:solidFill>
                <a:latin typeface="Lucida Sans Unicode"/>
                <a:cs typeface="Lucida Sans Unicode"/>
              </a:rPr>
              <a:t>Operating</a:t>
            </a:r>
            <a:r>
              <a:rPr dirty="0" sz="1000" spc="145">
                <a:solidFill>
                  <a:srgbClr val="003A36"/>
                </a:solidFill>
                <a:latin typeface="Lucida Sans Unicode"/>
                <a:cs typeface="Lucida Sans Unicode"/>
              </a:rPr>
              <a:t> </a:t>
            </a:r>
            <a:r>
              <a:rPr dirty="0" sz="1000">
                <a:solidFill>
                  <a:srgbClr val="003A36"/>
                </a:solidFill>
                <a:latin typeface="Lucida Sans Unicode"/>
                <a:cs typeface="Lucida Sans Unicode"/>
              </a:rPr>
              <a:t>system</a:t>
            </a:r>
            <a:r>
              <a:rPr dirty="0" sz="1000" spc="145">
                <a:solidFill>
                  <a:srgbClr val="003A36"/>
                </a:solidFill>
                <a:latin typeface="Lucida Sans Unicode"/>
                <a:cs typeface="Lucida Sans Unicode"/>
              </a:rPr>
              <a:t> </a:t>
            </a:r>
            <a:r>
              <a:rPr dirty="0" sz="1000" spc="-210">
                <a:solidFill>
                  <a:srgbClr val="003A36"/>
                </a:solidFill>
                <a:latin typeface="Lucida Sans Unicode"/>
                <a:cs typeface="Lucida Sans Unicode"/>
              </a:rPr>
              <a:t>migrations
finish</a:t>
            </a:r>
            <a:r>
              <a:rPr dirty="0" sz="1000" spc="-10">
                <a:solidFill>
                  <a:srgbClr val="003A36"/>
                </a:solidFill>
                <a:latin typeface="Lucida Sans Unicode"/>
                <a:cs typeface="Lucida Sans Unicode"/>
              </a:rPr>
              <a:t> within</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hours instead of</a:t>
            </a:r>
            <a:r>
              <a:rPr dirty="0" sz="1000" spc="-5">
                <a:solidFill>
                  <a:srgbClr val="003A36"/>
                </a:solidFill>
                <a:latin typeface="Lucida Sans Unicode"/>
                <a:cs typeface="Lucida Sans Unicode"/>
              </a:rPr>
              <a:t> </a:t>
            </a:r>
            <a:r>
              <a:rPr dirty="0" sz="1000" spc="-10">
                <a:solidFill>
                  <a:srgbClr val="003A36"/>
                </a:solidFill>
                <a:latin typeface="Lucida Sans Unicode"/>
                <a:cs typeface="Lucida Sans Unicode"/>
              </a:rPr>
              <a:t>weeks,</a:t>
            </a:r>
            <a:r>
              <a:rPr dirty="0" sz="1000">
                <a:solidFill>
                  <a:srgbClr val="003A36"/>
                </a:solidFill>
                <a:latin typeface="Lucida Sans Unicode"/>
                <a:cs typeface="Lucida Sans Unicode"/>
              </a:rPr>
              <a:t> </a:t>
            </a:r>
            <a:r>
              <a:rPr dirty="0" sz="1000" spc="45">
                <a:solidFill>
                  <a:srgbClr val="003A36"/>
                </a:solidFill>
                <a:latin typeface="Lucida Sans Unicode"/>
                <a:cs typeface="Lucida Sans Unicode"/>
              </a:rPr>
              <a:t>and
new </a:t>
            </a:r>
            <a:r>
              <a:rPr dirty="0" sz="1000">
                <a:solidFill>
                  <a:srgbClr val="003A36"/>
                </a:solidFill>
                <a:latin typeface="Lucida Sans Unicode"/>
                <a:cs typeface="Lucida Sans Unicode"/>
              </a:rPr>
              <a:t>application</a:t>
            </a:r>
            <a:r>
              <a:rPr dirty="0" sz="1000" spc="180">
                <a:solidFill>
                  <a:srgbClr val="003A36"/>
                </a:solidFill>
                <a:latin typeface="Lucida Sans Unicode"/>
                <a:cs typeface="Lucida Sans Unicode"/>
              </a:rPr>
              <a:t> </a:t>
            </a:r>
            <a:r>
              <a:rPr dirty="0" sz="1000">
                <a:solidFill>
                  <a:srgbClr val="003A36"/>
                </a:solidFill>
                <a:latin typeface="Lucida Sans Unicode"/>
                <a:cs typeface="Lucida Sans Unicode"/>
              </a:rPr>
              <a:t>releases</a:t>
            </a:r>
            <a:r>
              <a:rPr dirty="0" sz="1000" spc="180">
                <a:solidFill>
                  <a:srgbClr val="003A36"/>
                </a:solidFill>
                <a:latin typeface="Lucida Sans Unicode"/>
                <a:cs typeface="Lucida Sans Unicode"/>
              </a:rPr>
              <a:t> </a:t>
            </a:r>
            <a:r>
              <a:rPr dirty="0" sz="1000">
                <a:solidFill>
                  <a:srgbClr val="003A36"/>
                </a:solidFill>
                <a:latin typeface="Lucida Sans Unicode"/>
                <a:cs typeface="Lucida Sans Unicode"/>
              </a:rPr>
              <a:t>are</a:t>
            </a:r>
            <a:r>
              <a:rPr dirty="0" sz="1000" spc="180">
                <a:solidFill>
                  <a:srgbClr val="003A36"/>
                </a:solidFill>
                <a:latin typeface="Lucida Sans Unicode"/>
                <a:cs typeface="Lucida Sans Unicode"/>
              </a:rPr>
              <a:t> </a:t>
            </a:r>
            <a:r>
              <a:rPr dirty="0" sz="1000" spc="-114">
                <a:solidFill>
                  <a:srgbClr val="003A36"/>
                </a:solidFill>
                <a:latin typeface="Lucida Sans Unicode"/>
                <a:cs typeface="Lucida Sans Unicode"/>
              </a:rPr>
              <a:t>immediately
available </a:t>
            </a:r>
            <a:r>
              <a:rPr dirty="0" sz="1000">
                <a:solidFill>
                  <a:srgbClr val="003A36"/>
                </a:solidFill>
                <a:latin typeface="Lucida Sans Unicode"/>
                <a:cs typeface="Lucida Sans Unicode"/>
              </a:rPr>
              <a:t>without</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interrupting</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production-</a:t>
            </a:r>
            <a:r>
              <a:rPr dirty="0" sz="1000" spc="-10">
                <a:solidFill>
                  <a:srgbClr val="003A36"/>
                </a:solidFill>
                <a:latin typeface="Lucida Sans Unicode"/>
                <a:cs typeface="Lucida Sans Unicode"/>
              </a:rPr>
              <a:t>
staff </a:t>
            </a:r>
            <a:r>
              <a:rPr dirty="0" sz="1000">
                <a:solidFill>
                  <a:srgbClr val="003A36"/>
                </a:solidFill>
                <a:latin typeface="Lucida Sans Unicode"/>
                <a:cs typeface="Lucida Sans Unicode"/>
              </a:rPr>
              <a:t>workdays,</a:t>
            </a:r>
            <a:r>
              <a:rPr dirty="0" sz="1000" spc="35">
                <a:solidFill>
                  <a:srgbClr val="003A36"/>
                </a:solidFill>
                <a:latin typeface="Lucida Sans Unicode"/>
                <a:cs typeface="Lucida Sans Unicode"/>
              </a:rPr>
              <a:t> </a:t>
            </a:r>
            <a:r>
              <a:rPr dirty="0" sz="1000">
                <a:solidFill>
                  <a:srgbClr val="003A36"/>
                </a:solidFill>
                <a:latin typeface="Lucida Sans Unicode"/>
                <a:cs typeface="Lucida Sans Unicode"/>
              </a:rPr>
              <a:t>enabling</a:t>
            </a:r>
            <a:r>
              <a:rPr dirty="0" sz="1000" spc="35">
                <a:solidFill>
                  <a:srgbClr val="003A36"/>
                </a:solidFill>
                <a:latin typeface="Lucida Sans Unicode"/>
                <a:cs typeface="Lucida Sans Unicode"/>
              </a:rPr>
              <a:t> </a:t>
            </a:r>
            <a:r>
              <a:rPr dirty="0" sz="1000" spc="-55">
                <a:solidFill>
                  <a:srgbClr val="003A36"/>
                </a:solidFill>
                <a:latin typeface="Lucida Sans Unicode"/>
                <a:cs typeface="Lucida Sans Unicode"/>
              </a:rPr>
              <a:t>24/7</a:t>
            </a:r>
            <a:r>
              <a:rPr dirty="0" sz="1000" spc="40">
                <a:solidFill>
                  <a:srgbClr val="003A36"/>
                </a:solidFill>
                <a:latin typeface="Lucida Sans Unicode"/>
                <a:cs typeface="Lucida Sans Unicode"/>
              </a:rPr>
              <a:t> </a:t>
            </a:r>
            <a:r>
              <a:rPr dirty="0" sz="1000" spc="-10">
                <a:solidFill>
                  <a:srgbClr val="003A36"/>
                </a:solidFill>
                <a:latin typeface="Lucida Sans Unicode"/>
                <a:cs typeface="Lucida Sans Unicode"/>
              </a:rPr>
              <a:t>production.</a:t>
            </a:r>
            <a:endParaRPr sz="1000">
              <a:latin typeface="Lucida Sans Unicode"/>
              <a:cs typeface="Lucida Sans Unicode"/>
            </a:endParaRPr>
          </a:p>
        </p:txBody>
      </p:sp>
      <p:sp>
        <p:nvSpPr>
          <p:cNvPr id="3" name="object 3" descr=""/>
          <p:cNvSpPr txBox="1"/>
          <p:nvPr/>
        </p:nvSpPr>
        <p:spPr>
          <a:xfrm>
            <a:off x="942339" y="5262879"/>
            <a:ext cx="2734945" cy="2687320"/>
          </a:xfrm>
          <a:prstGeom prst="rect">
            <a:avLst/>
          </a:prstGeom>
        </p:spPr>
        <p:txBody>
          <a:bodyPr wrap="square" lIns="0" tIns="12700" rIns="0" bIns="0" rtlCol="0" vert="horz">
            <a:spAutoFit/>
          </a:bodyPr>
          <a:lstStyle/>
          <a:p>
            <a:pPr marL="12700" marR="454659">
              <a:lnSpc>
                <a:spcPct val="116700"/>
              </a:lnSpc>
              <a:spcBef>
                <a:spcPts val="100"/>
              </a:spcBef>
            </a:pPr>
            <a:r>
              <a:rPr dirty="0" sz="1200" spc="-50">
                <a:solidFill>
                  <a:srgbClr val="42BA84"/>
                </a:solidFill>
                <a:latin typeface="Lucida Sans Unicode"/>
                <a:cs typeface="Lucida Sans Unicode"/>
              </a:rPr>
              <a:t>A</a:t>
            </a:r>
            <a:r>
              <a:rPr dirty="0" sz="1200" spc="5">
                <a:solidFill>
                  <a:srgbClr val="42BA84"/>
                </a:solidFill>
                <a:latin typeface="Lucida Sans Unicode"/>
                <a:cs typeface="Lucida Sans Unicode"/>
              </a:rPr>
              <a:t> </a:t>
            </a:r>
            <a:r>
              <a:rPr dirty="0" sz="1200">
                <a:solidFill>
                  <a:srgbClr val="42BA84"/>
                </a:solidFill>
                <a:latin typeface="Lucida Sans Unicode"/>
                <a:cs typeface="Lucida Sans Unicode"/>
              </a:rPr>
              <a:t>self-service</a:t>
            </a:r>
            <a:r>
              <a:rPr dirty="0" sz="1200" spc="5">
                <a:solidFill>
                  <a:srgbClr val="42BA84"/>
                </a:solidFill>
                <a:latin typeface="Lucida Sans Unicode"/>
                <a:cs typeface="Lucida Sans Unicode"/>
              </a:rPr>
              <a:t> </a:t>
            </a:r>
            <a:r>
              <a:rPr dirty="0" sz="1200">
                <a:solidFill>
                  <a:srgbClr val="42BA84"/>
                </a:solidFill>
                <a:latin typeface="Lucida Sans Unicode"/>
                <a:cs typeface="Lucida Sans Unicode"/>
              </a:rPr>
              <a:t>model</a:t>
            </a:r>
            <a:r>
              <a:rPr dirty="0" sz="1200" spc="5">
                <a:solidFill>
                  <a:srgbClr val="42BA84"/>
                </a:solidFill>
                <a:latin typeface="Lucida Sans Unicode"/>
                <a:cs typeface="Lucida Sans Unicode"/>
              </a:rPr>
              <a:t> </a:t>
            </a:r>
            <a:r>
              <a:rPr dirty="0" sz="1200" spc="-30">
                <a:solidFill>
                  <a:srgbClr val="42BA84"/>
                </a:solidFill>
                <a:latin typeface="Lucida Sans Unicode"/>
                <a:cs typeface="Lucida Sans Unicode"/>
              </a:rPr>
              <a:t>for</a:t>
            </a:r>
            <a:r>
              <a:rPr dirty="0" sz="1200" spc="5">
                <a:solidFill>
                  <a:srgbClr val="42BA84"/>
                </a:solidFill>
                <a:latin typeface="Lucida Sans Unicode"/>
                <a:cs typeface="Lucida Sans Unicode"/>
              </a:rPr>
              <a:t> </a:t>
            </a:r>
            <a:r>
              <a:rPr dirty="0" sz="1200" spc="-505">
                <a:solidFill>
                  <a:srgbClr val="42BA84"/>
                </a:solidFill>
                <a:latin typeface="Lucida Sans Unicode"/>
                <a:cs typeface="Lucida Sans Unicode"/>
              </a:rPr>
              <a:t>faster
time-</a:t>
            </a:r>
            <a:r>
              <a:rPr dirty="0" sz="1200" spc="-530">
                <a:solidFill>
                  <a:srgbClr val="42BA84"/>
                </a:solidFill>
                <a:latin typeface="Lucida Sans Unicode"/>
                <a:cs typeface="Lucida Sans Unicode"/>
              </a:rPr>
              <a:t>to-</a:t>
            </a:r>
            <a:r>
              <a:rPr dirty="0" sz="1200" spc="-525">
                <a:solidFill>
                  <a:srgbClr val="42BA84"/>
                </a:solidFill>
                <a:latin typeface="Lucida Sans Unicode"/>
                <a:cs typeface="Lucida Sans Unicode"/>
              </a:rPr>
              <a:t>market</a:t>
            </a:r>
            <a:endParaRPr sz="1200">
              <a:latin typeface="Lucida Sans Unicode"/>
              <a:cs typeface="Lucida Sans Unicode"/>
            </a:endParaRPr>
          </a:p>
          <a:p>
            <a:pPr marL="12700" marR="5080">
              <a:lnSpc>
                <a:spcPct val="116700"/>
              </a:lnSpc>
              <a:spcBef>
                <a:spcPts val="800"/>
              </a:spcBef>
            </a:pPr>
            <a:r>
              <a:rPr dirty="0" sz="1000">
                <a:solidFill>
                  <a:srgbClr val="003A36"/>
                </a:solidFill>
                <a:latin typeface="Lucida Sans Unicode"/>
                <a:cs typeface="Lucida Sans Unicode"/>
              </a:rPr>
              <a:t>Rancher</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Prime</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allows</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SICK</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AG</a:t>
            </a:r>
            <a:r>
              <a:rPr dirty="0" sz="1000" spc="90">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85">
                <a:solidFill>
                  <a:srgbClr val="003A36"/>
                </a:solidFill>
                <a:latin typeface="Lucida Sans Unicode"/>
                <a:cs typeface="Lucida Sans Unicode"/>
              </a:rPr>
              <a:t> </a:t>
            </a:r>
            <a:r>
              <a:rPr dirty="0" sz="1000" spc="-325">
                <a:solidFill>
                  <a:srgbClr val="003A36"/>
                </a:solidFill>
                <a:latin typeface="Lucida Sans Unicode"/>
                <a:cs typeface="Lucida Sans Unicode"/>
              </a:rPr>
              <a:t>provide
Kubernetes</a:t>
            </a:r>
            <a:r>
              <a:rPr dirty="0" sz="1000" spc="65">
                <a:solidFill>
                  <a:srgbClr val="003A36"/>
                </a:solidFill>
                <a:latin typeface="Lucida Sans Unicode"/>
                <a:cs typeface="Lucida Sans Unicode"/>
              </a:rPr>
              <a:t> as</a:t>
            </a:r>
            <a:r>
              <a:rPr dirty="0" sz="1000" spc="50">
                <a:solidFill>
                  <a:srgbClr val="003A36"/>
                </a:solidFill>
                <a:latin typeface="Lucida Sans Unicode"/>
                <a:cs typeface="Lucida Sans Unicode"/>
              </a:rPr>
              <a:t> </a:t>
            </a:r>
            <a:r>
              <a:rPr dirty="0" sz="1000" spc="120">
                <a:solidFill>
                  <a:srgbClr val="003A36"/>
                </a:solidFill>
                <a:latin typeface="Lucida Sans Unicode"/>
                <a:cs typeface="Lucida Sans Unicode"/>
              </a:rPr>
              <a:t>a</a:t>
            </a:r>
            <a:r>
              <a:rPr dirty="0" sz="1000" spc="55">
                <a:solidFill>
                  <a:srgbClr val="003A36"/>
                </a:solidFill>
                <a:latin typeface="Lucida Sans Unicode"/>
                <a:cs typeface="Lucida Sans Unicode"/>
              </a:rPr>
              <a:t> </a:t>
            </a:r>
            <a:r>
              <a:rPr dirty="0" sz="1000">
                <a:solidFill>
                  <a:srgbClr val="003A36"/>
                </a:solidFill>
                <a:latin typeface="Lucida Sans Unicode"/>
                <a:cs typeface="Lucida Sans Unicode"/>
              </a:rPr>
              <a:t>reliable</a:t>
            </a:r>
            <a:r>
              <a:rPr dirty="0" sz="1000" spc="50">
                <a:solidFill>
                  <a:srgbClr val="003A36"/>
                </a:solidFill>
                <a:latin typeface="Lucida Sans Unicode"/>
                <a:cs typeface="Lucida Sans Unicode"/>
              </a:rPr>
              <a:t> </a:t>
            </a:r>
            <a:r>
              <a:rPr dirty="0" sz="1000">
                <a:solidFill>
                  <a:srgbClr val="003A36"/>
                </a:solidFill>
                <a:latin typeface="Lucida Sans Unicode"/>
                <a:cs typeface="Lucida Sans Unicode"/>
              </a:rPr>
              <a:t>service</a:t>
            </a:r>
            <a:r>
              <a:rPr dirty="0" sz="1000" spc="55">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55">
                <a:solidFill>
                  <a:srgbClr val="003A36"/>
                </a:solidFill>
                <a:latin typeface="Lucida Sans Unicode"/>
                <a:cs typeface="Lucida Sans Unicode"/>
              </a:rPr>
              <a:t> </a:t>
            </a:r>
            <a:r>
              <a:rPr dirty="0" sz="1000">
                <a:solidFill>
                  <a:srgbClr val="003A36"/>
                </a:solidFill>
                <a:latin typeface="Lucida Sans Unicode"/>
                <a:cs typeface="Lucida Sans Unicode"/>
              </a:rPr>
              <a:t>its</a:t>
            </a:r>
            <a:r>
              <a:rPr dirty="0" sz="1000" spc="50">
                <a:solidFill>
                  <a:srgbClr val="003A36"/>
                </a:solidFill>
                <a:latin typeface="Lucida Sans Unicode"/>
                <a:cs typeface="Lucida Sans Unicode"/>
              </a:rPr>
              <a:t> </a:t>
            </a:r>
            <a:r>
              <a:rPr dirty="0" sz="1000">
                <a:solidFill>
                  <a:srgbClr val="003A36"/>
                </a:solidFill>
                <a:latin typeface="Lucida Sans Unicode"/>
                <a:cs typeface="Lucida Sans Unicode"/>
              </a:rPr>
              <a:t>de-</a:t>
            </a:r>
            <a:r>
              <a:rPr dirty="0" sz="1000" spc="-10">
                <a:solidFill>
                  <a:srgbClr val="003A36"/>
                </a:solidFill>
                <a:latin typeface="Lucida Sans Unicode"/>
                <a:cs typeface="Lucida Sans Unicode"/>
              </a:rPr>
              <a:t>
velopers. </a:t>
            </a:r>
            <a:r>
              <a:rPr dirty="0" sz="1000">
                <a:solidFill>
                  <a:srgbClr val="003A36"/>
                </a:solidFill>
                <a:latin typeface="Lucida Sans Unicode"/>
                <a:cs typeface="Lucida Sans Unicode"/>
              </a:rPr>
              <a:t>With</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very</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little</a:t>
            </a:r>
            <a:r>
              <a:rPr dirty="0" sz="1000" spc="15">
                <a:solidFill>
                  <a:srgbClr val="003A36"/>
                </a:solidFill>
                <a:latin typeface="Lucida Sans Unicode"/>
                <a:cs typeface="Lucida Sans Unicode"/>
              </a:rPr>
              <a:t> </a:t>
            </a:r>
            <a:r>
              <a:rPr dirty="0" sz="1000" spc="60">
                <a:solidFill>
                  <a:srgbClr val="003A36"/>
                </a:solidFill>
                <a:latin typeface="Lucida Sans Unicode"/>
                <a:cs typeface="Lucida Sans Unicode"/>
              </a:rPr>
              <a:t>manual</a:t>
            </a:r>
            <a:r>
              <a:rPr dirty="0" sz="1000" spc="20">
                <a:solidFill>
                  <a:srgbClr val="003A36"/>
                </a:solidFill>
                <a:latin typeface="Lucida Sans Unicode"/>
                <a:cs typeface="Lucida Sans Unicode"/>
              </a:rPr>
              <a:t> </a:t>
            </a:r>
            <a:r>
              <a:rPr dirty="0" sz="1000" spc="-20">
                <a:solidFill>
                  <a:srgbClr val="003A36"/>
                </a:solidFill>
                <a:latin typeface="Lucida Sans Unicode"/>
                <a:cs typeface="Lucida Sans Unicode"/>
              </a:rPr>
              <a:t>effort,</a:t>
            </a:r>
            <a:r>
              <a:rPr dirty="0" sz="1000" spc="15">
                <a:solidFill>
                  <a:srgbClr val="003A36"/>
                </a:solidFill>
                <a:latin typeface="Lucida Sans Unicode"/>
                <a:cs typeface="Lucida Sans Unicode"/>
              </a:rPr>
              <a:t> </a:t>
            </a:r>
            <a:r>
              <a:rPr dirty="0" sz="1000" spc="-10">
                <a:solidFill>
                  <a:srgbClr val="003A36"/>
                </a:solidFill>
                <a:latin typeface="Lucida Sans Unicode"/>
                <a:cs typeface="Lucida Sans Unicode"/>
              </a:rPr>
              <a:t>the
IT</a:t>
            </a:r>
            <a:r>
              <a:rPr dirty="0" sz="1000" spc="400">
                <a:solidFill>
                  <a:srgbClr val="003A36"/>
                </a:solidFill>
                <a:latin typeface="Lucida Sans Unicode"/>
                <a:cs typeface="Lucida Sans Unicode"/>
              </a:rPr>
              <a:t> </a:t>
            </a:r>
            <a:r>
              <a:rPr dirty="0" sz="1000" spc="70">
                <a:solidFill>
                  <a:srgbClr val="003A36"/>
                </a:solidFill>
                <a:latin typeface="Lucida Sans Unicode"/>
                <a:cs typeface="Lucida Sans Unicode"/>
              </a:rPr>
              <a:t>team</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delivers</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35">
                <a:solidFill>
                  <a:srgbClr val="003A36"/>
                </a:solidFill>
                <a:latin typeface="Lucida Sans Unicode"/>
                <a:cs typeface="Lucida Sans Unicode"/>
              </a:rPr>
              <a:t> </a:t>
            </a:r>
            <a:r>
              <a:rPr dirty="0" sz="1000" spc="55">
                <a:solidFill>
                  <a:srgbClr val="003A36"/>
                </a:solidFill>
                <a:latin typeface="Lucida Sans Unicode"/>
                <a:cs typeface="Lucida Sans Unicode"/>
              </a:rPr>
              <a:t>needed</a:t>
            </a:r>
            <a:r>
              <a:rPr dirty="0" sz="1000" spc="30">
                <a:solidFill>
                  <a:srgbClr val="003A36"/>
                </a:solidFill>
                <a:latin typeface="Lucida Sans Unicode"/>
                <a:cs typeface="Lucida Sans Unicode"/>
              </a:rPr>
              <a:t> </a:t>
            </a:r>
            <a:r>
              <a:rPr dirty="0" sz="1000" spc="-130">
                <a:solidFill>
                  <a:srgbClr val="003A36"/>
                </a:solidFill>
                <a:latin typeface="Lucida Sans Unicode"/>
                <a:cs typeface="Lucida Sans Unicode"/>
              </a:rPr>
              <a:t>resources,
including</a:t>
            </a:r>
            <a:r>
              <a:rPr dirty="0" sz="1000">
                <a:solidFill>
                  <a:srgbClr val="003A36"/>
                </a:solidFill>
                <a:latin typeface="Lucida Sans Unicode"/>
                <a:cs typeface="Lucida Sans Unicode"/>
              </a:rPr>
              <a:t> persistent</a:t>
            </a:r>
            <a:r>
              <a:rPr dirty="0" sz="1000" spc="70">
                <a:solidFill>
                  <a:srgbClr val="003A36"/>
                </a:solidFill>
                <a:latin typeface="Lucida Sans Unicode"/>
                <a:cs typeface="Lucida Sans Unicode"/>
              </a:rPr>
              <a:t> </a:t>
            </a:r>
            <a:r>
              <a:rPr dirty="0" sz="1000">
                <a:solidFill>
                  <a:srgbClr val="003A36"/>
                </a:solidFill>
                <a:latin typeface="Lucida Sans Unicode"/>
                <a:cs typeface="Lucida Sans Unicode"/>
              </a:rPr>
              <a:t>storage,</a:t>
            </a:r>
            <a:r>
              <a:rPr dirty="0" sz="1000" spc="70">
                <a:solidFill>
                  <a:srgbClr val="003A36"/>
                </a:solidFill>
                <a:latin typeface="Lucida Sans Unicode"/>
                <a:cs typeface="Lucida Sans Unicode"/>
              </a:rPr>
              <a:t> </a:t>
            </a:r>
            <a:r>
              <a:rPr dirty="0" sz="1000">
                <a:solidFill>
                  <a:srgbClr val="003A36"/>
                </a:solidFill>
                <a:latin typeface="Lucida Sans Unicode"/>
                <a:cs typeface="Lucida Sans Unicode"/>
              </a:rPr>
              <a:t>for</a:t>
            </a:r>
            <a:r>
              <a:rPr dirty="0" sz="1000" spc="70">
                <a:solidFill>
                  <a:srgbClr val="003A36"/>
                </a:solidFill>
                <a:latin typeface="Lucida Sans Unicode"/>
                <a:cs typeface="Lucida Sans Unicode"/>
              </a:rPr>
              <a:t> </a:t>
            </a:r>
            <a:r>
              <a:rPr dirty="0" sz="1000" spc="-10">
                <a:solidFill>
                  <a:srgbClr val="003A36"/>
                </a:solidFill>
                <a:latin typeface="Lucida Sans Unicode"/>
                <a:cs typeface="Lucida Sans Unicode"/>
              </a:rPr>
              <a:t>different
projects. </a:t>
            </a:r>
            <a:r>
              <a:rPr dirty="0" sz="1000" spc="-20">
                <a:solidFill>
                  <a:srgbClr val="003A36"/>
                </a:solidFill>
                <a:latin typeface="Lucida Sans Unicode"/>
                <a:cs typeface="Lucida Sans Unicode"/>
              </a:rPr>
              <a:t>This</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allows</a:t>
            </a:r>
            <a:r>
              <a:rPr dirty="0" sz="1000" spc="90">
                <a:solidFill>
                  <a:srgbClr val="003A36"/>
                </a:solidFill>
                <a:latin typeface="Lucida Sans Unicode"/>
                <a:cs typeface="Lucida Sans Unicode"/>
              </a:rPr>
              <a:t> </a:t>
            </a:r>
            <a:r>
              <a:rPr dirty="0" sz="1000">
                <a:solidFill>
                  <a:srgbClr val="003A36"/>
                </a:solidFill>
                <a:latin typeface="Lucida Sans Unicode"/>
                <a:cs typeface="Lucida Sans Unicode"/>
              </a:rPr>
              <a:t>developer</a:t>
            </a:r>
            <a:r>
              <a:rPr dirty="0" sz="1000" spc="90">
                <a:solidFill>
                  <a:srgbClr val="003A36"/>
                </a:solidFill>
                <a:latin typeface="Lucida Sans Unicode"/>
                <a:cs typeface="Lucida Sans Unicode"/>
              </a:rPr>
              <a:t> </a:t>
            </a:r>
            <a:r>
              <a:rPr dirty="0" sz="1000" spc="60">
                <a:solidFill>
                  <a:srgbClr val="003A36"/>
                </a:solidFill>
                <a:latin typeface="Lucida Sans Unicode"/>
                <a:cs typeface="Lucida Sans Unicode"/>
              </a:rPr>
              <a:t>teams</a:t>
            </a:r>
            <a:r>
              <a:rPr dirty="0" sz="1000" spc="90">
                <a:solidFill>
                  <a:srgbClr val="003A36"/>
                </a:solidFill>
                <a:latin typeface="Lucida Sans Unicode"/>
                <a:cs typeface="Lucida Sans Unicode"/>
              </a:rPr>
              <a:t> </a:t>
            </a:r>
            <a:r>
              <a:rPr dirty="0" sz="1000" spc="-10">
                <a:solidFill>
                  <a:srgbClr val="003A36"/>
                </a:solidFill>
                <a:latin typeface="Lucida Sans Unicode"/>
                <a:cs typeface="Lucida Sans Unicode"/>
              </a:rPr>
              <a:t>to
get </a:t>
            </a:r>
            <a:r>
              <a:rPr dirty="0" sz="1000">
                <a:solidFill>
                  <a:srgbClr val="003A36"/>
                </a:solidFill>
                <a:latin typeface="Lucida Sans Unicode"/>
                <a:cs typeface="Lucida Sans Unicode"/>
              </a:rPr>
              <a:t>started</a:t>
            </a:r>
            <a:r>
              <a:rPr dirty="0" sz="1000" spc="50">
                <a:solidFill>
                  <a:srgbClr val="003A36"/>
                </a:solidFill>
                <a:latin typeface="Lucida Sans Unicode"/>
                <a:cs typeface="Lucida Sans Unicode"/>
              </a:rPr>
              <a:t> </a:t>
            </a:r>
            <a:r>
              <a:rPr dirty="0" sz="1000">
                <a:solidFill>
                  <a:srgbClr val="003A36"/>
                </a:solidFill>
                <a:latin typeface="Lucida Sans Unicode"/>
                <a:cs typeface="Lucida Sans Unicode"/>
              </a:rPr>
              <a:t>right</a:t>
            </a:r>
            <a:r>
              <a:rPr dirty="0" sz="1000" spc="50">
                <a:solidFill>
                  <a:srgbClr val="003A36"/>
                </a:solidFill>
                <a:latin typeface="Lucida Sans Unicode"/>
                <a:cs typeface="Lucida Sans Unicode"/>
              </a:rPr>
              <a:t> away, </a:t>
            </a:r>
            <a:r>
              <a:rPr dirty="0" sz="1000" spc="70">
                <a:solidFill>
                  <a:srgbClr val="003A36"/>
                </a:solidFill>
                <a:latin typeface="Lucida Sans Unicode"/>
                <a:cs typeface="Lucida Sans Unicode"/>
              </a:rPr>
              <a:t>add</a:t>
            </a:r>
            <a:r>
              <a:rPr dirty="0" sz="1000" spc="50">
                <a:solidFill>
                  <a:srgbClr val="003A36"/>
                </a:solidFill>
                <a:latin typeface="Lucida Sans Unicode"/>
                <a:cs typeface="Lucida Sans Unicode"/>
              </a:rPr>
              <a:t> </a:t>
            </a:r>
            <a:r>
              <a:rPr dirty="0" sz="1000">
                <a:solidFill>
                  <a:srgbClr val="003A36"/>
                </a:solidFill>
                <a:latin typeface="Lucida Sans Unicode"/>
                <a:cs typeface="Lucida Sans Unicode"/>
              </a:rPr>
              <a:t>new</a:t>
            </a:r>
            <a:r>
              <a:rPr dirty="0" sz="1000" spc="50">
                <a:solidFill>
                  <a:srgbClr val="003A36"/>
                </a:solidFill>
                <a:latin typeface="Lucida Sans Unicode"/>
                <a:cs typeface="Lucida Sans Unicode"/>
              </a:rPr>
              <a:t> </a:t>
            </a:r>
            <a:r>
              <a:rPr dirty="0" sz="1000" spc="-10">
                <a:solidFill>
                  <a:srgbClr val="003A36"/>
                </a:solidFill>
                <a:latin typeface="Lucida Sans Unicode"/>
                <a:cs typeface="Lucida Sans Unicode"/>
              </a:rPr>
              <a:t>people
or </a:t>
            </a:r>
            <a:r>
              <a:rPr dirty="0" sz="1000">
                <a:solidFill>
                  <a:srgbClr val="003A36"/>
                </a:solidFill>
                <a:latin typeface="Lucida Sans Unicode"/>
                <a:cs typeface="Lucida Sans Unicode"/>
              </a:rPr>
              <a:t>allocate</a:t>
            </a:r>
            <a:r>
              <a:rPr dirty="0" sz="1000" spc="220">
                <a:solidFill>
                  <a:srgbClr val="003A36"/>
                </a:solidFill>
                <a:latin typeface="Lucida Sans Unicode"/>
                <a:cs typeface="Lucida Sans Unicode"/>
              </a:rPr>
              <a:t> </a:t>
            </a:r>
            <a:r>
              <a:rPr dirty="0" sz="1000">
                <a:solidFill>
                  <a:srgbClr val="003A36"/>
                </a:solidFill>
                <a:latin typeface="Lucida Sans Unicode"/>
                <a:cs typeface="Lucida Sans Unicode"/>
              </a:rPr>
              <a:t>additional</a:t>
            </a:r>
            <a:r>
              <a:rPr dirty="0" sz="1000" spc="225">
                <a:solidFill>
                  <a:srgbClr val="003A36"/>
                </a:solidFill>
                <a:latin typeface="Lucida Sans Unicode"/>
                <a:cs typeface="Lucida Sans Unicode"/>
              </a:rPr>
              <a:t> </a:t>
            </a:r>
            <a:r>
              <a:rPr dirty="0" sz="1000">
                <a:solidFill>
                  <a:srgbClr val="003A36"/>
                </a:solidFill>
                <a:latin typeface="Lucida Sans Unicode"/>
                <a:cs typeface="Lucida Sans Unicode"/>
              </a:rPr>
              <a:t>resources</a:t>
            </a:r>
            <a:r>
              <a:rPr dirty="0" sz="1000" spc="225">
                <a:solidFill>
                  <a:srgbClr val="003A36"/>
                </a:solidFill>
                <a:latin typeface="Lucida Sans Unicode"/>
                <a:cs typeface="Lucida Sans Unicode"/>
              </a:rPr>
              <a:t> </a:t>
            </a:r>
            <a:r>
              <a:rPr dirty="0" sz="1000">
                <a:solidFill>
                  <a:srgbClr val="003A36"/>
                </a:solidFill>
                <a:latin typeface="Lucida Sans Unicode"/>
                <a:cs typeface="Lucida Sans Unicode"/>
              </a:rPr>
              <a:t>on</a:t>
            </a:r>
            <a:r>
              <a:rPr dirty="0" sz="1000" spc="225">
                <a:solidFill>
                  <a:srgbClr val="003A36"/>
                </a:solidFill>
                <a:latin typeface="Lucida Sans Unicode"/>
                <a:cs typeface="Lucida Sans Unicode"/>
              </a:rPr>
              <a:t> </a:t>
            </a:r>
            <a:r>
              <a:rPr dirty="0" sz="1000" spc="-80">
                <a:solidFill>
                  <a:srgbClr val="003A36"/>
                </a:solidFill>
                <a:latin typeface="Lucida Sans Unicode"/>
                <a:cs typeface="Lucida Sans Unicode"/>
              </a:rPr>
              <a:t>their
own </a:t>
            </a:r>
            <a:r>
              <a:rPr dirty="0" sz="1000" spc="65">
                <a:solidFill>
                  <a:srgbClr val="003A36"/>
                </a:solidFill>
                <a:latin typeface="Lucida Sans Unicode"/>
                <a:cs typeface="Lucida Sans Unicode"/>
              </a:rPr>
              <a:t>as</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needed.</a:t>
            </a:r>
            <a:r>
              <a:rPr dirty="0" sz="1000" spc="90">
                <a:solidFill>
                  <a:srgbClr val="003A36"/>
                </a:solidFill>
                <a:latin typeface="Lucida Sans Unicode"/>
                <a:cs typeface="Lucida Sans Unicode"/>
              </a:rPr>
              <a:t> </a:t>
            </a:r>
            <a:r>
              <a:rPr dirty="0" sz="1000" spc="-20">
                <a:solidFill>
                  <a:srgbClr val="003A36"/>
                </a:solidFill>
                <a:latin typeface="Lucida Sans Unicode"/>
                <a:cs typeface="Lucida Sans Unicode"/>
              </a:rPr>
              <a:t>This</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self-service</a:t>
            </a:r>
            <a:r>
              <a:rPr dirty="0" sz="1000" spc="90">
                <a:solidFill>
                  <a:srgbClr val="003A36"/>
                </a:solidFill>
                <a:latin typeface="Lucida Sans Unicode"/>
                <a:cs typeface="Lucida Sans Unicode"/>
              </a:rPr>
              <a:t> </a:t>
            </a:r>
            <a:r>
              <a:rPr dirty="0" sz="1000" spc="-150">
                <a:solidFill>
                  <a:srgbClr val="003A36"/>
                </a:solidFill>
                <a:latin typeface="Lucida Sans Unicode"/>
                <a:cs typeface="Lucida Sans Unicode"/>
              </a:rPr>
              <a:t>model
accelerates</a:t>
            </a:r>
            <a:r>
              <a:rPr dirty="0" sz="1000">
                <a:solidFill>
                  <a:srgbClr val="003A36"/>
                </a:solidFill>
                <a:latin typeface="Lucida Sans Unicode"/>
                <a:cs typeface="Lucida Sans Unicode"/>
              </a:rPr>
              <a:t> development</a:t>
            </a:r>
            <a:r>
              <a:rPr dirty="0" sz="1000" spc="390">
                <a:solidFill>
                  <a:srgbClr val="003A36"/>
                </a:solidFill>
                <a:latin typeface="Lucida Sans Unicode"/>
                <a:cs typeface="Lucida Sans Unicode"/>
              </a:rPr>
              <a:t> </a:t>
            </a:r>
            <a:r>
              <a:rPr dirty="0" sz="1000">
                <a:solidFill>
                  <a:srgbClr val="003A36"/>
                </a:solidFill>
                <a:latin typeface="Lucida Sans Unicode"/>
                <a:cs typeface="Lucida Sans Unicode"/>
              </a:rPr>
              <a:t>processes</a:t>
            </a:r>
            <a:r>
              <a:rPr dirty="0" sz="1000" spc="395">
                <a:solidFill>
                  <a:srgbClr val="003A36"/>
                </a:solidFill>
                <a:latin typeface="Lucida Sans Unicode"/>
                <a:cs typeface="Lucida Sans Unicode"/>
              </a:rPr>
              <a:t> </a:t>
            </a:r>
            <a:r>
              <a:rPr dirty="0" sz="1000" spc="-10">
                <a:solidFill>
                  <a:srgbClr val="003A36"/>
                </a:solidFill>
                <a:latin typeface="Lucida Sans Unicode"/>
                <a:cs typeface="Lucida Sans Unicode"/>
              </a:rPr>
              <a:t>and
ultimately </a:t>
            </a:r>
            <a:r>
              <a:rPr dirty="0" sz="1000">
                <a:solidFill>
                  <a:srgbClr val="003A36"/>
                </a:solidFill>
                <a:latin typeface="Lucida Sans Unicode"/>
                <a:cs typeface="Lucida Sans Unicode"/>
              </a:rPr>
              <a:t>shortens</a:t>
            </a:r>
            <a:r>
              <a:rPr dirty="0" sz="1000" spc="165">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170">
                <a:solidFill>
                  <a:srgbClr val="003A36"/>
                </a:solidFill>
                <a:latin typeface="Lucida Sans Unicode"/>
                <a:cs typeface="Lucida Sans Unicode"/>
              </a:rPr>
              <a:t> </a:t>
            </a:r>
            <a:r>
              <a:rPr dirty="0" sz="1000">
                <a:solidFill>
                  <a:srgbClr val="003A36"/>
                </a:solidFill>
                <a:latin typeface="Lucida Sans Unicode"/>
                <a:cs typeface="Lucida Sans Unicode"/>
              </a:rPr>
              <a:t>time-to-market</a:t>
            </a:r>
            <a:r>
              <a:rPr dirty="0" sz="1000" spc="170">
                <a:solidFill>
                  <a:srgbClr val="003A36"/>
                </a:solidFill>
                <a:latin typeface="Lucida Sans Unicode"/>
                <a:cs typeface="Lucida Sans Unicode"/>
              </a:rPr>
              <a:t> </a:t>
            </a:r>
            <a:r>
              <a:rPr dirty="0" sz="1000" spc="-10">
                <a:solidFill>
                  <a:srgbClr val="003A36"/>
                </a:solidFill>
                <a:latin typeface="Lucida Sans Unicode"/>
                <a:cs typeface="Lucida Sans Unicode"/>
              </a:rPr>
              <a:t>of
new </a:t>
            </a:r>
            <a:r>
              <a:rPr dirty="0" sz="1000">
                <a:solidFill>
                  <a:srgbClr val="003A36"/>
                </a:solidFill>
                <a:latin typeface="Lucida Sans Unicode"/>
                <a:cs typeface="Lucida Sans Unicode"/>
              </a:rPr>
              <a:t>digital</a:t>
            </a:r>
            <a:r>
              <a:rPr dirty="0" sz="1000" spc="90">
                <a:solidFill>
                  <a:srgbClr val="003A36"/>
                </a:solidFill>
                <a:latin typeface="Lucida Sans Unicode"/>
                <a:cs typeface="Lucida Sans Unicode"/>
              </a:rPr>
              <a:t> </a:t>
            </a:r>
            <a:r>
              <a:rPr dirty="0" sz="1000" spc="-10">
                <a:solidFill>
                  <a:srgbClr val="003A36"/>
                </a:solidFill>
                <a:latin typeface="Lucida Sans Unicode"/>
                <a:cs typeface="Lucida Sans Unicode"/>
              </a:rPr>
              <a:t>services.</a:t>
            </a:r>
            <a:endParaRPr sz="1000">
              <a:latin typeface="Lucida Sans Unicode"/>
              <a:cs typeface="Lucida Sans Unicode"/>
            </a:endParaRPr>
          </a:p>
        </p:txBody>
      </p:sp>
      <p:sp>
        <p:nvSpPr>
          <p:cNvPr id="4" name="object 4" descr=""/>
          <p:cNvSpPr txBox="1"/>
          <p:nvPr/>
        </p:nvSpPr>
        <p:spPr>
          <a:xfrm>
            <a:off x="942339" y="8315959"/>
            <a:ext cx="2661920" cy="878840"/>
          </a:xfrm>
          <a:prstGeom prst="rect">
            <a:avLst/>
          </a:prstGeom>
        </p:spPr>
        <p:txBody>
          <a:bodyPr wrap="square" lIns="0" tIns="12700" rIns="0" bIns="0" rtlCol="0" vert="horz">
            <a:spAutoFit/>
          </a:bodyPr>
          <a:lstStyle/>
          <a:p>
            <a:pPr marL="12700">
              <a:lnSpc>
                <a:spcPct val="100000"/>
              </a:lnSpc>
              <a:spcBef>
                <a:spcPts val="100"/>
              </a:spcBef>
            </a:pPr>
            <a:r>
              <a:rPr dirty="0" sz="1200" spc="-55">
                <a:solidFill>
                  <a:srgbClr val="42BA84"/>
                </a:solidFill>
                <a:latin typeface="Lucida Sans Unicode"/>
                <a:cs typeface="Lucida Sans Unicode"/>
              </a:rPr>
              <a:t>Full</a:t>
            </a:r>
            <a:r>
              <a:rPr dirty="0" sz="1200" spc="-20">
                <a:solidFill>
                  <a:srgbClr val="42BA84"/>
                </a:solidFill>
                <a:latin typeface="Lucida Sans Unicode"/>
                <a:cs typeface="Lucida Sans Unicode"/>
              </a:rPr>
              <a:t> </a:t>
            </a:r>
            <a:r>
              <a:rPr dirty="0" sz="1200">
                <a:solidFill>
                  <a:srgbClr val="42BA84"/>
                </a:solidFill>
                <a:latin typeface="Lucida Sans Unicode"/>
                <a:cs typeface="Lucida Sans Unicode"/>
              </a:rPr>
              <a:t>security</a:t>
            </a:r>
            <a:r>
              <a:rPr dirty="0" sz="1200" spc="-15">
                <a:solidFill>
                  <a:srgbClr val="42BA84"/>
                </a:solidFill>
                <a:latin typeface="Lucida Sans Unicode"/>
                <a:cs typeface="Lucida Sans Unicode"/>
              </a:rPr>
              <a:t> </a:t>
            </a:r>
            <a:r>
              <a:rPr dirty="0" sz="1200" spc="-10">
                <a:solidFill>
                  <a:srgbClr val="42BA84"/>
                </a:solidFill>
                <a:latin typeface="Lucida Sans Unicode"/>
                <a:cs typeface="Lucida Sans Unicode"/>
              </a:rPr>
              <a:t>control</a:t>
            </a:r>
            <a:endParaRPr sz="1200">
              <a:latin typeface="Lucida Sans Unicode"/>
              <a:cs typeface="Lucida Sans Unicode"/>
            </a:endParaRPr>
          </a:p>
          <a:p>
            <a:pPr marL="12700" marR="5080">
              <a:lnSpc>
                <a:spcPct val="116700"/>
              </a:lnSpc>
              <a:spcBef>
                <a:spcPts val="1080"/>
              </a:spcBef>
            </a:pPr>
            <a:r>
              <a:rPr dirty="0" sz="1000">
                <a:solidFill>
                  <a:srgbClr val="003A36"/>
                </a:solidFill>
                <a:latin typeface="Lucida Sans Unicode"/>
                <a:cs typeface="Lucida Sans Unicode"/>
              </a:rPr>
              <a:t>The</a:t>
            </a:r>
            <a:r>
              <a:rPr dirty="0" sz="1000" spc="70">
                <a:solidFill>
                  <a:srgbClr val="003A36"/>
                </a:solidFill>
                <a:latin typeface="Lucida Sans Unicode"/>
                <a:cs typeface="Lucida Sans Unicode"/>
              </a:rPr>
              <a:t> team </a:t>
            </a:r>
            <a:r>
              <a:rPr dirty="0" sz="1000">
                <a:solidFill>
                  <a:srgbClr val="003A36"/>
                </a:solidFill>
                <a:latin typeface="Lucida Sans Unicode"/>
                <a:cs typeface="Lucida Sans Unicode"/>
              </a:rPr>
              <a:t>maintains</a:t>
            </a:r>
            <a:r>
              <a:rPr dirty="0" sz="1000" spc="75">
                <a:solidFill>
                  <a:srgbClr val="003A36"/>
                </a:solidFill>
                <a:latin typeface="Lucida Sans Unicode"/>
                <a:cs typeface="Lucida Sans Unicode"/>
              </a:rPr>
              <a:t> </a:t>
            </a:r>
            <a:r>
              <a:rPr dirty="0" sz="1000" spc="-20">
                <a:solidFill>
                  <a:srgbClr val="003A36"/>
                </a:solidFill>
                <a:latin typeface="Lucida Sans Unicode"/>
                <a:cs typeface="Lucida Sans Unicode"/>
              </a:rPr>
              <a:t>full</a:t>
            </a:r>
            <a:r>
              <a:rPr dirty="0" sz="1000" spc="70">
                <a:solidFill>
                  <a:srgbClr val="003A36"/>
                </a:solidFill>
                <a:latin typeface="Lucida Sans Unicode"/>
                <a:cs typeface="Lucida Sans Unicode"/>
              </a:rPr>
              <a:t> </a:t>
            </a:r>
            <a:r>
              <a:rPr dirty="0" sz="1000">
                <a:solidFill>
                  <a:srgbClr val="003A36"/>
                </a:solidFill>
                <a:latin typeface="Lucida Sans Unicode"/>
                <a:cs typeface="Lucida Sans Unicode"/>
              </a:rPr>
              <a:t>control</a:t>
            </a:r>
            <a:r>
              <a:rPr dirty="0" sz="1000" spc="75">
                <a:solidFill>
                  <a:srgbClr val="003A36"/>
                </a:solidFill>
                <a:latin typeface="Lucida Sans Unicode"/>
                <a:cs typeface="Lucida Sans Unicode"/>
              </a:rPr>
              <a:t> </a:t>
            </a:r>
            <a:r>
              <a:rPr dirty="0" sz="1000" spc="-20">
                <a:solidFill>
                  <a:srgbClr val="003A36"/>
                </a:solidFill>
                <a:latin typeface="Lucida Sans Unicode"/>
                <a:cs typeface="Lucida Sans Unicode"/>
              </a:rPr>
              <a:t>over</a:t>
            </a:r>
            <a:r>
              <a:rPr dirty="0" sz="1000" spc="555">
                <a:solidFill>
                  <a:srgbClr val="003A36"/>
                </a:solidFill>
                <a:latin typeface="Lucida Sans Unicode"/>
                <a:cs typeface="Lucida Sans Unicode"/>
              </a:rPr>
              <a:t> </a:t>
            </a:r>
            <a:r>
              <a:rPr dirty="0" sz="1000" spc="-370">
                <a:solidFill>
                  <a:srgbClr val="003A36"/>
                </a:solidFill>
                <a:latin typeface="Lucida Sans Unicode"/>
                <a:cs typeface="Lucida Sans Unicode"/>
              </a:rPr>
              <a:t>the
security</a:t>
            </a:r>
            <a:r>
              <a:rPr dirty="0" sz="1000" spc="95">
                <a:solidFill>
                  <a:srgbClr val="003A36"/>
                </a:solidFill>
                <a:latin typeface="Lucida Sans Unicode"/>
                <a:cs typeface="Lucida Sans Unicode"/>
              </a:rPr>
              <a:t> </a:t>
            </a:r>
            <a:r>
              <a:rPr dirty="0" sz="1000">
                <a:solidFill>
                  <a:srgbClr val="003A36"/>
                </a:solidFill>
                <a:latin typeface="Lucida Sans Unicode"/>
                <a:cs typeface="Lucida Sans Unicode"/>
              </a:rPr>
              <a:t>of</a:t>
            </a:r>
            <a:r>
              <a:rPr dirty="0" sz="1000" spc="95">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95">
                <a:solidFill>
                  <a:srgbClr val="003A36"/>
                </a:solidFill>
                <a:latin typeface="Lucida Sans Unicode"/>
                <a:cs typeface="Lucida Sans Unicode"/>
              </a:rPr>
              <a:t> </a:t>
            </a:r>
            <a:r>
              <a:rPr dirty="0" sz="1000">
                <a:solidFill>
                  <a:srgbClr val="003A36"/>
                </a:solidFill>
                <a:latin typeface="Lucida Sans Unicode"/>
                <a:cs typeface="Lucida Sans Unicode"/>
              </a:rPr>
              <a:t>environment</a:t>
            </a:r>
            <a:r>
              <a:rPr dirty="0" sz="1000" spc="95">
                <a:solidFill>
                  <a:srgbClr val="003A36"/>
                </a:solidFill>
                <a:latin typeface="Lucida Sans Unicode"/>
                <a:cs typeface="Lucida Sans Unicode"/>
              </a:rPr>
              <a:t> </a:t>
            </a:r>
            <a:r>
              <a:rPr dirty="0" sz="1000" spc="40">
                <a:solidFill>
                  <a:srgbClr val="003A36"/>
                </a:solidFill>
                <a:latin typeface="Lucida Sans Unicode"/>
                <a:cs typeface="Lucida Sans Unicode"/>
              </a:rPr>
              <a:t>and </a:t>
            </a:r>
            <a:r>
              <a:rPr dirty="0" sz="1000" spc="90">
                <a:solidFill>
                  <a:srgbClr val="003A36"/>
                </a:solidFill>
                <a:latin typeface="Lucida Sans Unicode"/>
                <a:cs typeface="Lucida Sans Unicode"/>
              </a:rPr>
              <a:t>can
manage</a:t>
            </a:r>
            <a:r>
              <a:rPr dirty="0" sz="1000">
                <a:solidFill>
                  <a:srgbClr val="003A36"/>
                </a:solidFill>
                <a:latin typeface="Lucida Sans Unicode"/>
                <a:cs typeface="Lucida Sans Unicode"/>
              </a:rPr>
              <a:t> user rights </a:t>
            </a:r>
            <a:r>
              <a:rPr dirty="0" sz="1000" spc="65">
                <a:solidFill>
                  <a:srgbClr val="003A36"/>
                </a:solidFill>
                <a:latin typeface="Lucida Sans Unicode"/>
                <a:cs typeface="Lucida Sans Unicode"/>
              </a:rPr>
              <a:t>and</a:t>
            </a:r>
            <a:r>
              <a:rPr dirty="0" sz="1000" spc="5">
                <a:solidFill>
                  <a:srgbClr val="003A36"/>
                </a:solidFill>
                <a:latin typeface="Lucida Sans Unicode"/>
                <a:cs typeface="Lucida Sans Unicode"/>
              </a:rPr>
              <a:t> </a:t>
            </a:r>
            <a:r>
              <a:rPr dirty="0" sz="1000" spc="-10">
                <a:solidFill>
                  <a:srgbClr val="003A36"/>
                </a:solidFill>
                <a:latin typeface="Lucida Sans Unicode"/>
                <a:cs typeface="Lucida Sans Unicode"/>
              </a:rPr>
              <a:t>security policies</a:t>
            </a:r>
            <a:endParaRPr sz="1000">
              <a:latin typeface="Lucida Sans Unicode"/>
              <a:cs typeface="Lucida Sans Unicode"/>
            </a:endParaRPr>
          </a:p>
        </p:txBody>
      </p:sp>
      <p:sp>
        <p:nvSpPr>
          <p:cNvPr id="5" name="object 5" descr=""/>
          <p:cNvSpPr txBox="1"/>
          <p:nvPr/>
        </p:nvSpPr>
        <p:spPr>
          <a:xfrm>
            <a:off x="4095744" y="6502400"/>
            <a:ext cx="2649855" cy="558800"/>
          </a:xfrm>
          <a:prstGeom prst="rect">
            <a:avLst/>
          </a:prstGeom>
        </p:spPr>
        <p:txBody>
          <a:bodyPr wrap="square" lIns="0" tIns="12700" rIns="0" bIns="0" rtlCol="0" vert="horz">
            <a:spAutoFit/>
          </a:bodyPr>
          <a:lstStyle/>
          <a:p>
            <a:pPr marL="12700" marR="5080">
              <a:lnSpc>
                <a:spcPct val="116700"/>
              </a:lnSpc>
              <a:spcBef>
                <a:spcPts val="100"/>
              </a:spcBef>
            </a:pPr>
            <a:r>
              <a:rPr dirty="0" sz="1000" spc="30">
                <a:solidFill>
                  <a:srgbClr val="003A36"/>
                </a:solidFill>
                <a:latin typeface="Lucida Sans Unicode"/>
                <a:cs typeface="Lucida Sans Unicode"/>
              </a:rPr>
              <a:t>centrall</a:t>
            </a:r>
            <a:r>
              <a:rPr dirty="0" sz="1000" spc="25">
                <a:solidFill>
                  <a:srgbClr val="003A36"/>
                </a:solidFill>
                <a:latin typeface="Lucida Sans Unicode"/>
                <a:cs typeface="Lucida Sans Unicode"/>
              </a:rPr>
              <a:t>y</a:t>
            </a:r>
            <a:r>
              <a:rPr dirty="0" sz="1000" spc="-30">
                <a:solidFill>
                  <a:srgbClr val="003A36"/>
                </a:solidFill>
                <a:latin typeface="Lucida Sans Unicode"/>
                <a:cs typeface="Lucida Sans Unicode"/>
              </a:rPr>
              <a:t> </a:t>
            </a:r>
            <a:r>
              <a:rPr dirty="0" sz="1000" spc="-10">
                <a:solidFill>
                  <a:srgbClr val="003A36"/>
                </a:solidFill>
                <a:latin typeface="Lucida Sans Unicode"/>
                <a:cs typeface="Lucida Sans Unicode"/>
              </a:rPr>
              <a:t>fo</a:t>
            </a:r>
            <a:r>
              <a:rPr dirty="0" sz="1000" spc="-15">
                <a:solidFill>
                  <a:srgbClr val="003A36"/>
                </a:solidFill>
                <a:latin typeface="Lucida Sans Unicode"/>
                <a:cs typeface="Lucida Sans Unicode"/>
              </a:rPr>
              <a:t>r</a:t>
            </a:r>
            <a:r>
              <a:rPr dirty="0" sz="1000" spc="-30">
                <a:solidFill>
                  <a:srgbClr val="003A36"/>
                </a:solidFill>
                <a:latin typeface="Lucida Sans Unicode"/>
                <a:cs typeface="Lucida Sans Unicode"/>
              </a:rPr>
              <a:t> </a:t>
            </a:r>
            <a:r>
              <a:rPr dirty="0" sz="1000" spc="30">
                <a:solidFill>
                  <a:srgbClr val="003A36"/>
                </a:solidFill>
                <a:latin typeface="Lucida Sans Unicode"/>
                <a:cs typeface="Lucida Sans Unicode"/>
              </a:rPr>
              <a:t>th</a:t>
            </a:r>
            <a:r>
              <a:rPr dirty="0" sz="1000" spc="25">
                <a:solidFill>
                  <a:srgbClr val="003A36"/>
                </a:solidFill>
                <a:latin typeface="Lucida Sans Unicode"/>
                <a:cs typeface="Lucida Sans Unicode"/>
              </a:rPr>
              <a:t>e</a:t>
            </a:r>
            <a:r>
              <a:rPr dirty="0" sz="1000" spc="-30">
                <a:solidFill>
                  <a:srgbClr val="003A36"/>
                </a:solidFill>
                <a:latin typeface="Lucida Sans Unicode"/>
                <a:cs typeface="Lucida Sans Unicode"/>
              </a:rPr>
              <a:t> </a:t>
            </a:r>
            <a:r>
              <a:rPr dirty="0" sz="1000" spc="15">
                <a:solidFill>
                  <a:srgbClr val="003A36"/>
                </a:solidFill>
                <a:latin typeface="Lucida Sans Unicode"/>
                <a:cs typeface="Lucida Sans Unicode"/>
              </a:rPr>
              <a:t>entir</a:t>
            </a:r>
            <a:r>
              <a:rPr dirty="0" sz="1000" spc="10">
                <a:solidFill>
                  <a:srgbClr val="003A36"/>
                </a:solidFill>
                <a:latin typeface="Lucida Sans Unicode"/>
                <a:cs typeface="Lucida Sans Unicode"/>
              </a:rPr>
              <a:t>e</a:t>
            </a:r>
            <a:r>
              <a:rPr dirty="0" sz="1000" spc="-30">
                <a:solidFill>
                  <a:srgbClr val="003A36"/>
                </a:solidFill>
                <a:latin typeface="Lucida Sans Unicode"/>
                <a:cs typeface="Lucida Sans Unicode"/>
              </a:rPr>
              <a:t> </a:t>
            </a:r>
            <a:r>
              <a:rPr dirty="0" sz="1000" spc="20">
                <a:solidFill>
                  <a:srgbClr val="003A36"/>
                </a:solidFill>
                <a:latin typeface="Lucida Sans Unicode"/>
                <a:cs typeface="Lucida Sans Unicode"/>
              </a:rPr>
              <a:t>environment</a:t>
            </a:r>
            <a:r>
              <a:rPr dirty="0" sz="1000" spc="5">
                <a:solidFill>
                  <a:srgbClr val="003A36"/>
                </a:solidFill>
                <a:latin typeface="Lucida Sans Unicode"/>
                <a:cs typeface="Lucida Sans Unicode"/>
              </a:rPr>
              <a:t>,</a:t>
            </a:r>
            <a:r>
              <a:rPr dirty="0" sz="1000" spc="-30">
                <a:solidFill>
                  <a:srgbClr val="003A36"/>
                </a:solidFill>
                <a:latin typeface="Lucida Sans Unicode"/>
                <a:cs typeface="Lucida Sans Unicode"/>
              </a:rPr>
              <a:t> </a:t>
            </a:r>
            <a:r>
              <a:rPr dirty="0" sz="1000" spc="-330">
                <a:solidFill>
                  <a:srgbClr val="003A36"/>
                </a:solidFill>
                <a:latin typeface="Lucida Sans Unicode"/>
                <a:cs typeface="Lucida Sans Unicode"/>
              </a:rPr>
              <a:t>e</a:t>
            </a:r>
            <a:r>
              <a:rPr dirty="0" sz="1000" spc="-330">
                <a:solidFill>
                  <a:srgbClr val="003A36"/>
                </a:solidFill>
                <a:latin typeface="Lucida Sans Unicode"/>
                <a:cs typeface="Lucida Sans Unicode"/>
              </a:rPr>
              <a:t>n</a:t>
            </a:r>
            <a:r>
              <a:rPr dirty="0" sz="1000" spc="-415">
                <a:solidFill>
                  <a:srgbClr val="003A36"/>
                </a:solidFill>
                <a:latin typeface="Lucida Sans Unicode"/>
                <a:cs typeface="Lucida Sans Unicode"/>
              </a:rPr>
              <a:t>-
</a:t>
            </a:r>
            <a:r>
              <a:rPr dirty="0" sz="1000" spc="-365">
                <a:solidFill>
                  <a:srgbClr val="003A36"/>
                </a:solidFill>
                <a:latin typeface="Lucida Sans Unicode"/>
                <a:cs typeface="Lucida Sans Unicode"/>
              </a:rPr>
              <a:t>surin</a:t>
            </a:r>
            <a:r>
              <a:rPr dirty="0" sz="1000" spc="-375">
                <a:solidFill>
                  <a:srgbClr val="003A36"/>
                </a:solidFill>
                <a:latin typeface="Lucida Sans Unicode"/>
                <a:cs typeface="Lucida Sans Unicode"/>
              </a:rPr>
              <a:t>g</a:t>
            </a:r>
            <a:r>
              <a:rPr dirty="0" sz="1000" spc="-30">
                <a:solidFill>
                  <a:srgbClr val="003A36"/>
                </a:solidFill>
                <a:latin typeface="Lucida Sans Unicode"/>
                <a:cs typeface="Lucida Sans Unicode"/>
              </a:rPr>
              <a:t> </a:t>
            </a:r>
            <a:r>
              <a:rPr dirty="0" sz="1000" spc="50">
                <a:solidFill>
                  <a:srgbClr val="003A36"/>
                </a:solidFill>
                <a:latin typeface="Lucida Sans Unicode"/>
                <a:cs typeface="Lucida Sans Unicode"/>
              </a:rPr>
              <a:t>employee</a:t>
            </a:r>
            <a:r>
              <a:rPr dirty="0" sz="1000" spc="35">
                <a:solidFill>
                  <a:srgbClr val="003A36"/>
                </a:solidFill>
                <a:latin typeface="Lucida Sans Unicode"/>
                <a:cs typeface="Lucida Sans Unicode"/>
              </a:rPr>
              <a:t>s</a:t>
            </a:r>
            <a:r>
              <a:rPr dirty="0" sz="1000" spc="-30">
                <a:solidFill>
                  <a:srgbClr val="003A36"/>
                </a:solidFill>
                <a:latin typeface="Lucida Sans Unicode"/>
                <a:cs typeface="Lucida Sans Unicode"/>
              </a:rPr>
              <a:t> </a:t>
            </a:r>
            <a:r>
              <a:rPr dirty="0" sz="1000" spc="20">
                <a:solidFill>
                  <a:srgbClr val="003A36"/>
                </a:solidFill>
                <a:latin typeface="Lucida Sans Unicode"/>
                <a:cs typeface="Lucida Sans Unicode"/>
              </a:rPr>
              <a:t>onl</a:t>
            </a:r>
            <a:r>
              <a:rPr dirty="0" sz="1000" spc="10">
                <a:solidFill>
                  <a:srgbClr val="003A36"/>
                </a:solidFill>
                <a:latin typeface="Lucida Sans Unicode"/>
                <a:cs typeface="Lucida Sans Unicode"/>
              </a:rPr>
              <a:t>y</a:t>
            </a:r>
            <a:r>
              <a:rPr dirty="0" sz="1000" spc="-30">
                <a:solidFill>
                  <a:srgbClr val="003A36"/>
                </a:solidFill>
                <a:latin typeface="Lucida Sans Unicode"/>
                <a:cs typeface="Lucida Sans Unicode"/>
              </a:rPr>
              <a:t> </a:t>
            </a:r>
            <a:r>
              <a:rPr dirty="0" sz="1000" spc="45">
                <a:solidFill>
                  <a:srgbClr val="003A36"/>
                </a:solidFill>
                <a:latin typeface="Lucida Sans Unicode"/>
                <a:cs typeface="Lucida Sans Unicode"/>
              </a:rPr>
              <a:t>eve</a:t>
            </a:r>
            <a:r>
              <a:rPr dirty="0" sz="1000" spc="25">
                <a:solidFill>
                  <a:srgbClr val="003A36"/>
                </a:solidFill>
                <a:latin typeface="Lucida Sans Unicode"/>
                <a:cs typeface="Lucida Sans Unicode"/>
              </a:rPr>
              <a:t>r</a:t>
            </a:r>
            <a:r>
              <a:rPr dirty="0" sz="1000" spc="-30">
                <a:solidFill>
                  <a:srgbClr val="003A36"/>
                </a:solidFill>
                <a:latin typeface="Lucida Sans Unicode"/>
                <a:cs typeface="Lucida Sans Unicode"/>
              </a:rPr>
              <a:t> </a:t>
            </a:r>
            <a:r>
              <a:rPr dirty="0" sz="1000" spc="70">
                <a:solidFill>
                  <a:srgbClr val="003A36"/>
                </a:solidFill>
                <a:latin typeface="Lucida Sans Unicode"/>
                <a:cs typeface="Lucida Sans Unicode"/>
              </a:rPr>
              <a:t>hav</a:t>
            </a:r>
            <a:r>
              <a:rPr dirty="0" sz="1000" spc="60">
                <a:solidFill>
                  <a:srgbClr val="003A36"/>
                </a:solidFill>
                <a:latin typeface="Lucida Sans Unicode"/>
                <a:cs typeface="Lucida Sans Unicode"/>
              </a:rPr>
              <a:t>e</a:t>
            </a:r>
            <a:r>
              <a:rPr dirty="0" sz="1000" spc="-30">
                <a:solidFill>
                  <a:srgbClr val="003A36"/>
                </a:solidFill>
                <a:latin typeface="Lucida Sans Unicode"/>
                <a:cs typeface="Lucida Sans Unicode"/>
              </a:rPr>
              <a:t> </a:t>
            </a:r>
            <a:r>
              <a:rPr dirty="0" sz="1000" spc="85">
                <a:solidFill>
                  <a:srgbClr val="003A36"/>
                </a:solidFill>
                <a:latin typeface="Lucida Sans Unicode"/>
                <a:cs typeface="Lucida Sans Unicode"/>
              </a:rPr>
              <a:t>access
</a:t>
            </a:r>
            <a:r>
              <a:rPr dirty="0" sz="1000" spc="15">
                <a:solidFill>
                  <a:srgbClr val="003A36"/>
                </a:solidFill>
                <a:latin typeface="Lucida Sans Unicode"/>
                <a:cs typeface="Lucida Sans Unicode"/>
              </a:rPr>
              <a:t>t</a:t>
            </a:r>
            <a:r>
              <a:rPr dirty="0" sz="1000" spc="5">
                <a:solidFill>
                  <a:srgbClr val="003A36"/>
                </a:solidFill>
                <a:latin typeface="Lucida Sans Unicode"/>
                <a:cs typeface="Lucida Sans Unicode"/>
              </a:rPr>
              <a:t>o</a:t>
            </a:r>
            <a:r>
              <a:rPr dirty="0" sz="1000" spc="-30">
                <a:solidFill>
                  <a:srgbClr val="003A36"/>
                </a:solidFill>
                <a:latin typeface="Lucida Sans Unicode"/>
                <a:cs typeface="Lucida Sans Unicode"/>
              </a:rPr>
              <a:t> </a:t>
            </a:r>
            <a:r>
              <a:rPr dirty="0" sz="1000" spc="25">
                <a:solidFill>
                  <a:srgbClr val="003A36"/>
                </a:solidFill>
                <a:latin typeface="Lucida Sans Unicode"/>
                <a:cs typeface="Lucida Sans Unicode"/>
              </a:rPr>
              <a:t>project</a:t>
            </a:r>
            <a:r>
              <a:rPr dirty="0" sz="1000" spc="15">
                <a:solidFill>
                  <a:srgbClr val="003A36"/>
                </a:solidFill>
                <a:latin typeface="Lucida Sans Unicode"/>
                <a:cs typeface="Lucida Sans Unicode"/>
              </a:rPr>
              <a:t>s</a:t>
            </a:r>
            <a:r>
              <a:rPr dirty="0" sz="1000" spc="-30">
                <a:solidFill>
                  <a:srgbClr val="003A36"/>
                </a:solidFill>
                <a:latin typeface="Lucida Sans Unicode"/>
                <a:cs typeface="Lucida Sans Unicode"/>
              </a:rPr>
              <a:t> </a:t>
            </a:r>
            <a:r>
              <a:rPr dirty="0" sz="1000" spc="15">
                <a:solidFill>
                  <a:srgbClr val="003A36"/>
                </a:solidFill>
                <a:latin typeface="Lucida Sans Unicode"/>
                <a:cs typeface="Lucida Sans Unicode"/>
              </a:rPr>
              <a:t>they’r</a:t>
            </a:r>
            <a:r>
              <a:rPr dirty="0" sz="1000" spc="5">
                <a:solidFill>
                  <a:srgbClr val="003A36"/>
                </a:solidFill>
                <a:latin typeface="Lucida Sans Unicode"/>
                <a:cs typeface="Lucida Sans Unicode"/>
              </a:rPr>
              <a:t>e</a:t>
            </a:r>
            <a:r>
              <a:rPr dirty="0" sz="1000" spc="-30">
                <a:solidFill>
                  <a:srgbClr val="003A36"/>
                </a:solidFill>
                <a:latin typeface="Lucida Sans Unicode"/>
                <a:cs typeface="Lucida Sans Unicode"/>
              </a:rPr>
              <a:t> </a:t>
            </a:r>
            <a:r>
              <a:rPr dirty="0" sz="1000" spc="50">
                <a:solidFill>
                  <a:srgbClr val="003A36"/>
                </a:solidFill>
                <a:latin typeface="Lucida Sans Unicode"/>
                <a:cs typeface="Lucida Sans Unicode"/>
              </a:rPr>
              <a:t>approve</a:t>
            </a:r>
            <a:r>
              <a:rPr dirty="0" sz="1000" spc="45">
                <a:solidFill>
                  <a:srgbClr val="003A36"/>
                </a:solidFill>
                <a:latin typeface="Lucida Sans Unicode"/>
                <a:cs typeface="Lucida Sans Unicode"/>
              </a:rPr>
              <a:t>d</a:t>
            </a:r>
            <a:r>
              <a:rPr dirty="0" sz="1000" spc="-30">
                <a:solidFill>
                  <a:srgbClr val="003A36"/>
                </a:solidFill>
                <a:latin typeface="Lucida Sans Unicode"/>
                <a:cs typeface="Lucida Sans Unicode"/>
              </a:rPr>
              <a:t> </a:t>
            </a:r>
            <a:r>
              <a:rPr dirty="0" sz="1000" spc="-30">
                <a:solidFill>
                  <a:srgbClr val="003A36"/>
                </a:solidFill>
                <a:latin typeface="Lucida Sans Unicode"/>
                <a:cs typeface="Lucida Sans Unicode"/>
              </a:rPr>
              <a:t>for.</a:t>
            </a:r>
            <a:endParaRPr sz="1000">
              <a:latin typeface="Lucida Sans Unicode"/>
              <a:cs typeface="Lucida Sans Unicode"/>
            </a:endParaRPr>
          </a:p>
        </p:txBody>
      </p:sp>
      <p:sp>
        <p:nvSpPr>
          <p:cNvPr id="6" name="object 6" descr=""/>
          <p:cNvSpPr txBox="1"/>
          <p:nvPr/>
        </p:nvSpPr>
        <p:spPr>
          <a:xfrm>
            <a:off x="4095744" y="7396480"/>
            <a:ext cx="2722880" cy="1798320"/>
          </a:xfrm>
          <a:prstGeom prst="rect">
            <a:avLst/>
          </a:prstGeom>
        </p:spPr>
        <p:txBody>
          <a:bodyPr wrap="square" lIns="0" tIns="12700" rIns="0" bIns="0" rtlCol="0" vert="horz">
            <a:spAutoFit/>
          </a:bodyPr>
          <a:lstStyle/>
          <a:p>
            <a:pPr marL="12700" marR="574675">
              <a:lnSpc>
                <a:spcPct val="116700"/>
              </a:lnSpc>
              <a:spcBef>
                <a:spcPts val="100"/>
              </a:spcBef>
            </a:pPr>
            <a:r>
              <a:rPr dirty="0" sz="1200" spc="-20">
                <a:solidFill>
                  <a:srgbClr val="42BA84"/>
                </a:solidFill>
                <a:latin typeface="Lucida Sans Unicode"/>
                <a:cs typeface="Lucida Sans Unicode"/>
              </a:rPr>
              <a:t>High</a:t>
            </a:r>
            <a:r>
              <a:rPr dirty="0" sz="1200" spc="-15">
                <a:solidFill>
                  <a:srgbClr val="42BA84"/>
                </a:solidFill>
                <a:latin typeface="Lucida Sans Unicode"/>
                <a:cs typeface="Lucida Sans Unicode"/>
              </a:rPr>
              <a:t> </a:t>
            </a:r>
            <a:r>
              <a:rPr dirty="0" sz="1200">
                <a:solidFill>
                  <a:srgbClr val="42BA84"/>
                </a:solidFill>
                <a:latin typeface="Lucida Sans Unicode"/>
                <a:cs typeface="Lucida Sans Unicode"/>
              </a:rPr>
              <a:t>availability</a:t>
            </a:r>
            <a:r>
              <a:rPr dirty="0" sz="1200" spc="-10">
                <a:solidFill>
                  <a:srgbClr val="42BA84"/>
                </a:solidFill>
                <a:latin typeface="Lucida Sans Unicode"/>
                <a:cs typeface="Lucida Sans Unicode"/>
              </a:rPr>
              <a:t> </a:t>
            </a:r>
            <a:r>
              <a:rPr dirty="0" sz="1200" spc="70">
                <a:solidFill>
                  <a:srgbClr val="42BA84"/>
                </a:solidFill>
                <a:latin typeface="Lucida Sans Unicode"/>
                <a:cs typeface="Lucida Sans Unicode"/>
              </a:rPr>
              <a:t>and</a:t>
            </a:r>
            <a:r>
              <a:rPr dirty="0" sz="1200" spc="-15">
                <a:solidFill>
                  <a:srgbClr val="42BA84"/>
                </a:solidFill>
                <a:latin typeface="Lucida Sans Unicode"/>
                <a:cs typeface="Lucida Sans Unicode"/>
              </a:rPr>
              <a:t> </a:t>
            </a:r>
            <a:r>
              <a:rPr dirty="0" sz="1200" spc="-370">
                <a:solidFill>
                  <a:srgbClr val="42BA84"/>
                </a:solidFill>
                <a:latin typeface="Lucida Sans Unicode"/>
                <a:cs typeface="Lucida Sans Unicode"/>
              </a:rPr>
              <a:t>reliable
support</a:t>
            </a:r>
            <a:endParaRPr sz="1200">
              <a:latin typeface="Lucida Sans Unicode"/>
              <a:cs typeface="Lucida Sans Unicode"/>
            </a:endParaRPr>
          </a:p>
          <a:p>
            <a:pPr marL="12700" marR="40640">
              <a:lnSpc>
                <a:spcPct val="116700"/>
              </a:lnSpc>
              <a:spcBef>
                <a:spcPts val="800"/>
              </a:spcBef>
            </a:pPr>
            <a:r>
              <a:rPr dirty="0" sz="1000">
                <a:solidFill>
                  <a:srgbClr val="003A36"/>
                </a:solidFill>
                <a:latin typeface="Lucida Sans Unicode"/>
                <a:cs typeface="Lucida Sans Unicode"/>
              </a:rPr>
              <a:t>Rancher</a:t>
            </a:r>
            <a:r>
              <a:rPr dirty="0" sz="1000" spc="175">
                <a:solidFill>
                  <a:srgbClr val="003A36"/>
                </a:solidFill>
                <a:latin typeface="Lucida Sans Unicode"/>
                <a:cs typeface="Lucida Sans Unicode"/>
              </a:rPr>
              <a:t> </a:t>
            </a:r>
            <a:r>
              <a:rPr dirty="0" sz="1000">
                <a:solidFill>
                  <a:srgbClr val="003A36"/>
                </a:solidFill>
                <a:latin typeface="Lucida Sans Unicode"/>
                <a:cs typeface="Lucida Sans Unicode"/>
              </a:rPr>
              <a:t>Prime</a:t>
            </a:r>
            <a:r>
              <a:rPr dirty="0" sz="1000" spc="180">
                <a:solidFill>
                  <a:srgbClr val="003A36"/>
                </a:solidFill>
                <a:latin typeface="Lucida Sans Unicode"/>
                <a:cs typeface="Lucida Sans Unicode"/>
              </a:rPr>
              <a:t> </a:t>
            </a:r>
            <a:r>
              <a:rPr dirty="0" sz="1000">
                <a:solidFill>
                  <a:srgbClr val="003A36"/>
                </a:solidFill>
                <a:latin typeface="Lucida Sans Unicode"/>
                <a:cs typeface="Lucida Sans Unicode"/>
              </a:rPr>
              <a:t>ensures</a:t>
            </a:r>
            <a:r>
              <a:rPr dirty="0" sz="1000" spc="180">
                <a:solidFill>
                  <a:srgbClr val="003A36"/>
                </a:solidFill>
                <a:latin typeface="Lucida Sans Unicode"/>
                <a:cs typeface="Lucida Sans Unicode"/>
              </a:rPr>
              <a:t> </a:t>
            </a:r>
            <a:r>
              <a:rPr dirty="0" sz="1000" spc="-10">
                <a:solidFill>
                  <a:srgbClr val="003A36"/>
                </a:solidFill>
                <a:latin typeface="Lucida Sans Unicode"/>
                <a:cs typeface="Lucida Sans Unicode"/>
              </a:rPr>
              <a:t>consistent</a:t>
            </a:r>
            <a:r>
              <a:rPr dirty="0" sz="1000" spc="200">
                <a:solidFill>
                  <a:srgbClr val="003A36"/>
                </a:solidFill>
                <a:latin typeface="Lucida Sans Unicode"/>
                <a:cs typeface="Lucida Sans Unicode"/>
              </a:rPr>
              <a:t>  </a:t>
            </a:r>
            <a:r>
              <a:rPr dirty="0" sz="1000" spc="-345">
                <a:solidFill>
                  <a:srgbClr val="003A36"/>
                </a:solidFill>
                <a:latin typeface="Lucida Sans Unicode"/>
                <a:cs typeface="Lucida Sans Unicode"/>
              </a:rPr>
              <a:t>cluster
operations</a:t>
            </a:r>
            <a:r>
              <a:rPr dirty="0" sz="1000" spc="45">
                <a:solidFill>
                  <a:srgbClr val="003A36"/>
                </a:solidFill>
                <a:latin typeface="Lucida Sans Unicode"/>
                <a:cs typeface="Lucida Sans Unicode"/>
              </a:rPr>
              <a:t> </a:t>
            </a:r>
            <a:r>
              <a:rPr dirty="0" sz="1000" spc="60">
                <a:solidFill>
                  <a:srgbClr val="003A36"/>
                </a:solidFill>
                <a:latin typeface="Lucida Sans Unicode"/>
                <a:cs typeface="Lucida Sans Unicode"/>
              </a:rPr>
              <a:t>at</a:t>
            </a:r>
            <a:r>
              <a:rPr dirty="0" sz="1000" spc="45">
                <a:solidFill>
                  <a:srgbClr val="003A36"/>
                </a:solidFill>
                <a:latin typeface="Lucida Sans Unicode"/>
                <a:cs typeface="Lucida Sans Unicode"/>
              </a:rPr>
              <a:t> </a:t>
            </a:r>
            <a:r>
              <a:rPr dirty="0" sz="1000">
                <a:solidFill>
                  <a:srgbClr val="003A36"/>
                </a:solidFill>
                <a:latin typeface="Lucida Sans Unicode"/>
                <a:cs typeface="Lucida Sans Unicode"/>
              </a:rPr>
              <a:t>all</a:t>
            </a:r>
            <a:r>
              <a:rPr dirty="0" sz="1000" spc="45">
                <a:solidFill>
                  <a:srgbClr val="003A36"/>
                </a:solidFill>
                <a:latin typeface="Lucida Sans Unicode"/>
                <a:cs typeface="Lucida Sans Unicode"/>
              </a:rPr>
              <a:t> </a:t>
            </a:r>
            <a:r>
              <a:rPr dirty="0" sz="1000">
                <a:solidFill>
                  <a:srgbClr val="003A36"/>
                </a:solidFill>
                <a:latin typeface="Lucida Sans Unicode"/>
                <a:cs typeface="Lucida Sans Unicode"/>
              </a:rPr>
              <a:t>levels</a:t>
            </a:r>
            <a:r>
              <a:rPr dirty="0" sz="1000" spc="45">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45">
                <a:solidFill>
                  <a:srgbClr val="003A36"/>
                </a:solidFill>
                <a:latin typeface="Lucida Sans Unicode"/>
                <a:cs typeface="Lucida Sans Unicode"/>
              </a:rPr>
              <a:t> </a:t>
            </a:r>
            <a:r>
              <a:rPr dirty="0" sz="1000">
                <a:solidFill>
                  <a:srgbClr val="003A36"/>
                </a:solidFill>
                <a:latin typeface="Lucida Sans Unicode"/>
                <a:cs typeface="Lucida Sans Unicode"/>
              </a:rPr>
              <a:t>helps</a:t>
            </a:r>
            <a:r>
              <a:rPr dirty="0" sz="1000" spc="45">
                <a:solidFill>
                  <a:srgbClr val="003A36"/>
                </a:solidFill>
                <a:latin typeface="Lucida Sans Unicode"/>
                <a:cs typeface="Lucida Sans Unicode"/>
              </a:rPr>
              <a:t> </a:t>
            </a:r>
            <a:r>
              <a:rPr dirty="0" sz="1000" spc="-10">
                <a:solidFill>
                  <a:srgbClr val="003A36"/>
                </a:solidFill>
                <a:latin typeface="Lucida Sans Unicode"/>
                <a:cs typeface="Lucida Sans Unicode"/>
              </a:rPr>
              <a:t>SICK
AG </a:t>
            </a:r>
            <a:r>
              <a:rPr dirty="0" sz="1000">
                <a:solidFill>
                  <a:srgbClr val="003A36"/>
                </a:solidFill>
                <a:latin typeface="Lucida Sans Unicode"/>
                <a:cs typeface="Lucida Sans Unicode"/>
              </a:rPr>
              <a:t>run</a:t>
            </a:r>
            <a:r>
              <a:rPr dirty="0" sz="1000" spc="100">
                <a:solidFill>
                  <a:srgbClr val="003A36"/>
                </a:solidFill>
                <a:latin typeface="Lucida Sans Unicode"/>
                <a:cs typeface="Lucida Sans Unicode"/>
              </a:rPr>
              <a:t> </a:t>
            </a:r>
            <a:r>
              <a:rPr dirty="0" sz="1000">
                <a:solidFill>
                  <a:srgbClr val="003A36"/>
                </a:solidFill>
                <a:latin typeface="Lucida Sans Unicode"/>
                <a:cs typeface="Lucida Sans Unicode"/>
              </a:rPr>
              <a:t>modern</a:t>
            </a:r>
            <a:r>
              <a:rPr dirty="0" sz="1000" spc="100">
                <a:solidFill>
                  <a:srgbClr val="003A36"/>
                </a:solidFill>
                <a:latin typeface="Lucida Sans Unicode"/>
                <a:cs typeface="Lucida Sans Unicode"/>
              </a:rPr>
              <a:t> </a:t>
            </a:r>
            <a:r>
              <a:rPr dirty="0" sz="1000">
                <a:solidFill>
                  <a:srgbClr val="003A36"/>
                </a:solidFill>
                <a:latin typeface="Lucida Sans Unicode"/>
                <a:cs typeface="Lucida Sans Unicode"/>
              </a:rPr>
              <a:t>industrial</a:t>
            </a:r>
            <a:r>
              <a:rPr dirty="0" sz="1000" spc="100">
                <a:solidFill>
                  <a:srgbClr val="003A36"/>
                </a:solidFill>
                <a:latin typeface="Lucida Sans Unicode"/>
                <a:cs typeface="Lucida Sans Unicode"/>
              </a:rPr>
              <a:t> </a:t>
            </a:r>
            <a:r>
              <a:rPr dirty="0" sz="1000" spc="-10">
                <a:solidFill>
                  <a:srgbClr val="003A36"/>
                </a:solidFill>
                <a:latin typeface="Lucida Sans Unicode"/>
                <a:cs typeface="Lucida Sans Unicode"/>
              </a:rPr>
              <a:t>applications</a:t>
            </a:r>
            <a:endParaRPr sz="1000">
              <a:latin typeface="Lucida Sans Unicode"/>
              <a:cs typeface="Lucida Sans Unicode"/>
            </a:endParaRPr>
          </a:p>
          <a:p>
            <a:pPr marL="12700" marR="5080">
              <a:lnSpc>
                <a:spcPct val="116700"/>
              </a:lnSpc>
            </a:pPr>
            <a:r>
              <a:rPr dirty="0" sz="1000">
                <a:solidFill>
                  <a:srgbClr val="003A36"/>
                </a:solidFill>
                <a:latin typeface="Lucida Sans Unicode"/>
                <a:cs typeface="Lucida Sans Unicode"/>
              </a:rPr>
              <a:t>reliably</a:t>
            </a:r>
            <a:r>
              <a:rPr dirty="0" sz="1000" spc="75">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75">
                <a:solidFill>
                  <a:srgbClr val="003A36"/>
                </a:solidFill>
                <a:latin typeface="Lucida Sans Unicode"/>
                <a:cs typeface="Lucida Sans Unicode"/>
              </a:rPr>
              <a:t> </a:t>
            </a:r>
            <a:r>
              <a:rPr dirty="0" sz="1000">
                <a:solidFill>
                  <a:srgbClr val="003A36"/>
                </a:solidFill>
                <a:latin typeface="Lucida Sans Unicode"/>
                <a:cs typeface="Lucida Sans Unicode"/>
              </a:rPr>
              <a:t>with</a:t>
            </a:r>
            <a:r>
              <a:rPr dirty="0" sz="1000" spc="75">
                <a:solidFill>
                  <a:srgbClr val="003A36"/>
                </a:solidFill>
                <a:latin typeface="Lucida Sans Unicode"/>
                <a:cs typeface="Lucida Sans Unicode"/>
              </a:rPr>
              <a:t> </a:t>
            </a:r>
            <a:r>
              <a:rPr dirty="0" sz="1000">
                <a:solidFill>
                  <a:srgbClr val="003A36"/>
                </a:solidFill>
                <a:latin typeface="Lucida Sans Unicode"/>
                <a:cs typeface="Lucida Sans Unicode"/>
              </a:rPr>
              <a:t>high</a:t>
            </a:r>
            <a:r>
              <a:rPr dirty="0" sz="1000" spc="75">
                <a:solidFill>
                  <a:srgbClr val="003A36"/>
                </a:solidFill>
                <a:latin typeface="Lucida Sans Unicode"/>
                <a:cs typeface="Lucida Sans Unicode"/>
              </a:rPr>
              <a:t> </a:t>
            </a:r>
            <a:r>
              <a:rPr dirty="0" sz="1000">
                <a:solidFill>
                  <a:srgbClr val="003A36"/>
                </a:solidFill>
                <a:latin typeface="Lucida Sans Unicode"/>
                <a:cs typeface="Lucida Sans Unicode"/>
              </a:rPr>
              <a:t>performance.</a:t>
            </a:r>
            <a:r>
              <a:rPr dirty="0" sz="1000" spc="80">
                <a:solidFill>
                  <a:srgbClr val="003A36"/>
                </a:solidFill>
                <a:latin typeface="Lucida Sans Unicode"/>
                <a:cs typeface="Lucida Sans Unicode"/>
              </a:rPr>
              <a:t> </a:t>
            </a:r>
            <a:r>
              <a:rPr dirty="0" sz="1000">
                <a:solidFill>
                  <a:srgbClr val="003A36"/>
                </a:solidFill>
                <a:latin typeface="Lucida Sans Unicode"/>
                <a:cs typeface="Lucida Sans Unicode"/>
              </a:rPr>
              <a:t>In</a:t>
            </a:r>
            <a:r>
              <a:rPr dirty="0" sz="1000" spc="75">
                <a:solidFill>
                  <a:srgbClr val="003A36"/>
                </a:solidFill>
                <a:latin typeface="Lucida Sans Unicode"/>
                <a:cs typeface="Lucida Sans Unicode"/>
              </a:rPr>
              <a:t> </a:t>
            </a:r>
            <a:r>
              <a:rPr dirty="0" sz="1000" spc="-385">
                <a:solidFill>
                  <a:srgbClr val="003A36"/>
                </a:solidFill>
                <a:latin typeface="Lucida Sans Unicode"/>
                <a:cs typeface="Lucida Sans Unicode"/>
              </a:rPr>
              <a:t>the
four</a:t>
            </a:r>
            <a:r>
              <a:rPr dirty="0" sz="1000">
                <a:solidFill>
                  <a:srgbClr val="003A36"/>
                </a:solidFill>
                <a:latin typeface="Lucida Sans Unicode"/>
                <a:cs typeface="Lucida Sans Unicode"/>
              </a:rPr>
              <a:t> years</a:t>
            </a:r>
            <a:r>
              <a:rPr dirty="0" sz="1000" spc="210">
                <a:solidFill>
                  <a:srgbClr val="003A36"/>
                </a:solidFill>
                <a:latin typeface="Lucida Sans Unicode"/>
                <a:cs typeface="Lucida Sans Unicode"/>
              </a:rPr>
              <a:t> </a:t>
            </a:r>
            <a:r>
              <a:rPr dirty="0" sz="1000">
                <a:solidFill>
                  <a:srgbClr val="003A36"/>
                </a:solidFill>
                <a:latin typeface="Lucida Sans Unicode"/>
                <a:cs typeface="Lucida Sans Unicode"/>
              </a:rPr>
              <a:t>after</a:t>
            </a:r>
            <a:r>
              <a:rPr dirty="0" sz="1000" spc="215">
                <a:solidFill>
                  <a:srgbClr val="003A36"/>
                </a:solidFill>
                <a:latin typeface="Lucida Sans Unicode"/>
                <a:cs typeface="Lucida Sans Unicode"/>
              </a:rPr>
              <a:t> </a:t>
            </a:r>
            <a:r>
              <a:rPr dirty="0" sz="1000">
                <a:solidFill>
                  <a:srgbClr val="003A36"/>
                </a:solidFill>
                <a:latin typeface="Lucida Sans Unicode"/>
                <a:cs typeface="Lucida Sans Unicode"/>
              </a:rPr>
              <a:t>implementing</a:t>
            </a:r>
            <a:r>
              <a:rPr dirty="0" sz="1000" spc="210">
                <a:solidFill>
                  <a:srgbClr val="003A36"/>
                </a:solidFill>
                <a:latin typeface="Lucida Sans Unicode"/>
                <a:cs typeface="Lucida Sans Unicode"/>
              </a:rPr>
              <a:t> </a:t>
            </a:r>
            <a:r>
              <a:rPr dirty="0" sz="1000" spc="-10">
                <a:solidFill>
                  <a:srgbClr val="003A36"/>
                </a:solidFill>
                <a:latin typeface="Lucida Sans Unicode"/>
                <a:cs typeface="Lucida Sans Unicode"/>
              </a:rPr>
              <a:t>Rancher
Prime, </a:t>
            </a:r>
            <a:r>
              <a:rPr dirty="0" sz="1000">
                <a:solidFill>
                  <a:srgbClr val="003A36"/>
                </a:solidFill>
                <a:latin typeface="Lucida Sans Unicode"/>
                <a:cs typeface="Lucida Sans Unicode"/>
              </a:rPr>
              <a:t>SICK</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AG</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hasn’t</a:t>
            </a:r>
            <a:r>
              <a:rPr dirty="0" sz="1000" spc="30">
                <a:solidFill>
                  <a:srgbClr val="003A36"/>
                </a:solidFill>
                <a:latin typeface="Lucida Sans Unicode"/>
                <a:cs typeface="Lucida Sans Unicode"/>
              </a:rPr>
              <a:t> </a:t>
            </a:r>
            <a:r>
              <a:rPr dirty="0" sz="1000" spc="65">
                <a:solidFill>
                  <a:srgbClr val="003A36"/>
                </a:solidFill>
                <a:latin typeface="Lucida Sans Unicode"/>
                <a:cs typeface="Lucida Sans Unicode"/>
              </a:rPr>
              <a:t>had</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disruptions</a:t>
            </a:r>
            <a:r>
              <a:rPr dirty="0" sz="1000" spc="35">
                <a:solidFill>
                  <a:srgbClr val="003A36"/>
                </a:solidFill>
                <a:latin typeface="Lucida Sans Unicode"/>
                <a:cs typeface="Lucida Sans Unicode"/>
              </a:rPr>
              <a:t> </a:t>
            </a:r>
            <a:r>
              <a:rPr dirty="0" sz="1000" spc="-55">
                <a:solidFill>
                  <a:srgbClr val="003A36"/>
                </a:solidFill>
                <a:latin typeface="Lucida Sans Unicode"/>
                <a:cs typeface="Lucida Sans Unicode"/>
              </a:rPr>
              <a:t>or
failures.</a:t>
            </a:r>
            <a:endParaRPr sz="1000">
              <a:latin typeface="Lucida Sans Unicode"/>
              <a:cs typeface="Lucida Sans Unicode"/>
            </a:endParaRPr>
          </a:p>
        </p:txBody>
      </p:sp>
      <p:sp>
        <p:nvSpPr>
          <p:cNvPr id="7" name="object 7" descr=""/>
          <p:cNvSpPr/>
          <p:nvPr/>
        </p:nvSpPr>
        <p:spPr>
          <a:xfrm>
            <a:off x="457200" y="1066800"/>
            <a:ext cx="7315200" cy="2755900"/>
          </a:xfrm>
          <a:custGeom>
            <a:avLst/>
            <a:gdLst/>
            <a:ahLst/>
            <a:cxnLst/>
            <a:rect l="l" t="t" r="r" b="b"/>
            <a:pathLst>
              <a:path w="7315200" h="2755900">
                <a:moveTo>
                  <a:pt x="7315200" y="0"/>
                </a:moveTo>
                <a:lnTo>
                  <a:pt x="0" y="0"/>
                </a:lnTo>
                <a:lnTo>
                  <a:pt x="0" y="2755900"/>
                </a:lnTo>
                <a:lnTo>
                  <a:pt x="7315200" y="2755900"/>
                </a:lnTo>
                <a:lnTo>
                  <a:pt x="7315200" y="0"/>
                </a:lnTo>
                <a:close/>
              </a:path>
            </a:pathLst>
          </a:custGeom>
          <a:solidFill>
            <a:srgbClr val="F1F3F4"/>
          </a:solidFill>
        </p:spPr>
        <p:txBody>
          <a:bodyPr wrap="square" lIns="0" tIns="0" rIns="0" bIns="0" rtlCol="0"/>
          <a:lstStyle/>
          <a:p/>
        </p:txBody>
      </p:sp>
      <p:sp>
        <p:nvSpPr>
          <p:cNvPr id="8" name="object 8" descr=""/>
          <p:cNvSpPr txBox="1"/>
          <p:nvPr/>
        </p:nvSpPr>
        <p:spPr>
          <a:xfrm>
            <a:off x="942339" y="1254759"/>
            <a:ext cx="6231890" cy="2336800"/>
          </a:xfrm>
          <a:prstGeom prst="rect">
            <a:avLst/>
          </a:prstGeom>
        </p:spPr>
        <p:txBody>
          <a:bodyPr wrap="square" lIns="0" tIns="12700" rIns="0" bIns="0" rtlCol="0" vert="horz">
            <a:spAutoFit/>
          </a:bodyPr>
          <a:lstStyle/>
          <a:p>
            <a:pPr marL="12700" marR="5080">
              <a:lnSpc>
                <a:spcPct val="116700"/>
              </a:lnSpc>
              <a:spcBef>
                <a:spcPts val="100"/>
              </a:spcBef>
            </a:pPr>
            <a:r>
              <a:rPr dirty="0" sz="1600">
                <a:solidFill>
                  <a:srgbClr val="003A36"/>
                </a:solidFill>
                <a:latin typeface="Lucida Sans Unicode"/>
                <a:cs typeface="Lucida Sans Unicode"/>
              </a:rPr>
              <a:t>“Operating</a:t>
            </a:r>
            <a:r>
              <a:rPr dirty="0" sz="1600" spc="200">
                <a:solidFill>
                  <a:srgbClr val="003A36"/>
                </a:solidFill>
                <a:latin typeface="Lucida Sans Unicode"/>
                <a:cs typeface="Lucida Sans Unicode"/>
              </a:rPr>
              <a:t> </a:t>
            </a:r>
            <a:r>
              <a:rPr dirty="0" sz="1600">
                <a:solidFill>
                  <a:srgbClr val="003A36"/>
                </a:solidFill>
                <a:latin typeface="Lucida Sans Unicode"/>
                <a:cs typeface="Lucida Sans Unicode"/>
              </a:rPr>
              <a:t>system</a:t>
            </a:r>
            <a:r>
              <a:rPr dirty="0" sz="1600" spc="200">
                <a:solidFill>
                  <a:srgbClr val="003A36"/>
                </a:solidFill>
                <a:latin typeface="Lucida Sans Unicode"/>
                <a:cs typeface="Lucida Sans Unicode"/>
              </a:rPr>
              <a:t> </a:t>
            </a:r>
            <a:r>
              <a:rPr dirty="0" sz="1600">
                <a:solidFill>
                  <a:srgbClr val="003A36"/>
                </a:solidFill>
                <a:latin typeface="Lucida Sans Unicode"/>
                <a:cs typeface="Lucida Sans Unicode"/>
              </a:rPr>
              <a:t>migrations</a:t>
            </a:r>
            <a:r>
              <a:rPr dirty="0" sz="1600" spc="200">
                <a:solidFill>
                  <a:srgbClr val="003A36"/>
                </a:solidFill>
                <a:latin typeface="Lucida Sans Unicode"/>
                <a:cs typeface="Lucida Sans Unicode"/>
              </a:rPr>
              <a:t> </a:t>
            </a:r>
            <a:r>
              <a:rPr dirty="0" sz="1600">
                <a:solidFill>
                  <a:srgbClr val="003A36"/>
                </a:solidFill>
                <a:latin typeface="Lucida Sans Unicode"/>
                <a:cs typeface="Lucida Sans Unicode"/>
              </a:rPr>
              <a:t>that</a:t>
            </a:r>
            <a:r>
              <a:rPr dirty="0" sz="1600" spc="200">
                <a:solidFill>
                  <a:srgbClr val="003A36"/>
                </a:solidFill>
                <a:latin typeface="Lucida Sans Unicode"/>
                <a:cs typeface="Lucida Sans Unicode"/>
              </a:rPr>
              <a:t> </a:t>
            </a:r>
            <a:r>
              <a:rPr dirty="0" sz="1600">
                <a:solidFill>
                  <a:srgbClr val="003A36"/>
                </a:solidFill>
                <a:latin typeface="Lucida Sans Unicode"/>
                <a:cs typeface="Lucida Sans Unicode"/>
              </a:rPr>
              <a:t>would</a:t>
            </a:r>
            <a:r>
              <a:rPr dirty="0" sz="1600" spc="200">
                <a:solidFill>
                  <a:srgbClr val="003A36"/>
                </a:solidFill>
                <a:latin typeface="Lucida Sans Unicode"/>
                <a:cs typeface="Lucida Sans Unicode"/>
              </a:rPr>
              <a:t> </a:t>
            </a:r>
            <a:r>
              <a:rPr dirty="0" sz="1600">
                <a:solidFill>
                  <a:srgbClr val="003A36"/>
                </a:solidFill>
                <a:latin typeface="Lucida Sans Unicode"/>
                <a:cs typeface="Lucida Sans Unicode"/>
              </a:rPr>
              <a:t>otherwise</a:t>
            </a:r>
            <a:r>
              <a:rPr dirty="0" sz="1600" spc="200">
                <a:solidFill>
                  <a:srgbClr val="003A36"/>
                </a:solidFill>
                <a:latin typeface="Lucida Sans Unicode"/>
                <a:cs typeface="Lucida Sans Unicode"/>
              </a:rPr>
              <a:t> </a:t>
            </a:r>
            <a:r>
              <a:rPr dirty="0" sz="1600" spc="-275">
                <a:solidFill>
                  <a:srgbClr val="003A36"/>
                </a:solidFill>
                <a:latin typeface="Lucida Sans Unicode"/>
                <a:cs typeface="Lucida Sans Unicode"/>
              </a:rPr>
              <a:t>have
taken </a:t>
            </a:r>
            <a:r>
              <a:rPr dirty="0" sz="1600" spc="80">
                <a:solidFill>
                  <a:srgbClr val="003A36"/>
                </a:solidFill>
                <a:latin typeface="Lucida Sans Unicode"/>
                <a:cs typeface="Lucida Sans Unicode"/>
              </a:rPr>
              <a:t>days</a:t>
            </a:r>
            <a:r>
              <a:rPr dirty="0" sz="1600" spc="-30">
                <a:solidFill>
                  <a:srgbClr val="003A36"/>
                </a:solidFill>
                <a:latin typeface="Lucida Sans Unicode"/>
                <a:cs typeface="Lucida Sans Unicode"/>
              </a:rPr>
              <a:t> </a:t>
            </a:r>
            <a:r>
              <a:rPr dirty="0" sz="1600">
                <a:solidFill>
                  <a:srgbClr val="003A36"/>
                </a:solidFill>
                <a:latin typeface="Lucida Sans Unicode"/>
                <a:cs typeface="Lucida Sans Unicode"/>
              </a:rPr>
              <a:t>or</a:t>
            </a:r>
            <a:r>
              <a:rPr dirty="0" sz="1600" spc="-25">
                <a:solidFill>
                  <a:srgbClr val="003A36"/>
                </a:solidFill>
                <a:latin typeface="Lucida Sans Unicode"/>
                <a:cs typeface="Lucida Sans Unicode"/>
              </a:rPr>
              <a:t> </a:t>
            </a:r>
            <a:r>
              <a:rPr dirty="0" sz="1600" spc="70">
                <a:solidFill>
                  <a:srgbClr val="003A36"/>
                </a:solidFill>
                <a:latin typeface="Lucida Sans Unicode"/>
                <a:cs typeface="Lucida Sans Unicode"/>
              </a:rPr>
              <a:t>even</a:t>
            </a:r>
            <a:r>
              <a:rPr dirty="0" sz="1600" spc="-25">
                <a:solidFill>
                  <a:srgbClr val="003A36"/>
                </a:solidFill>
                <a:latin typeface="Lucida Sans Unicode"/>
                <a:cs typeface="Lucida Sans Unicode"/>
              </a:rPr>
              <a:t> </a:t>
            </a:r>
            <a:r>
              <a:rPr dirty="0" sz="1600">
                <a:solidFill>
                  <a:srgbClr val="003A36"/>
                </a:solidFill>
                <a:latin typeface="Lucida Sans Unicode"/>
                <a:cs typeface="Lucida Sans Unicode"/>
              </a:rPr>
              <a:t>weeks</a:t>
            </a:r>
            <a:r>
              <a:rPr dirty="0" sz="1600" spc="-25">
                <a:solidFill>
                  <a:srgbClr val="003A36"/>
                </a:solidFill>
                <a:latin typeface="Lucida Sans Unicode"/>
                <a:cs typeface="Lucida Sans Unicode"/>
              </a:rPr>
              <a:t> </a:t>
            </a:r>
            <a:r>
              <a:rPr dirty="0" sz="1600" spc="135">
                <a:solidFill>
                  <a:srgbClr val="003A36"/>
                </a:solidFill>
                <a:latin typeface="Lucida Sans Unicode"/>
                <a:cs typeface="Lucida Sans Unicode"/>
              </a:rPr>
              <a:t>can</a:t>
            </a:r>
            <a:r>
              <a:rPr dirty="0" sz="1600" spc="-25">
                <a:solidFill>
                  <a:srgbClr val="003A36"/>
                </a:solidFill>
                <a:latin typeface="Lucida Sans Unicode"/>
                <a:cs typeface="Lucida Sans Unicode"/>
              </a:rPr>
              <a:t> </a:t>
            </a:r>
            <a:r>
              <a:rPr dirty="0" sz="1600" spc="50">
                <a:solidFill>
                  <a:srgbClr val="003A36"/>
                </a:solidFill>
                <a:latin typeface="Lucida Sans Unicode"/>
                <a:cs typeface="Lucida Sans Unicode"/>
              </a:rPr>
              <a:t>now</a:t>
            </a:r>
            <a:r>
              <a:rPr dirty="0" sz="1600" spc="-25">
                <a:solidFill>
                  <a:srgbClr val="003A36"/>
                </a:solidFill>
                <a:latin typeface="Lucida Sans Unicode"/>
                <a:cs typeface="Lucida Sans Unicode"/>
              </a:rPr>
              <a:t> </a:t>
            </a:r>
            <a:r>
              <a:rPr dirty="0" sz="1600" spc="90">
                <a:solidFill>
                  <a:srgbClr val="003A36"/>
                </a:solidFill>
                <a:latin typeface="Lucida Sans Unicode"/>
                <a:cs typeface="Lucida Sans Unicode"/>
              </a:rPr>
              <a:t>be</a:t>
            </a:r>
            <a:r>
              <a:rPr dirty="0" sz="1600" spc="-25">
                <a:solidFill>
                  <a:srgbClr val="003A36"/>
                </a:solidFill>
                <a:latin typeface="Lucida Sans Unicode"/>
                <a:cs typeface="Lucida Sans Unicode"/>
              </a:rPr>
              <a:t> </a:t>
            </a:r>
            <a:r>
              <a:rPr dirty="0" sz="1600" spc="65">
                <a:solidFill>
                  <a:srgbClr val="003A36"/>
                </a:solidFill>
                <a:latin typeface="Lucida Sans Unicode"/>
                <a:cs typeface="Lucida Sans Unicode"/>
              </a:rPr>
              <a:t>done</a:t>
            </a:r>
            <a:r>
              <a:rPr dirty="0" sz="1600" spc="-25">
                <a:solidFill>
                  <a:srgbClr val="003A36"/>
                </a:solidFill>
                <a:latin typeface="Lucida Sans Unicode"/>
                <a:cs typeface="Lucida Sans Unicode"/>
              </a:rPr>
              <a:t> </a:t>
            </a:r>
            <a:r>
              <a:rPr dirty="0" sz="1600">
                <a:solidFill>
                  <a:srgbClr val="003A36"/>
                </a:solidFill>
                <a:latin typeface="Lucida Sans Unicode"/>
                <a:cs typeface="Lucida Sans Unicode"/>
              </a:rPr>
              <a:t>within</a:t>
            </a:r>
            <a:r>
              <a:rPr dirty="0" sz="1600" spc="-25">
                <a:solidFill>
                  <a:srgbClr val="003A36"/>
                </a:solidFill>
                <a:latin typeface="Lucida Sans Unicode"/>
                <a:cs typeface="Lucida Sans Unicode"/>
              </a:rPr>
              <a:t> </a:t>
            </a:r>
            <a:r>
              <a:rPr dirty="0" sz="1600" spc="-10">
                <a:solidFill>
                  <a:srgbClr val="003A36"/>
                </a:solidFill>
                <a:latin typeface="Lucida Sans Unicode"/>
                <a:cs typeface="Lucida Sans Unicode"/>
              </a:rPr>
              <a:t>hours
while</a:t>
            </a:r>
            <a:r>
              <a:rPr dirty="0" sz="1600" spc="400">
                <a:solidFill>
                  <a:srgbClr val="003A36"/>
                </a:solidFill>
                <a:latin typeface="Lucida Sans Unicode"/>
                <a:cs typeface="Lucida Sans Unicode"/>
              </a:rPr>
              <a:t> </a:t>
            </a:r>
            <a:r>
              <a:rPr dirty="0" sz="1600">
                <a:solidFill>
                  <a:srgbClr val="003A36"/>
                </a:solidFill>
                <a:latin typeface="Lucida Sans Unicode"/>
                <a:cs typeface="Lucida Sans Unicode"/>
              </a:rPr>
              <a:t>the</a:t>
            </a:r>
            <a:r>
              <a:rPr dirty="0" sz="1600" spc="80">
                <a:solidFill>
                  <a:srgbClr val="003A36"/>
                </a:solidFill>
                <a:latin typeface="Lucida Sans Unicode"/>
                <a:cs typeface="Lucida Sans Unicode"/>
              </a:rPr>
              <a:t> </a:t>
            </a:r>
            <a:r>
              <a:rPr dirty="0" sz="1600">
                <a:solidFill>
                  <a:srgbClr val="003A36"/>
                </a:solidFill>
                <a:latin typeface="Lucida Sans Unicode"/>
                <a:cs typeface="Lucida Sans Unicode"/>
              </a:rPr>
              <a:t>system</a:t>
            </a:r>
            <a:r>
              <a:rPr dirty="0" sz="1600" spc="80">
                <a:solidFill>
                  <a:srgbClr val="003A36"/>
                </a:solidFill>
                <a:latin typeface="Lucida Sans Unicode"/>
                <a:cs typeface="Lucida Sans Unicode"/>
              </a:rPr>
              <a:t> </a:t>
            </a:r>
            <a:r>
              <a:rPr dirty="0" sz="1600" spc="-10">
                <a:solidFill>
                  <a:srgbClr val="003A36"/>
                </a:solidFill>
                <a:latin typeface="Lucida Sans Unicode"/>
                <a:cs typeface="Lucida Sans Unicode"/>
              </a:rPr>
              <a:t>is</a:t>
            </a:r>
            <a:r>
              <a:rPr dirty="0" sz="1600" spc="80">
                <a:solidFill>
                  <a:srgbClr val="003A36"/>
                </a:solidFill>
                <a:latin typeface="Lucida Sans Unicode"/>
                <a:cs typeface="Lucida Sans Unicode"/>
              </a:rPr>
              <a:t> </a:t>
            </a:r>
            <a:r>
              <a:rPr dirty="0" sz="1600" spc="-20">
                <a:solidFill>
                  <a:srgbClr val="003A36"/>
                </a:solidFill>
                <a:latin typeface="Lucida Sans Unicode"/>
                <a:cs typeface="Lucida Sans Unicode"/>
              </a:rPr>
              <a:t>running.</a:t>
            </a:r>
            <a:r>
              <a:rPr dirty="0" sz="1600" spc="85">
                <a:solidFill>
                  <a:srgbClr val="003A36"/>
                </a:solidFill>
                <a:latin typeface="Lucida Sans Unicode"/>
                <a:cs typeface="Lucida Sans Unicode"/>
              </a:rPr>
              <a:t> </a:t>
            </a:r>
            <a:r>
              <a:rPr dirty="0" sz="1600">
                <a:solidFill>
                  <a:srgbClr val="003A36"/>
                </a:solidFill>
                <a:latin typeface="Lucida Sans Unicode"/>
                <a:cs typeface="Lucida Sans Unicode"/>
              </a:rPr>
              <a:t>New</a:t>
            </a:r>
            <a:r>
              <a:rPr dirty="0" sz="1600" spc="80">
                <a:solidFill>
                  <a:srgbClr val="003A36"/>
                </a:solidFill>
                <a:latin typeface="Lucida Sans Unicode"/>
                <a:cs typeface="Lucida Sans Unicode"/>
              </a:rPr>
              <a:t> </a:t>
            </a:r>
            <a:r>
              <a:rPr dirty="0" sz="1600" spc="50">
                <a:solidFill>
                  <a:srgbClr val="003A36"/>
                </a:solidFill>
                <a:latin typeface="Lucida Sans Unicode"/>
                <a:cs typeface="Lucida Sans Unicode"/>
              </a:rPr>
              <a:t>releases</a:t>
            </a:r>
            <a:r>
              <a:rPr dirty="0" sz="1600" spc="80">
                <a:solidFill>
                  <a:srgbClr val="003A36"/>
                </a:solidFill>
                <a:latin typeface="Lucida Sans Unicode"/>
                <a:cs typeface="Lucida Sans Unicode"/>
              </a:rPr>
              <a:t> </a:t>
            </a:r>
            <a:r>
              <a:rPr dirty="0" sz="1600">
                <a:solidFill>
                  <a:srgbClr val="003A36"/>
                </a:solidFill>
                <a:latin typeface="Lucida Sans Unicode"/>
                <a:cs typeface="Lucida Sans Unicode"/>
              </a:rPr>
              <a:t>of</a:t>
            </a:r>
            <a:r>
              <a:rPr dirty="0" sz="1600" spc="85">
                <a:solidFill>
                  <a:srgbClr val="003A36"/>
                </a:solidFill>
                <a:latin typeface="Lucida Sans Unicode"/>
                <a:cs typeface="Lucida Sans Unicode"/>
              </a:rPr>
              <a:t> </a:t>
            </a:r>
            <a:r>
              <a:rPr dirty="0" sz="1600">
                <a:solidFill>
                  <a:srgbClr val="003A36"/>
                </a:solidFill>
                <a:latin typeface="Lucida Sans Unicode"/>
                <a:cs typeface="Lucida Sans Unicode"/>
              </a:rPr>
              <a:t>applications</a:t>
            </a:r>
            <a:r>
              <a:rPr dirty="0" sz="1600" spc="80">
                <a:solidFill>
                  <a:srgbClr val="003A36"/>
                </a:solidFill>
                <a:latin typeface="Lucida Sans Unicode"/>
                <a:cs typeface="Lucida Sans Unicode"/>
              </a:rPr>
              <a:t> </a:t>
            </a:r>
            <a:r>
              <a:rPr dirty="0" sz="1600" spc="-10">
                <a:solidFill>
                  <a:srgbClr val="003A36"/>
                </a:solidFill>
                <a:latin typeface="Lucida Sans Unicode"/>
                <a:cs typeface="Lucida Sans Unicode"/>
              </a:rPr>
              <a:t>are
also </a:t>
            </a:r>
            <a:r>
              <a:rPr dirty="0" sz="1600" spc="55">
                <a:solidFill>
                  <a:srgbClr val="003A36"/>
                </a:solidFill>
                <a:latin typeface="Lucida Sans Unicode"/>
                <a:cs typeface="Lucida Sans Unicode"/>
              </a:rPr>
              <a:t>immediately</a:t>
            </a:r>
            <a:r>
              <a:rPr dirty="0" sz="1600" spc="40">
                <a:solidFill>
                  <a:srgbClr val="003A36"/>
                </a:solidFill>
                <a:latin typeface="Lucida Sans Unicode"/>
                <a:cs typeface="Lucida Sans Unicode"/>
              </a:rPr>
              <a:t> </a:t>
            </a:r>
            <a:r>
              <a:rPr dirty="0" sz="1600" spc="65">
                <a:solidFill>
                  <a:srgbClr val="003A36"/>
                </a:solidFill>
                <a:latin typeface="Lucida Sans Unicode"/>
                <a:cs typeface="Lucida Sans Unicode"/>
              </a:rPr>
              <a:t>available</a:t>
            </a:r>
            <a:r>
              <a:rPr dirty="0" sz="1600" spc="45">
                <a:solidFill>
                  <a:srgbClr val="003A36"/>
                </a:solidFill>
                <a:latin typeface="Lucida Sans Unicode"/>
                <a:cs typeface="Lucida Sans Unicode"/>
              </a:rPr>
              <a:t> </a:t>
            </a:r>
            <a:r>
              <a:rPr dirty="0" sz="1600">
                <a:solidFill>
                  <a:srgbClr val="003A36"/>
                </a:solidFill>
                <a:latin typeface="Lucida Sans Unicode"/>
                <a:cs typeface="Lucida Sans Unicode"/>
              </a:rPr>
              <a:t>to</a:t>
            </a:r>
            <a:r>
              <a:rPr dirty="0" sz="1600" spc="40">
                <a:solidFill>
                  <a:srgbClr val="003A36"/>
                </a:solidFill>
                <a:latin typeface="Lucida Sans Unicode"/>
                <a:cs typeface="Lucida Sans Unicode"/>
              </a:rPr>
              <a:t> </a:t>
            </a:r>
            <a:r>
              <a:rPr dirty="0" sz="1600">
                <a:solidFill>
                  <a:srgbClr val="003A36"/>
                </a:solidFill>
                <a:latin typeface="Lucida Sans Unicode"/>
                <a:cs typeface="Lucida Sans Unicode"/>
              </a:rPr>
              <a:t>production</a:t>
            </a:r>
            <a:r>
              <a:rPr dirty="0" sz="1600" spc="45">
                <a:solidFill>
                  <a:srgbClr val="003A36"/>
                </a:solidFill>
                <a:latin typeface="Lucida Sans Unicode"/>
                <a:cs typeface="Lucida Sans Unicode"/>
              </a:rPr>
              <a:t> </a:t>
            </a:r>
            <a:r>
              <a:rPr dirty="0" sz="1600">
                <a:solidFill>
                  <a:srgbClr val="003A36"/>
                </a:solidFill>
                <a:latin typeface="Lucida Sans Unicode"/>
                <a:cs typeface="Lucida Sans Unicode"/>
              </a:rPr>
              <a:t>staff</a:t>
            </a:r>
            <a:r>
              <a:rPr dirty="0" sz="1600" spc="40">
                <a:solidFill>
                  <a:srgbClr val="003A36"/>
                </a:solidFill>
                <a:latin typeface="Lucida Sans Unicode"/>
                <a:cs typeface="Lucida Sans Unicode"/>
              </a:rPr>
              <a:t> </a:t>
            </a:r>
            <a:r>
              <a:rPr dirty="0" sz="1600">
                <a:solidFill>
                  <a:srgbClr val="003A36"/>
                </a:solidFill>
                <a:latin typeface="Lucida Sans Unicode"/>
                <a:cs typeface="Lucida Sans Unicode"/>
              </a:rPr>
              <a:t>without</a:t>
            </a:r>
            <a:r>
              <a:rPr dirty="0" sz="1600" spc="45">
                <a:solidFill>
                  <a:srgbClr val="003A36"/>
                </a:solidFill>
                <a:latin typeface="Lucida Sans Unicode"/>
                <a:cs typeface="Lucida Sans Unicode"/>
              </a:rPr>
              <a:t> </a:t>
            </a:r>
            <a:r>
              <a:rPr dirty="0" sz="1600" spc="-195">
                <a:solidFill>
                  <a:srgbClr val="003A36"/>
                </a:solidFill>
                <a:latin typeface="Lucida Sans Unicode"/>
                <a:cs typeface="Lucida Sans Unicode"/>
              </a:rPr>
              <a:t>them
having </a:t>
            </a:r>
            <a:r>
              <a:rPr dirty="0" sz="1600">
                <a:solidFill>
                  <a:srgbClr val="003A36"/>
                </a:solidFill>
                <a:latin typeface="Lucida Sans Unicode"/>
                <a:cs typeface="Lucida Sans Unicode"/>
              </a:rPr>
              <a:t>to</a:t>
            </a:r>
            <a:r>
              <a:rPr dirty="0" sz="1600" spc="-50">
                <a:solidFill>
                  <a:srgbClr val="003A36"/>
                </a:solidFill>
                <a:latin typeface="Lucida Sans Unicode"/>
                <a:cs typeface="Lucida Sans Unicode"/>
              </a:rPr>
              <a:t> </a:t>
            </a:r>
            <a:r>
              <a:rPr dirty="0" sz="1600">
                <a:solidFill>
                  <a:srgbClr val="003A36"/>
                </a:solidFill>
                <a:latin typeface="Lucida Sans Unicode"/>
                <a:cs typeface="Lucida Sans Unicode"/>
              </a:rPr>
              <a:t>interrupt</a:t>
            </a:r>
            <a:r>
              <a:rPr dirty="0" sz="1600" spc="-45">
                <a:solidFill>
                  <a:srgbClr val="003A36"/>
                </a:solidFill>
                <a:latin typeface="Lucida Sans Unicode"/>
                <a:cs typeface="Lucida Sans Unicode"/>
              </a:rPr>
              <a:t> </a:t>
            </a:r>
            <a:r>
              <a:rPr dirty="0" sz="1600">
                <a:solidFill>
                  <a:srgbClr val="003A36"/>
                </a:solidFill>
                <a:latin typeface="Lucida Sans Unicode"/>
                <a:cs typeface="Lucida Sans Unicode"/>
              </a:rPr>
              <a:t>their</a:t>
            </a:r>
            <a:r>
              <a:rPr dirty="0" sz="1600" spc="-45">
                <a:solidFill>
                  <a:srgbClr val="003A36"/>
                </a:solidFill>
                <a:latin typeface="Lucida Sans Unicode"/>
                <a:cs typeface="Lucida Sans Unicode"/>
              </a:rPr>
              <a:t> </a:t>
            </a:r>
            <a:r>
              <a:rPr dirty="0" sz="1600" spc="-55">
                <a:solidFill>
                  <a:srgbClr val="003A36"/>
                </a:solidFill>
                <a:latin typeface="Lucida Sans Unicode"/>
                <a:cs typeface="Lucida Sans Unicode"/>
              </a:rPr>
              <a:t>work.</a:t>
            </a:r>
            <a:r>
              <a:rPr dirty="0" sz="1600" spc="-45">
                <a:solidFill>
                  <a:srgbClr val="003A36"/>
                </a:solidFill>
                <a:latin typeface="Lucida Sans Unicode"/>
                <a:cs typeface="Lucida Sans Unicode"/>
              </a:rPr>
              <a:t> </a:t>
            </a:r>
            <a:r>
              <a:rPr dirty="0" sz="1600" spc="130">
                <a:solidFill>
                  <a:srgbClr val="003A36"/>
                </a:solidFill>
                <a:latin typeface="Lucida Sans Unicode"/>
                <a:cs typeface="Lucida Sans Unicode"/>
              </a:rPr>
              <a:t>We</a:t>
            </a:r>
            <a:r>
              <a:rPr dirty="0" sz="1600" spc="-50">
                <a:solidFill>
                  <a:srgbClr val="003A36"/>
                </a:solidFill>
                <a:latin typeface="Lucida Sans Unicode"/>
                <a:cs typeface="Lucida Sans Unicode"/>
              </a:rPr>
              <a:t> </a:t>
            </a:r>
            <a:r>
              <a:rPr dirty="0" sz="1600" spc="80">
                <a:solidFill>
                  <a:srgbClr val="003A36"/>
                </a:solidFill>
                <a:latin typeface="Lucida Sans Unicode"/>
                <a:cs typeface="Lucida Sans Unicode"/>
              </a:rPr>
              <a:t>are</a:t>
            </a:r>
            <a:r>
              <a:rPr dirty="0" sz="1600" spc="-45">
                <a:solidFill>
                  <a:srgbClr val="003A36"/>
                </a:solidFill>
                <a:latin typeface="Lucida Sans Unicode"/>
                <a:cs typeface="Lucida Sans Unicode"/>
              </a:rPr>
              <a:t> </a:t>
            </a:r>
            <a:r>
              <a:rPr dirty="0" sz="1600">
                <a:solidFill>
                  <a:srgbClr val="003A36"/>
                </a:solidFill>
                <a:latin typeface="Lucida Sans Unicode"/>
                <a:cs typeface="Lucida Sans Unicode"/>
              </a:rPr>
              <a:t>thus</a:t>
            </a:r>
            <a:r>
              <a:rPr dirty="0" sz="1600" spc="-45">
                <a:solidFill>
                  <a:srgbClr val="003A36"/>
                </a:solidFill>
                <a:latin typeface="Lucida Sans Unicode"/>
                <a:cs typeface="Lucida Sans Unicode"/>
              </a:rPr>
              <a:t> </a:t>
            </a:r>
            <a:r>
              <a:rPr dirty="0" sz="1600" spc="55">
                <a:solidFill>
                  <a:srgbClr val="003A36"/>
                </a:solidFill>
                <a:latin typeface="Lucida Sans Unicode"/>
                <a:cs typeface="Lucida Sans Unicode"/>
              </a:rPr>
              <a:t>equipped</a:t>
            </a:r>
            <a:r>
              <a:rPr dirty="0" sz="1600" spc="-45">
                <a:solidFill>
                  <a:srgbClr val="003A36"/>
                </a:solidFill>
                <a:latin typeface="Lucida Sans Unicode"/>
                <a:cs typeface="Lucida Sans Unicode"/>
              </a:rPr>
              <a:t> </a:t>
            </a:r>
            <a:r>
              <a:rPr dirty="0" sz="1600">
                <a:solidFill>
                  <a:srgbClr val="003A36"/>
                </a:solidFill>
                <a:latin typeface="Lucida Sans Unicode"/>
                <a:cs typeface="Lucida Sans Unicode"/>
              </a:rPr>
              <a:t>for</a:t>
            </a:r>
            <a:r>
              <a:rPr dirty="0" sz="1600" spc="-50">
                <a:solidFill>
                  <a:srgbClr val="003A36"/>
                </a:solidFill>
                <a:latin typeface="Lucida Sans Unicode"/>
                <a:cs typeface="Lucida Sans Unicode"/>
              </a:rPr>
              <a:t> </a:t>
            </a:r>
            <a:r>
              <a:rPr dirty="0" sz="1600" spc="-325">
                <a:solidFill>
                  <a:srgbClr val="003A36"/>
                </a:solidFill>
                <a:latin typeface="Lucida Sans Unicode"/>
                <a:cs typeface="Lucida Sans Unicode"/>
              </a:rPr>
              <a:t>24/7
production.”</a:t>
            </a:r>
            <a:endParaRPr sz="1600">
              <a:latin typeface="Lucida Sans Unicode"/>
              <a:cs typeface="Lucida Sans Unicode"/>
            </a:endParaRPr>
          </a:p>
          <a:p>
            <a:pPr algn="just" marL="3159125" marR="2313940">
              <a:lnSpc>
                <a:spcPct val="129600"/>
              </a:lnSpc>
              <a:spcBef>
                <a:spcPts val="560"/>
              </a:spcBef>
            </a:pPr>
            <a:r>
              <a:rPr dirty="0" sz="900" b="1">
                <a:solidFill>
                  <a:srgbClr val="003A36"/>
                </a:solidFill>
                <a:latin typeface="Lucida Sans"/>
                <a:cs typeface="Lucida Sans"/>
              </a:rPr>
              <a:t>Roman</a:t>
            </a:r>
            <a:r>
              <a:rPr dirty="0" sz="900" spc="20" b="1">
                <a:solidFill>
                  <a:srgbClr val="003A36"/>
                </a:solidFill>
                <a:latin typeface="Lucida Sans"/>
                <a:cs typeface="Lucida Sans"/>
              </a:rPr>
              <a:t> </a:t>
            </a:r>
            <a:r>
              <a:rPr dirty="0" sz="900" spc="-235" b="1">
                <a:solidFill>
                  <a:srgbClr val="003A36"/>
                </a:solidFill>
                <a:latin typeface="Lucida Sans"/>
                <a:cs typeface="Lucida Sans"/>
              </a:rPr>
              <a:t>Hess
</a:t>
            </a:r>
            <a:r>
              <a:rPr dirty="0" sz="900" spc="-235">
                <a:solidFill>
                  <a:srgbClr val="003A36"/>
                </a:solidFill>
                <a:latin typeface="Lucida Sans Unicode"/>
                <a:cs typeface="Lucida Sans Unicode"/>
              </a:rPr>
              <a:t>IT</a:t>
            </a:r>
            <a:r>
              <a:rPr dirty="0" sz="900">
                <a:solidFill>
                  <a:srgbClr val="003A36"/>
                </a:solidFill>
                <a:latin typeface="Lucida Sans Unicode"/>
                <a:cs typeface="Lucida Sans Unicode"/>
              </a:rPr>
              <a:t> </a:t>
            </a:r>
            <a:r>
              <a:rPr dirty="0" sz="900" spc="-120">
                <a:solidFill>
                  <a:srgbClr val="003A36"/>
                </a:solidFill>
                <a:latin typeface="Lucida Sans Unicode"/>
                <a:cs typeface="Lucida Sans Unicode"/>
              </a:rPr>
              <a:t>Consultant
SICK</a:t>
            </a:r>
            <a:r>
              <a:rPr dirty="0" sz="900" spc="-25">
                <a:solidFill>
                  <a:srgbClr val="003A36"/>
                </a:solidFill>
                <a:latin typeface="Lucida Sans Unicode"/>
                <a:cs typeface="Lucida Sans Unicode"/>
              </a:rPr>
              <a:t> AG</a:t>
            </a:r>
            <a:endParaRPr sz="900">
              <a:latin typeface="Lucida Sans Unicode"/>
              <a:cs typeface="Lucida Sans Unicode"/>
            </a:endParaRPr>
          </a:p>
        </p:txBody>
      </p:sp>
      <p:pic>
        <p:nvPicPr>
          <p:cNvPr id="9" name="object 9" descr=""/>
          <p:cNvPicPr/>
          <p:nvPr/>
        </p:nvPicPr>
        <p:blipFill>
          <a:blip r:embed="rId2" cstate="print"/>
          <a:stretch>
            <a:fillRect/>
          </a:stretch>
        </p:blipFill>
        <p:spPr>
          <a:xfrm>
            <a:off x="4109262" y="4089400"/>
            <a:ext cx="3663137" cy="2222500"/>
          </a:xfrm>
          <a:prstGeom prst="rect">
            <a:avLst/>
          </a:prstGeom>
        </p:spPr>
      </p:pic>
      <p:sp>
        <p:nvSpPr>
          <p:cNvPr id="10" name="object 10" descr=""/>
          <p:cNvSpPr txBox="1">
            <a:spLocks noGrp="1"/>
          </p:cNvSpPr>
          <p:nvPr>
            <p:ph type="sldNum" idx="7" sz="quarter"/>
          </p:nvPr>
        </p:nvSpPr>
        <p:spPr>
          <a:prstGeom prst="rect"/>
        </p:spPr>
        <p:txBody>
          <a:bodyPr wrap="square" lIns="0" tIns="17780" rIns="0" bIns="0" rtlCol="0" vert="horz">
            <a:spAutoFit/>
          </a:bodyPr>
          <a:lstStyle/>
          <a:p>
            <a:pPr marL="38100">
              <a:lnSpc>
                <a:spcPct val="100000"/>
              </a:lnSpc>
              <a:spcBef>
                <a:spcPts val="140"/>
              </a:spcBef>
            </a:pPr>
            <a:fld id="{81D60167-4931-47E6-BA6A-407CBD079E47}" type="slidenum">
              <a:rPr dirty="0" spc="-50"/>
              <a:t>2</a:t>
            </a:fld>
          </a:p>
        </p:txBody>
      </p:sp>
      <p:sp>
        <p:nvSpPr>
          <p:cNvPr id="11" name="object 11" descr=""/>
          <p:cNvSpPr txBox="1">
            <a:spLocks noGrp="1"/>
          </p:cNvSpPr>
          <p:nvPr>
            <p:ph type="ftr" idx="5" sz="quarter"/>
          </p:nvPr>
        </p:nvSpPr>
        <p:spPr>
          <a:prstGeom prst="rect"/>
        </p:spPr>
        <p:txBody>
          <a:bodyPr wrap="square" lIns="0" tIns="17780" rIns="0" bIns="0" rtlCol="0" vert="horz">
            <a:spAutoFit/>
          </a:bodyPr>
          <a:lstStyle/>
          <a:p>
            <a:pPr marL="12700">
              <a:lnSpc>
                <a:spcPct val="100000"/>
              </a:lnSpc>
              <a:spcBef>
                <a:spcPts val="140"/>
              </a:spcBef>
            </a:pPr>
            <a:r>
              <a:rPr dirty="0"/>
              <a:t>SICK</a:t>
            </a:r>
            <a:r>
              <a:rPr dirty="0" spc="105"/>
              <a:t> </a:t>
            </a:r>
            <a:r>
              <a:rPr dirty="0"/>
              <a:t>AG</a:t>
            </a:r>
            <a:r>
              <a:rPr dirty="0" spc="110"/>
              <a:t> </a:t>
            </a:r>
            <a:r>
              <a:rPr dirty="0"/>
              <a:t>makes</a:t>
            </a:r>
            <a:r>
              <a:rPr dirty="0" spc="105"/>
              <a:t> </a:t>
            </a:r>
            <a:r>
              <a:rPr dirty="0"/>
              <a:t>uninterrupted</a:t>
            </a:r>
            <a:r>
              <a:rPr dirty="0" spc="110"/>
              <a:t> </a:t>
            </a:r>
            <a:r>
              <a:rPr dirty="0"/>
              <a:t>production</a:t>
            </a:r>
            <a:r>
              <a:rPr dirty="0" spc="105"/>
              <a:t> </a:t>
            </a:r>
            <a:r>
              <a:rPr dirty="0"/>
              <a:t>possible</a:t>
            </a:r>
            <a:r>
              <a:rPr dirty="0" spc="110"/>
              <a:t> </a:t>
            </a:r>
            <a:r>
              <a:rPr dirty="0"/>
              <a:t>for</a:t>
            </a:r>
            <a:r>
              <a:rPr dirty="0" spc="105"/>
              <a:t> </a:t>
            </a:r>
            <a:r>
              <a:rPr dirty="0"/>
              <a:t>manufacturing</a:t>
            </a:r>
            <a:r>
              <a:rPr dirty="0" spc="110"/>
              <a:t> </a:t>
            </a:r>
            <a:r>
              <a:rPr dirty="0" spc="-10"/>
              <a:t>compannies</a:t>
            </a:r>
          </a:p>
        </p:txBody>
      </p:sp>
      <p:sp>
        <p:nvSpPr>
          <p:cNvPr id="12" name="object 12" descr=""/>
          <p:cNvSpPr txBox="1">
            <a:spLocks noGrp="1"/>
          </p:cNvSpPr>
          <p:nvPr>
            <p:ph type="dt" idx="6" sz="half"/>
          </p:nvPr>
        </p:nvSpPr>
        <p:spPr>
          <a:prstGeom prst="rect"/>
        </p:spPr>
        <p:txBody>
          <a:bodyPr wrap="square" lIns="0" tIns="17780" rIns="0" bIns="0" rtlCol="0" vert="horz">
            <a:spAutoFit/>
          </a:bodyPr>
          <a:lstStyle/>
          <a:p>
            <a:pPr marL="12700">
              <a:lnSpc>
                <a:spcPct val="100000"/>
              </a:lnSpc>
              <a:spcBef>
                <a:spcPts val="140"/>
              </a:spcBef>
            </a:pPr>
            <a:r>
              <a:rPr dirty="0" spc="-10"/>
              <a:t>SUSE.com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descr=""/>
          <p:cNvPicPr/>
          <p:nvPr/>
        </p:nvPicPr>
        <p:blipFill>
          <a:blip r:embed="rId2" cstate="print"/>
          <a:stretch>
            <a:fillRect/>
          </a:stretch>
        </p:blipFill>
        <p:spPr>
          <a:xfrm>
            <a:off x="4108450" y="3291446"/>
            <a:ext cx="3663950" cy="3018308"/>
          </a:xfrm>
          <a:prstGeom prst="rect">
            <a:avLst/>
          </a:prstGeom>
        </p:spPr>
      </p:pic>
      <p:sp>
        <p:nvSpPr>
          <p:cNvPr id="3" name="object 3" descr=""/>
          <p:cNvSpPr/>
          <p:nvPr/>
        </p:nvSpPr>
        <p:spPr>
          <a:xfrm>
            <a:off x="457200" y="1066800"/>
            <a:ext cx="7315200" cy="1955800"/>
          </a:xfrm>
          <a:custGeom>
            <a:avLst/>
            <a:gdLst/>
            <a:ahLst/>
            <a:cxnLst/>
            <a:rect l="l" t="t" r="r" b="b"/>
            <a:pathLst>
              <a:path w="7315200" h="1955800">
                <a:moveTo>
                  <a:pt x="7315200" y="0"/>
                </a:moveTo>
                <a:lnTo>
                  <a:pt x="0" y="0"/>
                </a:lnTo>
                <a:lnTo>
                  <a:pt x="0" y="1955800"/>
                </a:lnTo>
                <a:lnTo>
                  <a:pt x="7315200" y="1955800"/>
                </a:lnTo>
                <a:lnTo>
                  <a:pt x="7315200" y="0"/>
                </a:lnTo>
                <a:close/>
              </a:path>
            </a:pathLst>
          </a:custGeom>
          <a:solidFill>
            <a:srgbClr val="F1F3F4"/>
          </a:solidFill>
        </p:spPr>
        <p:txBody>
          <a:bodyPr wrap="square" lIns="0" tIns="0" rIns="0" bIns="0" rtlCol="0"/>
          <a:lstStyle/>
          <a:p/>
        </p:txBody>
      </p:sp>
      <p:sp>
        <p:nvSpPr>
          <p:cNvPr id="4" name="object 4" descr=""/>
          <p:cNvSpPr txBox="1"/>
          <p:nvPr/>
        </p:nvSpPr>
        <p:spPr>
          <a:xfrm>
            <a:off x="942339" y="1254759"/>
            <a:ext cx="6188710" cy="1536700"/>
          </a:xfrm>
          <a:prstGeom prst="rect">
            <a:avLst/>
          </a:prstGeom>
        </p:spPr>
        <p:txBody>
          <a:bodyPr wrap="square" lIns="0" tIns="12700" rIns="0" bIns="0" rtlCol="0" vert="horz">
            <a:spAutoFit/>
          </a:bodyPr>
          <a:lstStyle/>
          <a:p>
            <a:pPr marL="12700" marR="5080">
              <a:lnSpc>
                <a:spcPct val="116700"/>
              </a:lnSpc>
              <a:spcBef>
                <a:spcPts val="100"/>
              </a:spcBef>
            </a:pPr>
            <a:r>
              <a:rPr dirty="0" sz="1600" spc="-20">
                <a:solidFill>
                  <a:srgbClr val="003A36"/>
                </a:solidFill>
                <a:latin typeface="Lucida Sans Unicode"/>
                <a:cs typeface="Lucida Sans Unicode"/>
              </a:rPr>
              <a:t>“In</a:t>
            </a:r>
            <a:r>
              <a:rPr dirty="0" sz="1600" spc="10">
                <a:solidFill>
                  <a:srgbClr val="003A36"/>
                </a:solidFill>
                <a:latin typeface="Lucida Sans Unicode"/>
                <a:cs typeface="Lucida Sans Unicode"/>
              </a:rPr>
              <a:t> </a:t>
            </a:r>
            <a:r>
              <a:rPr dirty="0" sz="1600">
                <a:solidFill>
                  <a:srgbClr val="003A36"/>
                </a:solidFill>
                <a:latin typeface="Lucida Sans Unicode"/>
                <a:cs typeface="Lucida Sans Unicode"/>
              </a:rPr>
              <a:t>the</a:t>
            </a:r>
            <a:r>
              <a:rPr dirty="0" sz="1600" spc="15">
                <a:solidFill>
                  <a:srgbClr val="003A36"/>
                </a:solidFill>
                <a:latin typeface="Lucida Sans Unicode"/>
                <a:cs typeface="Lucida Sans Unicode"/>
              </a:rPr>
              <a:t> </a:t>
            </a:r>
            <a:r>
              <a:rPr dirty="0" sz="1600">
                <a:solidFill>
                  <a:srgbClr val="003A36"/>
                </a:solidFill>
                <a:latin typeface="Lucida Sans Unicode"/>
                <a:cs typeface="Lucida Sans Unicode"/>
              </a:rPr>
              <a:t>four</a:t>
            </a:r>
            <a:r>
              <a:rPr dirty="0" sz="1600" spc="15">
                <a:solidFill>
                  <a:srgbClr val="003A36"/>
                </a:solidFill>
                <a:latin typeface="Lucida Sans Unicode"/>
                <a:cs typeface="Lucida Sans Unicode"/>
              </a:rPr>
              <a:t> </a:t>
            </a:r>
            <a:r>
              <a:rPr dirty="0" sz="1600" spc="60">
                <a:solidFill>
                  <a:srgbClr val="003A36"/>
                </a:solidFill>
                <a:latin typeface="Lucida Sans Unicode"/>
                <a:cs typeface="Lucida Sans Unicode"/>
              </a:rPr>
              <a:t>years</a:t>
            </a:r>
            <a:r>
              <a:rPr dirty="0" sz="1600" spc="15">
                <a:solidFill>
                  <a:srgbClr val="003A36"/>
                </a:solidFill>
                <a:latin typeface="Lucida Sans Unicode"/>
                <a:cs typeface="Lucida Sans Unicode"/>
              </a:rPr>
              <a:t> </a:t>
            </a:r>
            <a:r>
              <a:rPr dirty="0" sz="1600">
                <a:solidFill>
                  <a:srgbClr val="003A36"/>
                </a:solidFill>
                <a:latin typeface="Lucida Sans Unicode"/>
                <a:cs typeface="Lucida Sans Unicode"/>
              </a:rPr>
              <a:t>since</a:t>
            </a:r>
            <a:r>
              <a:rPr dirty="0" sz="1600" spc="15">
                <a:solidFill>
                  <a:srgbClr val="003A36"/>
                </a:solidFill>
                <a:latin typeface="Lucida Sans Unicode"/>
                <a:cs typeface="Lucida Sans Unicode"/>
              </a:rPr>
              <a:t> </a:t>
            </a:r>
            <a:r>
              <a:rPr dirty="0" sz="1600">
                <a:solidFill>
                  <a:srgbClr val="003A36"/>
                </a:solidFill>
                <a:latin typeface="Lucida Sans Unicode"/>
                <a:cs typeface="Lucida Sans Unicode"/>
              </a:rPr>
              <a:t>the</a:t>
            </a:r>
            <a:r>
              <a:rPr dirty="0" sz="1600" spc="15">
                <a:solidFill>
                  <a:srgbClr val="003A36"/>
                </a:solidFill>
                <a:latin typeface="Lucida Sans Unicode"/>
                <a:cs typeface="Lucida Sans Unicode"/>
              </a:rPr>
              <a:t> </a:t>
            </a:r>
            <a:r>
              <a:rPr dirty="0" sz="1600">
                <a:solidFill>
                  <a:srgbClr val="003A36"/>
                </a:solidFill>
                <a:latin typeface="Lucida Sans Unicode"/>
                <a:cs typeface="Lucida Sans Unicode"/>
              </a:rPr>
              <a:t>introduction</a:t>
            </a:r>
            <a:r>
              <a:rPr dirty="0" sz="1600" spc="15">
                <a:solidFill>
                  <a:srgbClr val="003A36"/>
                </a:solidFill>
                <a:latin typeface="Lucida Sans Unicode"/>
                <a:cs typeface="Lucida Sans Unicode"/>
              </a:rPr>
              <a:t> </a:t>
            </a:r>
            <a:r>
              <a:rPr dirty="0" sz="1600">
                <a:solidFill>
                  <a:srgbClr val="003A36"/>
                </a:solidFill>
                <a:latin typeface="Lucida Sans Unicode"/>
                <a:cs typeface="Lucida Sans Unicode"/>
              </a:rPr>
              <a:t>of</a:t>
            </a:r>
            <a:r>
              <a:rPr dirty="0" sz="1600" spc="15">
                <a:solidFill>
                  <a:srgbClr val="003A36"/>
                </a:solidFill>
                <a:latin typeface="Lucida Sans Unicode"/>
                <a:cs typeface="Lucida Sans Unicode"/>
              </a:rPr>
              <a:t> </a:t>
            </a:r>
            <a:r>
              <a:rPr dirty="0" sz="1600" spc="55">
                <a:solidFill>
                  <a:srgbClr val="003A36"/>
                </a:solidFill>
                <a:latin typeface="Lucida Sans Unicode"/>
                <a:cs typeface="Lucida Sans Unicode"/>
              </a:rPr>
              <a:t>Rancher</a:t>
            </a:r>
            <a:r>
              <a:rPr dirty="0" sz="1600" spc="15">
                <a:solidFill>
                  <a:srgbClr val="003A36"/>
                </a:solidFill>
                <a:latin typeface="Lucida Sans Unicode"/>
                <a:cs typeface="Lucida Sans Unicode"/>
              </a:rPr>
              <a:t> </a:t>
            </a:r>
            <a:r>
              <a:rPr dirty="0" sz="1600" spc="-285">
                <a:solidFill>
                  <a:srgbClr val="003A36"/>
                </a:solidFill>
                <a:latin typeface="Lucida Sans Unicode"/>
                <a:cs typeface="Lucida Sans Unicode"/>
              </a:rPr>
              <a:t>Prime,
there </a:t>
            </a:r>
            <a:r>
              <a:rPr dirty="0" sz="1600" spc="100">
                <a:solidFill>
                  <a:srgbClr val="003A36"/>
                </a:solidFill>
                <a:latin typeface="Lucida Sans Unicode"/>
                <a:cs typeface="Lucida Sans Unicode"/>
              </a:rPr>
              <a:t>have</a:t>
            </a:r>
            <a:r>
              <a:rPr dirty="0" sz="1600" spc="5">
                <a:solidFill>
                  <a:srgbClr val="003A36"/>
                </a:solidFill>
                <a:latin typeface="Lucida Sans Unicode"/>
                <a:cs typeface="Lucida Sans Unicode"/>
              </a:rPr>
              <a:t> </a:t>
            </a:r>
            <a:r>
              <a:rPr dirty="0" sz="1600" spc="75">
                <a:solidFill>
                  <a:srgbClr val="003A36"/>
                </a:solidFill>
                <a:latin typeface="Lucida Sans Unicode"/>
                <a:cs typeface="Lucida Sans Unicode"/>
              </a:rPr>
              <a:t>been</a:t>
            </a:r>
            <a:r>
              <a:rPr dirty="0" sz="1600" spc="5">
                <a:solidFill>
                  <a:srgbClr val="003A36"/>
                </a:solidFill>
                <a:latin typeface="Lucida Sans Unicode"/>
                <a:cs typeface="Lucida Sans Unicode"/>
              </a:rPr>
              <a:t> </a:t>
            </a:r>
            <a:r>
              <a:rPr dirty="0" sz="1600">
                <a:solidFill>
                  <a:srgbClr val="003A36"/>
                </a:solidFill>
                <a:latin typeface="Lucida Sans Unicode"/>
                <a:cs typeface="Lucida Sans Unicode"/>
              </a:rPr>
              <a:t>virtually</a:t>
            </a:r>
            <a:r>
              <a:rPr dirty="0" sz="1600" spc="10">
                <a:solidFill>
                  <a:srgbClr val="003A36"/>
                </a:solidFill>
                <a:latin typeface="Lucida Sans Unicode"/>
                <a:cs typeface="Lucida Sans Unicode"/>
              </a:rPr>
              <a:t> </a:t>
            </a:r>
            <a:r>
              <a:rPr dirty="0" sz="1600">
                <a:solidFill>
                  <a:srgbClr val="003A36"/>
                </a:solidFill>
                <a:latin typeface="Lucida Sans Unicode"/>
                <a:cs typeface="Lucida Sans Unicode"/>
              </a:rPr>
              <a:t>no</a:t>
            </a:r>
            <a:r>
              <a:rPr dirty="0" sz="1600" spc="5">
                <a:solidFill>
                  <a:srgbClr val="003A36"/>
                </a:solidFill>
                <a:latin typeface="Lucida Sans Unicode"/>
                <a:cs typeface="Lucida Sans Unicode"/>
              </a:rPr>
              <a:t> </a:t>
            </a:r>
            <a:r>
              <a:rPr dirty="0" sz="1600">
                <a:solidFill>
                  <a:srgbClr val="003A36"/>
                </a:solidFill>
                <a:latin typeface="Lucida Sans Unicode"/>
                <a:cs typeface="Lucida Sans Unicode"/>
              </a:rPr>
              <a:t>disruptions</a:t>
            </a:r>
            <a:r>
              <a:rPr dirty="0" sz="1600" spc="5">
                <a:solidFill>
                  <a:srgbClr val="003A36"/>
                </a:solidFill>
                <a:latin typeface="Lucida Sans Unicode"/>
                <a:cs typeface="Lucida Sans Unicode"/>
              </a:rPr>
              <a:t> </a:t>
            </a:r>
            <a:r>
              <a:rPr dirty="0" sz="1600">
                <a:solidFill>
                  <a:srgbClr val="003A36"/>
                </a:solidFill>
                <a:latin typeface="Lucida Sans Unicode"/>
                <a:cs typeface="Lucida Sans Unicode"/>
              </a:rPr>
              <a:t>or</a:t>
            </a:r>
            <a:r>
              <a:rPr dirty="0" sz="1600" spc="10">
                <a:solidFill>
                  <a:srgbClr val="003A36"/>
                </a:solidFill>
                <a:latin typeface="Lucida Sans Unicode"/>
                <a:cs typeface="Lucida Sans Unicode"/>
              </a:rPr>
              <a:t> </a:t>
            </a:r>
            <a:r>
              <a:rPr dirty="0" sz="1600">
                <a:solidFill>
                  <a:srgbClr val="003A36"/>
                </a:solidFill>
                <a:latin typeface="Lucida Sans Unicode"/>
                <a:cs typeface="Lucida Sans Unicode"/>
              </a:rPr>
              <a:t>failures</a:t>
            </a:r>
            <a:r>
              <a:rPr dirty="0" sz="1600" spc="5">
                <a:solidFill>
                  <a:srgbClr val="003A36"/>
                </a:solidFill>
                <a:latin typeface="Lucida Sans Unicode"/>
                <a:cs typeface="Lucida Sans Unicode"/>
              </a:rPr>
              <a:t> </a:t>
            </a:r>
            <a:r>
              <a:rPr dirty="0" sz="1600">
                <a:solidFill>
                  <a:srgbClr val="003A36"/>
                </a:solidFill>
                <a:latin typeface="Lucida Sans Unicode"/>
                <a:cs typeface="Lucida Sans Unicode"/>
              </a:rPr>
              <a:t>that</a:t>
            </a:r>
            <a:r>
              <a:rPr dirty="0" sz="1600" spc="10">
                <a:solidFill>
                  <a:srgbClr val="003A36"/>
                </a:solidFill>
                <a:latin typeface="Lucida Sans Unicode"/>
                <a:cs typeface="Lucida Sans Unicode"/>
              </a:rPr>
              <a:t> </a:t>
            </a:r>
            <a:r>
              <a:rPr dirty="0" sz="1600" spc="-204">
                <a:solidFill>
                  <a:srgbClr val="003A36"/>
                </a:solidFill>
                <a:latin typeface="Lucida Sans Unicode"/>
                <a:cs typeface="Lucida Sans Unicode"/>
              </a:rPr>
              <a:t>have
affected </a:t>
            </a:r>
            <a:r>
              <a:rPr dirty="0" sz="1600">
                <a:solidFill>
                  <a:srgbClr val="003A36"/>
                </a:solidFill>
                <a:latin typeface="Lucida Sans Unicode"/>
                <a:cs typeface="Lucida Sans Unicode"/>
              </a:rPr>
              <a:t>our</a:t>
            </a:r>
            <a:r>
              <a:rPr dirty="0" sz="1600" spc="-40">
                <a:solidFill>
                  <a:srgbClr val="003A36"/>
                </a:solidFill>
                <a:latin typeface="Lucida Sans Unicode"/>
                <a:cs typeface="Lucida Sans Unicode"/>
              </a:rPr>
              <a:t> </a:t>
            </a:r>
            <a:r>
              <a:rPr dirty="0" sz="1600" spc="-10">
                <a:solidFill>
                  <a:srgbClr val="003A36"/>
                </a:solidFill>
                <a:latin typeface="Lucida Sans Unicode"/>
                <a:cs typeface="Lucida Sans Unicode"/>
              </a:rPr>
              <a:t>work.”</a:t>
            </a:r>
            <a:endParaRPr sz="1600">
              <a:latin typeface="Lucida Sans Unicode"/>
              <a:cs typeface="Lucida Sans Unicode"/>
            </a:endParaRPr>
          </a:p>
          <a:p>
            <a:pPr algn="just" marL="3159125" marR="2271395">
              <a:lnSpc>
                <a:spcPct val="129600"/>
              </a:lnSpc>
              <a:spcBef>
                <a:spcPts val="980"/>
              </a:spcBef>
            </a:pPr>
            <a:r>
              <a:rPr dirty="0" sz="900" b="1">
                <a:solidFill>
                  <a:srgbClr val="003A36"/>
                </a:solidFill>
                <a:latin typeface="Lucida Sans"/>
                <a:cs typeface="Lucida Sans"/>
              </a:rPr>
              <a:t>Roman</a:t>
            </a:r>
            <a:r>
              <a:rPr dirty="0" sz="900" spc="20" b="1">
                <a:solidFill>
                  <a:srgbClr val="003A36"/>
                </a:solidFill>
                <a:latin typeface="Lucida Sans"/>
                <a:cs typeface="Lucida Sans"/>
              </a:rPr>
              <a:t> </a:t>
            </a:r>
            <a:r>
              <a:rPr dirty="0" sz="900" spc="-235" b="1">
                <a:solidFill>
                  <a:srgbClr val="003A36"/>
                </a:solidFill>
                <a:latin typeface="Lucida Sans"/>
                <a:cs typeface="Lucida Sans"/>
              </a:rPr>
              <a:t>Hess
</a:t>
            </a:r>
            <a:r>
              <a:rPr dirty="0" sz="900" spc="-235">
                <a:solidFill>
                  <a:srgbClr val="003A36"/>
                </a:solidFill>
                <a:latin typeface="Lucida Sans Unicode"/>
                <a:cs typeface="Lucida Sans Unicode"/>
              </a:rPr>
              <a:t>IT</a:t>
            </a:r>
            <a:r>
              <a:rPr dirty="0" sz="900">
                <a:solidFill>
                  <a:srgbClr val="003A36"/>
                </a:solidFill>
                <a:latin typeface="Lucida Sans Unicode"/>
                <a:cs typeface="Lucida Sans Unicode"/>
              </a:rPr>
              <a:t> </a:t>
            </a:r>
            <a:r>
              <a:rPr dirty="0" sz="900" spc="-114">
                <a:solidFill>
                  <a:srgbClr val="003A36"/>
                </a:solidFill>
                <a:latin typeface="Lucida Sans Unicode"/>
                <a:cs typeface="Lucida Sans Unicode"/>
              </a:rPr>
              <a:t>Consultant
SICK</a:t>
            </a:r>
            <a:r>
              <a:rPr dirty="0" sz="900" spc="-25">
                <a:solidFill>
                  <a:srgbClr val="003A36"/>
                </a:solidFill>
                <a:latin typeface="Lucida Sans Unicode"/>
                <a:cs typeface="Lucida Sans Unicode"/>
              </a:rPr>
              <a:t> AG</a:t>
            </a:r>
            <a:endParaRPr sz="900">
              <a:latin typeface="Lucida Sans Unicode"/>
              <a:cs typeface="Lucida Sans Unicode"/>
            </a:endParaRPr>
          </a:p>
        </p:txBody>
      </p:sp>
      <p:sp>
        <p:nvSpPr>
          <p:cNvPr id="8" name="object 8" descr=""/>
          <p:cNvSpPr txBox="1">
            <a:spLocks noGrp="1"/>
          </p:cNvSpPr>
          <p:nvPr>
            <p:ph type="sldNum" idx="7" sz="quarter"/>
          </p:nvPr>
        </p:nvSpPr>
        <p:spPr>
          <a:prstGeom prst="rect"/>
        </p:spPr>
        <p:txBody>
          <a:bodyPr wrap="square" lIns="0" tIns="17780" rIns="0" bIns="0" rtlCol="0" vert="horz">
            <a:spAutoFit/>
          </a:bodyPr>
          <a:lstStyle/>
          <a:p>
            <a:pPr marL="38100">
              <a:lnSpc>
                <a:spcPct val="100000"/>
              </a:lnSpc>
              <a:spcBef>
                <a:spcPts val="140"/>
              </a:spcBef>
            </a:pPr>
            <a:fld id="{81D60167-4931-47E6-BA6A-407CBD079E47}" type="slidenum">
              <a:rPr dirty="0" spc="-50"/>
              <a:t>2</a:t>
            </a:fld>
          </a:p>
        </p:txBody>
      </p:sp>
      <p:sp>
        <p:nvSpPr>
          <p:cNvPr id="9" name="object 9" descr=""/>
          <p:cNvSpPr txBox="1">
            <a:spLocks noGrp="1"/>
          </p:cNvSpPr>
          <p:nvPr>
            <p:ph type="ftr" idx="5" sz="quarter"/>
          </p:nvPr>
        </p:nvSpPr>
        <p:spPr>
          <a:prstGeom prst="rect"/>
        </p:spPr>
        <p:txBody>
          <a:bodyPr wrap="square" lIns="0" tIns="17780" rIns="0" bIns="0" rtlCol="0" vert="horz">
            <a:spAutoFit/>
          </a:bodyPr>
          <a:lstStyle/>
          <a:p>
            <a:pPr marL="12700">
              <a:lnSpc>
                <a:spcPct val="100000"/>
              </a:lnSpc>
              <a:spcBef>
                <a:spcPts val="140"/>
              </a:spcBef>
            </a:pPr>
            <a:r>
              <a:rPr dirty="0"/>
              <a:t>SICK</a:t>
            </a:r>
            <a:r>
              <a:rPr dirty="0" spc="105"/>
              <a:t> </a:t>
            </a:r>
            <a:r>
              <a:rPr dirty="0"/>
              <a:t>AG</a:t>
            </a:r>
            <a:r>
              <a:rPr dirty="0" spc="110"/>
              <a:t> </a:t>
            </a:r>
            <a:r>
              <a:rPr dirty="0"/>
              <a:t>makes</a:t>
            </a:r>
            <a:r>
              <a:rPr dirty="0" spc="105"/>
              <a:t> </a:t>
            </a:r>
            <a:r>
              <a:rPr dirty="0"/>
              <a:t>uninterrupted</a:t>
            </a:r>
            <a:r>
              <a:rPr dirty="0" spc="110"/>
              <a:t> </a:t>
            </a:r>
            <a:r>
              <a:rPr dirty="0"/>
              <a:t>production</a:t>
            </a:r>
            <a:r>
              <a:rPr dirty="0" spc="105"/>
              <a:t> </a:t>
            </a:r>
            <a:r>
              <a:rPr dirty="0"/>
              <a:t>possible</a:t>
            </a:r>
            <a:r>
              <a:rPr dirty="0" spc="110"/>
              <a:t> </a:t>
            </a:r>
            <a:r>
              <a:rPr dirty="0"/>
              <a:t>for</a:t>
            </a:r>
            <a:r>
              <a:rPr dirty="0" spc="105"/>
              <a:t> </a:t>
            </a:r>
            <a:r>
              <a:rPr dirty="0"/>
              <a:t>manufacturing</a:t>
            </a:r>
            <a:r>
              <a:rPr dirty="0" spc="110"/>
              <a:t> </a:t>
            </a:r>
            <a:r>
              <a:rPr dirty="0" spc="-10"/>
              <a:t>compannies</a:t>
            </a:r>
          </a:p>
        </p:txBody>
      </p:sp>
      <p:sp>
        <p:nvSpPr>
          <p:cNvPr id="10" name="object 10" descr=""/>
          <p:cNvSpPr txBox="1">
            <a:spLocks noGrp="1"/>
          </p:cNvSpPr>
          <p:nvPr>
            <p:ph type="dt" idx="6" sz="half"/>
          </p:nvPr>
        </p:nvSpPr>
        <p:spPr>
          <a:prstGeom prst="rect"/>
        </p:spPr>
        <p:txBody>
          <a:bodyPr wrap="square" lIns="0" tIns="17780" rIns="0" bIns="0" rtlCol="0" vert="horz">
            <a:spAutoFit/>
          </a:bodyPr>
          <a:lstStyle/>
          <a:p>
            <a:pPr marL="12700">
              <a:lnSpc>
                <a:spcPct val="100000"/>
              </a:lnSpc>
              <a:spcBef>
                <a:spcPts val="140"/>
              </a:spcBef>
            </a:pPr>
            <a:r>
              <a:rPr dirty="0" spc="-10"/>
              <a:t>SUSE.com</a:t>
            </a:r>
          </a:p>
        </p:txBody>
      </p:sp>
      <p:sp>
        <p:nvSpPr>
          <p:cNvPr id="5" name="object 5" descr=""/>
          <p:cNvSpPr txBox="1"/>
          <p:nvPr/>
        </p:nvSpPr>
        <p:spPr>
          <a:xfrm>
            <a:off x="942339" y="3213100"/>
            <a:ext cx="2631440" cy="2336800"/>
          </a:xfrm>
          <a:prstGeom prst="rect">
            <a:avLst/>
          </a:prstGeom>
        </p:spPr>
        <p:txBody>
          <a:bodyPr wrap="square" lIns="0" tIns="12700" rIns="0" bIns="0" rtlCol="0" vert="horz">
            <a:spAutoFit/>
          </a:bodyPr>
          <a:lstStyle/>
          <a:p>
            <a:pPr marL="12700" marR="5080">
              <a:lnSpc>
                <a:spcPct val="116700"/>
              </a:lnSpc>
              <a:spcBef>
                <a:spcPts val="100"/>
              </a:spcBef>
            </a:pPr>
            <a:r>
              <a:rPr dirty="0" sz="1000">
                <a:solidFill>
                  <a:srgbClr val="003A36"/>
                </a:solidFill>
                <a:latin typeface="Lucida Sans Unicode"/>
                <a:cs typeface="Lucida Sans Unicode"/>
              </a:rPr>
              <a:t>The</a:t>
            </a:r>
            <a:r>
              <a:rPr dirty="0" sz="1000" spc="80">
                <a:solidFill>
                  <a:srgbClr val="003A36"/>
                </a:solidFill>
                <a:latin typeface="Lucida Sans Unicode"/>
                <a:cs typeface="Lucida Sans Unicode"/>
              </a:rPr>
              <a:t> </a:t>
            </a:r>
            <a:r>
              <a:rPr dirty="0" sz="1000" spc="70">
                <a:solidFill>
                  <a:srgbClr val="003A36"/>
                </a:solidFill>
                <a:latin typeface="Lucida Sans Unicode"/>
                <a:cs typeface="Lucida Sans Unicode"/>
              </a:rPr>
              <a:t>team</a:t>
            </a:r>
            <a:r>
              <a:rPr dirty="0" sz="1000" spc="80">
                <a:solidFill>
                  <a:srgbClr val="003A36"/>
                </a:solidFill>
                <a:latin typeface="Lucida Sans Unicode"/>
                <a:cs typeface="Lucida Sans Unicode"/>
              </a:rPr>
              <a:t> </a:t>
            </a:r>
            <a:r>
              <a:rPr dirty="0" sz="1000">
                <a:solidFill>
                  <a:srgbClr val="003A36"/>
                </a:solidFill>
                <a:latin typeface="Lucida Sans Unicode"/>
                <a:cs typeface="Lucida Sans Unicode"/>
              </a:rPr>
              <a:t>also</a:t>
            </a:r>
            <a:r>
              <a:rPr dirty="0" sz="1000" spc="85">
                <a:solidFill>
                  <a:srgbClr val="003A36"/>
                </a:solidFill>
                <a:latin typeface="Lucida Sans Unicode"/>
                <a:cs typeface="Lucida Sans Unicode"/>
              </a:rPr>
              <a:t> </a:t>
            </a:r>
            <a:r>
              <a:rPr dirty="0" sz="1000">
                <a:solidFill>
                  <a:srgbClr val="003A36"/>
                </a:solidFill>
                <a:latin typeface="Lucida Sans Unicode"/>
                <a:cs typeface="Lucida Sans Unicode"/>
              </a:rPr>
              <a:t>praises</a:t>
            </a:r>
            <a:r>
              <a:rPr dirty="0" sz="1000" spc="80">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80">
                <a:solidFill>
                  <a:srgbClr val="003A36"/>
                </a:solidFill>
                <a:latin typeface="Lucida Sans Unicode"/>
                <a:cs typeface="Lucida Sans Unicode"/>
              </a:rPr>
              <a:t> </a:t>
            </a:r>
            <a:r>
              <a:rPr dirty="0" sz="1000">
                <a:solidFill>
                  <a:srgbClr val="003A36"/>
                </a:solidFill>
                <a:latin typeface="Lucida Sans Unicode"/>
                <a:cs typeface="Lucida Sans Unicode"/>
              </a:rPr>
              <a:t>quality</a:t>
            </a:r>
            <a:r>
              <a:rPr dirty="0" sz="1000" spc="85">
                <a:solidFill>
                  <a:srgbClr val="003A36"/>
                </a:solidFill>
                <a:latin typeface="Lucida Sans Unicode"/>
                <a:cs typeface="Lucida Sans Unicode"/>
              </a:rPr>
              <a:t> </a:t>
            </a:r>
            <a:r>
              <a:rPr dirty="0" sz="1000" spc="-204">
                <a:solidFill>
                  <a:srgbClr val="003A36"/>
                </a:solidFill>
                <a:latin typeface="Lucida Sans Unicode"/>
                <a:cs typeface="Lucida Sans Unicode"/>
              </a:rPr>
              <a:t>of
SUSE’s</a:t>
            </a:r>
            <a:r>
              <a:rPr dirty="0" sz="1000">
                <a:solidFill>
                  <a:srgbClr val="003A36"/>
                </a:solidFill>
                <a:latin typeface="Lucida Sans Unicode"/>
                <a:cs typeface="Lucida Sans Unicode"/>
              </a:rPr>
              <a:t> product</a:t>
            </a:r>
            <a:r>
              <a:rPr dirty="0" sz="1000" spc="135">
                <a:solidFill>
                  <a:srgbClr val="003A36"/>
                </a:solidFill>
                <a:latin typeface="Lucida Sans Unicode"/>
                <a:cs typeface="Lucida Sans Unicode"/>
              </a:rPr>
              <a:t> </a:t>
            </a:r>
            <a:r>
              <a:rPr dirty="0" sz="1000">
                <a:solidFill>
                  <a:srgbClr val="003A36"/>
                </a:solidFill>
                <a:latin typeface="Lucida Sans Unicode"/>
                <a:cs typeface="Lucida Sans Unicode"/>
              </a:rPr>
              <a:t>support:</a:t>
            </a:r>
            <a:r>
              <a:rPr dirty="0" sz="1000" spc="140">
                <a:solidFill>
                  <a:srgbClr val="003A36"/>
                </a:solidFill>
                <a:latin typeface="Lucida Sans Unicode"/>
                <a:cs typeface="Lucida Sans Unicode"/>
              </a:rPr>
              <a:t> </a:t>
            </a:r>
            <a:r>
              <a:rPr dirty="0" sz="1000">
                <a:solidFill>
                  <a:srgbClr val="003A36"/>
                </a:solidFill>
                <a:latin typeface="Lucida Sans Unicode"/>
                <a:cs typeface="Lucida Sans Unicode"/>
              </a:rPr>
              <a:t>“Requests</a:t>
            </a:r>
            <a:r>
              <a:rPr dirty="0" sz="1000" spc="135">
                <a:solidFill>
                  <a:srgbClr val="003A36"/>
                </a:solidFill>
                <a:latin typeface="Lucida Sans Unicode"/>
                <a:cs typeface="Lucida Sans Unicode"/>
              </a:rPr>
              <a:t> </a:t>
            </a:r>
            <a:r>
              <a:rPr dirty="0" sz="1000" spc="-10">
                <a:solidFill>
                  <a:srgbClr val="003A36"/>
                </a:solidFill>
                <a:latin typeface="Lucida Sans Unicode"/>
                <a:cs typeface="Lucida Sans Unicode"/>
              </a:rPr>
              <a:t>are
handled </a:t>
            </a:r>
            <a:r>
              <a:rPr dirty="0" sz="1000">
                <a:solidFill>
                  <a:srgbClr val="003A36"/>
                </a:solidFill>
                <a:latin typeface="Lucida Sans Unicode"/>
                <a:cs typeface="Lucida Sans Unicode"/>
              </a:rPr>
              <a:t>extremely</a:t>
            </a:r>
            <a:r>
              <a:rPr dirty="0" sz="1000" spc="114">
                <a:solidFill>
                  <a:srgbClr val="003A36"/>
                </a:solidFill>
                <a:latin typeface="Lucida Sans Unicode"/>
                <a:cs typeface="Lucida Sans Unicode"/>
              </a:rPr>
              <a:t> </a:t>
            </a:r>
            <a:r>
              <a:rPr dirty="0" sz="1000">
                <a:solidFill>
                  <a:srgbClr val="003A36"/>
                </a:solidFill>
                <a:latin typeface="Lucida Sans Unicode"/>
                <a:cs typeface="Lucida Sans Unicode"/>
              </a:rPr>
              <a:t>professionally</a:t>
            </a:r>
            <a:r>
              <a:rPr dirty="0" sz="1000" spc="120">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120">
                <a:solidFill>
                  <a:srgbClr val="003A36"/>
                </a:solidFill>
                <a:latin typeface="Lucida Sans Unicode"/>
                <a:cs typeface="Lucida Sans Unicode"/>
              </a:rPr>
              <a:t> </a:t>
            </a:r>
            <a:r>
              <a:rPr dirty="0" sz="1000" spc="-10">
                <a:solidFill>
                  <a:srgbClr val="003A36"/>
                </a:solidFill>
                <a:latin typeface="Lucida Sans Unicode"/>
                <a:cs typeface="Lucida Sans Unicode"/>
              </a:rPr>
              <a:t>at
short </a:t>
            </a:r>
            <a:r>
              <a:rPr dirty="0" sz="1000">
                <a:solidFill>
                  <a:srgbClr val="003A36"/>
                </a:solidFill>
                <a:latin typeface="Lucida Sans Unicode"/>
                <a:cs typeface="Lucida Sans Unicode"/>
              </a:rPr>
              <a:t>notice,”</a:t>
            </a:r>
            <a:r>
              <a:rPr dirty="0" sz="1000" spc="10">
                <a:solidFill>
                  <a:srgbClr val="003A36"/>
                </a:solidFill>
                <a:latin typeface="Lucida Sans Unicode"/>
                <a:cs typeface="Lucida Sans Unicode"/>
              </a:rPr>
              <a:t> </a:t>
            </a:r>
            <a:r>
              <a:rPr dirty="0" sz="1000">
                <a:solidFill>
                  <a:srgbClr val="003A36"/>
                </a:solidFill>
                <a:latin typeface="Lucida Sans Unicode"/>
                <a:cs typeface="Lucida Sans Unicode"/>
              </a:rPr>
              <a:t>reports</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Hess.</a:t>
            </a:r>
            <a:r>
              <a:rPr dirty="0" sz="1000" spc="10">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15">
                <a:solidFill>
                  <a:srgbClr val="003A36"/>
                </a:solidFill>
                <a:latin typeface="Lucida Sans Unicode"/>
                <a:cs typeface="Lucida Sans Unicode"/>
              </a:rPr>
              <a:t> </a:t>
            </a:r>
            <a:r>
              <a:rPr dirty="0" sz="1000" spc="-145">
                <a:solidFill>
                  <a:srgbClr val="003A36"/>
                </a:solidFill>
                <a:latin typeface="Lucida Sans Unicode"/>
                <a:cs typeface="Lucida Sans Unicode"/>
              </a:rPr>
              <a:t>support
specialists</a:t>
            </a:r>
            <a:r>
              <a:rPr dirty="0" sz="1000" spc="55">
                <a:solidFill>
                  <a:srgbClr val="003A36"/>
                </a:solidFill>
                <a:latin typeface="Lucida Sans Unicode"/>
                <a:cs typeface="Lucida Sans Unicode"/>
              </a:rPr>
              <a:t> always</a:t>
            </a:r>
            <a:r>
              <a:rPr dirty="0" sz="1000" spc="10">
                <a:solidFill>
                  <a:srgbClr val="003A36"/>
                </a:solidFill>
                <a:latin typeface="Lucida Sans Unicode"/>
                <a:cs typeface="Lucida Sans Unicode"/>
              </a:rPr>
              <a:t> </a:t>
            </a:r>
            <a:r>
              <a:rPr dirty="0" sz="1000">
                <a:solidFill>
                  <a:srgbClr val="003A36"/>
                </a:solidFill>
                <a:latin typeface="Lucida Sans Unicode"/>
                <a:cs typeface="Lucida Sans Unicode"/>
              </a:rPr>
              <a:t>knew</a:t>
            </a:r>
            <a:r>
              <a:rPr dirty="0" sz="1000" spc="15">
                <a:solidFill>
                  <a:srgbClr val="003A36"/>
                </a:solidFill>
                <a:latin typeface="Lucida Sans Unicode"/>
                <a:cs typeface="Lucida Sans Unicode"/>
              </a:rPr>
              <a:t> </a:t>
            </a:r>
            <a:r>
              <a:rPr dirty="0" sz="1000" spc="-10">
                <a:solidFill>
                  <a:srgbClr val="003A36"/>
                </a:solidFill>
                <a:latin typeface="Lucida Sans Unicode"/>
                <a:cs typeface="Lucida Sans Unicode"/>
              </a:rPr>
              <a:t>immediately
what</a:t>
            </a:r>
            <a:r>
              <a:rPr dirty="0" sz="1000" spc="555">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issue</a:t>
            </a:r>
            <a:r>
              <a:rPr dirty="0" sz="1000" spc="25">
                <a:solidFill>
                  <a:srgbClr val="003A36"/>
                </a:solidFill>
                <a:latin typeface="Lucida Sans Unicode"/>
                <a:cs typeface="Lucida Sans Unicode"/>
              </a:rPr>
              <a:t> </a:t>
            </a:r>
            <a:r>
              <a:rPr dirty="0" sz="1000" spc="65">
                <a:solidFill>
                  <a:srgbClr val="003A36"/>
                </a:solidFill>
                <a:latin typeface="Lucida Sans Unicode"/>
                <a:cs typeface="Lucida Sans Unicode"/>
              </a:rPr>
              <a:t>was</a:t>
            </a:r>
            <a:r>
              <a:rPr dirty="0" sz="1000" spc="25">
                <a:solidFill>
                  <a:srgbClr val="003A36"/>
                </a:solidFill>
                <a:latin typeface="Lucida Sans Unicode"/>
                <a:cs typeface="Lucida Sans Unicode"/>
              </a:rPr>
              <a:t> </a:t>
            </a:r>
            <a:r>
              <a:rPr dirty="0" sz="1000">
                <a:solidFill>
                  <a:srgbClr val="003A36"/>
                </a:solidFill>
                <a:latin typeface="Lucida Sans Unicode"/>
                <a:cs typeface="Lucida Sans Unicode"/>
              </a:rPr>
              <a:t>during</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our</a:t>
            </a:r>
            <a:r>
              <a:rPr dirty="0" sz="1000" spc="25">
                <a:solidFill>
                  <a:srgbClr val="003A36"/>
                </a:solidFill>
                <a:latin typeface="Lucida Sans Unicode"/>
                <a:cs typeface="Lucida Sans Unicode"/>
              </a:rPr>
              <a:t> </a:t>
            </a:r>
            <a:r>
              <a:rPr dirty="0" sz="1000" spc="-10">
                <a:solidFill>
                  <a:srgbClr val="003A36"/>
                </a:solidFill>
                <a:latin typeface="Lucida Sans Unicode"/>
                <a:cs typeface="Lucida Sans Unicode"/>
              </a:rPr>
              <a:t>previous
calls </a:t>
            </a:r>
            <a:r>
              <a:rPr dirty="0" sz="1000" spc="65">
                <a:solidFill>
                  <a:srgbClr val="003A36"/>
                </a:solidFill>
                <a:latin typeface="Lucida Sans Unicode"/>
                <a:cs typeface="Lucida Sans Unicode"/>
              </a:rPr>
              <a:t>and</a:t>
            </a:r>
            <a:r>
              <a:rPr dirty="0" sz="1000" spc="40">
                <a:solidFill>
                  <a:srgbClr val="003A36"/>
                </a:solidFill>
                <a:latin typeface="Lucida Sans Unicode"/>
                <a:cs typeface="Lucida Sans Unicode"/>
              </a:rPr>
              <a:t> </a:t>
            </a:r>
            <a:r>
              <a:rPr dirty="0" sz="1000">
                <a:solidFill>
                  <a:srgbClr val="003A36"/>
                </a:solidFill>
                <a:latin typeface="Lucida Sans Unicode"/>
                <a:cs typeface="Lucida Sans Unicode"/>
              </a:rPr>
              <a:t>were</a:t>
            </a:r>
            <a:r>
              <a:rPr dirty="0" sz="1000" spc="45">
                <a:solidFill>
                  <a:srgbClr val="003A36"/>
                </a:solidFill>
                <a:latin typeface="Lucida Sans Unicode"/>
                <a:cs typeface="Lucida Sans Unicode"/>
              </a:rPr>
              <a:t> </a:t>
            </a:r>
            <a:r>
              <a:rPr dirty="0" sz="1000" spc="50">
                <a:solidFill>
                  <a:srgbClr val="003A36"/>
                </a:solidFill>
                <a:latin typeface="Lucida Sans Unicode"/>
                <a:cs typeface="Lucida Sans Unicode"/>
              </a:rPr>
              <a:t>able</a:t>
            </a:r>
            <a:r>
              <a:rPr dirty="0" sz="1000" spc="45">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45">
                <a:solidFill>
                  <a:srgbClr val="003A36"/>
                </a:solidFill>
                <a:latin typeface="Lucida Sans Unicode"/>
                <a:cs typeface="Lucida Sans Unicode"/>
              </a:rPr>
              <a:t> </a:t>
            </a:r>
            <a:r>
              <a:rPr dirty="0" sz="1000">
                <a:solidFill>
                  <a:srgbClr val="003A36"/>
                </a:solidFill>
                <a:latin typeface="Lucida Sans Unicode"/>
                <a:cs typeface="Lucida Sans Unicode"/>
              </a:rPr>
              <a:t>present</a:t>
            </a:r>
            <a:r>
              <a:rPr dirty="0" sz="1000" spc="45">
                <a:solidFill>
                  <a:srgbClr val="003A36"/>
                </a:solidFill>
                <a:latin typeface="Lucida Sans Unicode"/>
                <a:cs typeface="Lucida Sans Unicode"/>
              </a:rPr>
              <a:t> </a:t>
            </a:r>
            <a:r>
              <a:rPr dirty="0" sz="1000">
                <a:solidFill>
                  <a:srgbClr val="003A36"/>
                </a:solidFill>
                <a:latin typeface="Lucida Sans Unicode"/>
                <a:cs typeface="Lucida Sans Unicode"/>
              </a:rPr>
              <a:t>us</a:t>
            </a:r>
            <a:r>
              <a:rPr dirty="0" sz="1000" spc="40">
                <a:solidFill>
                  <a:srgbClr val="003A36"/>
                </a:solidFill>
                <a:latin typeface="Lucida Sans Unicode"/>
                <a:cs typeface="Lucida Sans Unicode"/>
              </a:rPr>
              <a:t> </a:t>
            </a:r>
            <a:r>
              <a:rPr dirty="0" sz="1000" spc="-20">
                <a:solidFill>
                  <a:srgbClr val="003A36"/>
                </a:solidFill>
                <a:latin typeface="Lucida Sans Unicode"/>
                <a:cs typeface="Lucida Sans Unicode"/>
              </a:rPr>
              <a:t>with</a:t>
            </a:r>
            <a:endParaRPr sz="1000">
              <a:latin typeface="Lucida Sans Unicode"/>
              <a:cs typeface="Lucida Sans Unicode"/>
            </a:endParaRPr>
          </a:p>
          <a:p>
            <a:pPr marL="12700" marR="38100">
              <a:lnSpc>
                <a:spcPct val="116700"/>
              </a:lnSpc>
            </a:pPr>
            <a:r>
              <a:rPr dirty="0" sz="1000" spc="120">
                <a:solidFill>
                  <a:srgbClr val="003A36"/>
                </a:solidFill>
                <a:latin typeface="Lucida Sans Unicode"/>
                <a:cs typeface="Lucida Sans Unicode"/>
              </a:rPr>
              <a:t>a</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solution</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very</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quickly.</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From</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our</a:t>
            </a:r>
            <a:r>
              <a:rPr dirty="0" sz="1000" spc="20">
                <a:solidFill>
                  <a:srgbClr val="003A36"/>
                </a:solidFill>
                <a:latin typeface="Lucida Sans Unicode"/>
                <a:cs typeface="Lucida Sans Unicode"/>
              </a:rPr>
              <a:t> </a:t>
            </a:r>
            <a:r>
              <a:rPr dirty="0" sz="1000" spc="-110">
                <a:solidFill>
                  <a:srgbClr val="003A36"/>
                </a:solidFill>
                <a:latin typeface="Lucida Sans Unicode"/>
                <a:cs typeface="Lucida Sans Unicode"/>
              </a:rPr>
              <a:t>point
of </a:t>
            </a:r>
            <a:r>
              <a:rPr dirty="0" sz="1000">
                <a:solidFill>
                  <a:srgbClr val="003A36"/>
                </a:solidFill>
                <a:latin typeface="Lucida Sans Unicode"/>
                <a:cs typeface="Lucida Sans Unicode"/>
              </a:rPr>
              <a:t>view,</a:t>
            </a:r>
            <a:r>
              <a:rPr dirty="0" sz="1000" spc="30">
                <a:solidFill>
                  <a:srgbClr val="003A36"/>
                </a:solidFill>
                <a:latin typeface="Lucida Sans Unicode"/>
                <a:cs typeface="Lucida Sans Unicode"/>
              </a:rPr>
              <a:t> </a:t>
            </a:r>
            <a:r>
              <a:rPr dirty="0" sz="1000" spc="-25">
                <a:solidFill>
                  <a:srgbClr val="003A36"/>
                </a:solidFill>
                <a:latin typeface="Lucida Sans Unicode"/>
                <a:cs typeface="Lucida Sans Unicode"/>
              </a:rPr>
              <a:t>it’s</a:t>
            </a:r>
            <a:r>
              <a:rPr dirty="0" sz="1000" spc="30">
                <a:solidFill>
                  <a:srgbClr val="003A36"/>
                </a:solidFill>
                <a:latin typeface="Lucida Sans Unicode"/>
                <a:cs typeface="Lucida Sans Unicode"/>
              </a:rPr>
              <a:t> </a:t>
            </a:r>
            <a:r>
              <a:rPr dirty="0" sz="1000" spc="120">
                <a:solidFill>
                  <a:srgbClr val="003A36"/>
                </a:solidFill>
                <a:latin typeface="Lucida Sans Unicode"/>
                <a:cs typeface="Lucida Sans Unicode"/>
              </a:rPr>
              <a:t>a</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huge</a:t>
            </a:r>
            <a:r>
              <a:rPr dirty="0" sz="1000" spc="30">
                <a:solidFill>
                  <a:srgbClr val="003A36"/>
                </a:solidFill>
                <a:latin typeface="Lucida Sans Unicode"/>
                <a:cs typeface="Lucida Sans Unicode"/>
              </a:rPr>
              <a:t> </a:t>
            </a:r>
            <a:r>
              <a:rPr dirty="0" sz="1000" spc="65">
                <a:solidFill>
                  <a:srgbClr val="003A36"/>
                </a:solidFill>
                <a:latin typeface="Lucida Sans Unicode"/>
                <a:cs typeface="Lucida Sans Unicode"/>
              </a:rPr>
              <a:t>advantage</a:t>
            </a:r>
            <a:r>
              <a:rPr dirty="0" sz="1000" spc="30">
                <a:solidFill>
                  <a:srgbClr val="003A36"/>
                </a:solidFill>
                <a:latin typeface="Lucida Sans Unicode"/>
                <a:cs typeface="Lucida Sans Unicode"/>
              </a:rPr>
              <a:t> </a:t>
            </a:r>
            <a:r>
              <a:rPr dirty="0" sz="1000">
                <a:solidFill>
                  <a:srgbClr val="003A36"/>
                </a:solidFill>
                <a:latin typeface="Lucida Sans Unicode"/>
                <a:cs typeface="Lucida Sans Unicode"/>
              </a:rPr>
              <a:t>that</a:t>
            </a:r>
            <a:r>
              <a:rPr dirty="0" sz="1000" spc="30">
                <a:solidFill>
                  <a:srgbClr val="003A36"/>
                </a:solidFill>
                <a:latin typeface="Lucida Sans Unicode"/>
                <a:cs typeface="Lucida Sans Unicode"/>
              </a:rPr>
              <a:t> </a:t>
            </a:r>
            <a:r>
              <a:rPr dirty="0" sz="1000" spc="-320">
                <a:solidFill>
                  <a:srgbClr val="003A36"/>
                </a:solidFill>
                <a:latin typeface="Lucida Sans Unicode"/>
                <a:cs typeface="Lucida Sans Unicode"/>
              </a:rPr>
              <a:t>SUSE
supports</a:t>
            </a:r>
            <a:r>
              <a:rPr dirty="0" sz="1000">
                <a:solidFill>
                  <a:srgbClr val="003A36"/>
                </a:solidFill>
                <a:latin typeface="Lucida Sans Unicode"/>
                <a:cs typeface="Lucida Sans Unicode"/>
              </a:rPr>
              <a:t> the</a:t>
            </a:r>
            <a:r>
              <a:rPr dirty="0" sz="1000" spc="140">
                <a:solidFill>
                  <a:srgbClr val="003A36"/>
                </a:solidFill>
                <a:latin typeface="Lucida Sans Unicode"/>
                <a:cs typeface="Lucida Sans Unicode"/>
              </a:rPr>
              <a:t> </a:t>
            </a:r>
            <a:r>
              <a:rPr dirty="0" sz="1000">
                <a:solidFill>
                  <a:srgbClr val="003A36"/>
                </a:solidFill>
                <a:latin typeface="Lucida Sans Unicode"/>
                <a:cs typeface="Lucida Sans Unicode"/>
              </a:rPr>
              <a:t>entire</a:t>
            </a:r>
            <a:r>
              <a:rPr dirty="0" sz="1000" spc="145">
                <a:solidFill>
                  <a:srgbClr val="003A36"/>
                </a:solidFill>
                <a:latin typeface="Lucida Sans Unicode"/>
                <a:cs typeface="Lucida Sans Unicode"/>
              </a:rPr>
              <a:t> </a:t>
            </a:r>
            <a:r>
              <a:rPr dirty="0" sz="1000">
                <a:solidFill>
                  <a:srgbClr val="003A36"/>
                </a:solidFill>
                <a:latin typeface="Lucida Sans Unicode"/>
                <a:cs typeface="Lucida Sans Unicode"/>
              </a:rPr>
              <a:t>technology</a:t>
            </a:r>
            <a:r>
              <a:rPr dirty="0" sz="1000" spc="140">
                <a:solidFill>
                  <a:srgbClr val="003A36"/>
                </a:solidFill>
                <a:latin typeface="Lucida Sans Unicode"/>
                <a:cs typeface="Lucida Sans Unicode"/>
              </a:rPr>
              <a:t> </a:t>
            </a:r>
            <a:r>
              <a:rPr dirty="0" sz="1000" spc="-10">
                <a:solidFill>
                  <a:srgbClr val="003A36"/>
                </a:solidFill>
                <a:latin typeface="Lucida Sans Unicode"/>
                <a:cs typeface="Lucida Sans Unicode"/>
              </a:rPr>
              <a:t>stack
and</a:t>
            </a:r>
            <a:r>
              <a:rPr dirty="0" sz="1000" spc="555">
                <a:solidFill>
                  <a:srgbClr val="003A36"/>
                </a:solidFill>
                <a:latin typeface="Lucida Sans Unicode"/>
                <a:cs typeface="Lucida Sans Unicode"/>
              </a:rPr>
              <a:t>   </a:t>
            </a:r>
            <a:r>
              <a:rPr dirty="0" sz="1000" spc="85">
                <a:solidFill>
                  <a:srgbClr val="003A36"/>
                </a:solidFill>
                <a:latin typeface="Lucida Sans Unicode"/>
                <a:cs typeface="Lucida Sans Unicode"/>
              </a:rPr>
              <a:t>can</a:t>
            </a:r>
            <a:r>
              <a:rPr dirty="0" sz="1000" spc="70">
                <a:solidFill>
                  <a:srgbClr val="003A36"/>
                </a:solidFill>
                <a:latin typeface="Lucida Sans Unicode"/>
                <a:cs typeface="Lucida Sans Unicode"/>
              </a:rPr>
              <a:t> </a:t>
            </a:r>
            <a:r>
              <a:rPr dirty="0" sz="1000">
                <a:solidFill>
                  <a:srgbClr val="003A36"/>
                </a:solidFill>
                <a:latin typeface="Lucida Sans Unicode"/>
                <a:cs typeface="Lucida Sans Unicode"/>
              </a:rPr>
              <a:t>also</a:t>
            </a:r>
            <a:r>
              <a:rPr dirty="0" sz="1000" spc="75">
                <a:solidFill>
                  <a:srgbClr val="003A36"/>
                </a:solidFill>
                <a:latin typeface="Lucida Sans Unicode"/>
                <a:cs typeface="Lucida Sans Unicode"/>
              </a:rPr>
              <a:t> </a:t>
            </a:r>
            <a:r>
              <a:rPr dirty="0" sz="1000">
                <a:solidFill>
                  <a:srgbClr val="003A36"/>
                </a:solidFill>
                <a:latin typeface="Lucida Sans Unicode"/>
                <a:cs typeface="Lucida Sans Unicode"/>
              </a:rPr>
              <a:t>help</a:t>
            </a:r>
            <a:r>
              <a:rPr dirty="0" sz="1000" spc="70">
                <a:solidFill>
                  <a:srgbClr val="003A36"/>
                </a:solidFill>
                <a:latin typeface="Lucida Sans Unicode"/>
                <a:cs typeface="Lucida Sans Unicode"/>
              </a:rPr>
              <a:t> </a:t>
            </a:r>
            <a:r>
              <a:rPr dirty="0" sz="1000">
                <a:solidFill>
                  <a:srgbClr val="003A36"/>
                </a:solidFill>
                <a:latin typeface="Lucida Sans Unicode"/>
                <a:cs typeface="Lucida Sans Unicode"/>
              </a:rPr>
              <a:t>with</a:t>
            </a:r>
            <a:r>
              <a:rPr dirty="0" sz="1000" spc="75">
                <a:solidFill>
                  <a:srgbClr val="003A36"/>
                </a:solidFill>
                <a:latin typeface="Lucida Sans Unicode"/>
                <a:cs typeface="Lucida Sans Unicode"/>
              </a:rPr>
              <a:t> </a:t>
            </a:r>
            <a:r>
              <a:rPr dirty="0" sz="1000">
                <a:solidFill>
                  <a:srgbClr val="003A36"/>
                </a:solidFill>
                <a:latin typeface="Lucida Sans Unicode"/>
                <a:cs typeface="Lucida Sans Unicode"/>
              </a:rPr>
              <a:t>questions</a:t>
            </a:r>
            <a:r>
              <a:rPr dirty="0" sz="1000" spc="70">
                <a:solidFill>
                  <a:srgbClr val="003A36"/>
                </a:solidFill>
                <a:latin typeface="Lucida Sans Unicode"/>
                <a:cs typeface="Lucida Sans Unicode"/>
              </a:rPr>
              <a:t> </a:t>
            </a:r>
            <a:r>
              <a:rPr dirty="0" sz="1000" spc="-290">
                <a:solidFill>
                  <a:srgbClr val="003A36"/>
                </a:solidFill>
                <a:latin typeface="Lucida Sans Unicode"/>
                <a:cs typeface="Lucida Sans Unicode"/>
              </a:rPr>
              <a:t>about
components</a:t>
            </a:r>
            <a:r>
              <a:rPr dirty="0" sz="1000">
                <a:solidFill>
                  <a:srgbClr val="003A36"/>
                </a:solidFill>
                <a:latin typeface="Lucida Sans Unicode"/>
                <a:cs typeface="Lucida Sans Unicode"/>
              </a:rPr>
              <a:t> such</a:t>
            </a:r>
            <a:r>
              <a:rPr dirty="0" sz="1000" spc="75">
                <a:solidFill>
                  <a:srgbClr val="003A36"/>
                </a:solidFill>
                <a:latin typeface="Lucida Sans Unicode"/>
                <a:cs typeface="Lucida Sans Unicode"/>
              </a:rPr>
              <a:t> </a:t>
            </a:r>
            <a:r>
              <a:rPr dirty="0" sz="1000" spc="65">
                <a:solidFill>
                  <a:srgbClr val="003A36"/>
                </a:solidFill>
                <a:latin typeface="Lucida Sans Unicode"/>
                <a:cs typeface="Lucida Sans Unicode"/>
              </a:rPr>
              <a:t>as</a:t>
            </a:r>
            <a:r>
              <a:rPr dirty="0" sz="1000" spc="75">
                <a:solidFill>
                  <a:srgbClr val="003A36"/>
                </a:solidFill>
                <a:latin typeface="Lucida Sans Unicode"/>
                <a:cs typeface="Lucida Sans Unicode"/>
              </a:rPr>
              <a:t> </a:t>
            </a:r>
            <a:r>
              <a:rPr dirty="0" sz="1000">
                <a:solidFill>
                  <a:srgbClr val="003A36"/>
                </a:solidFill>
                <a:latin typeface="Lucida Sans Unicode"/>
                <a:cs typeface="Lucida Sans Unicode"/>
              </a:rPr>
              <a:t>monitoring</a:t>
            </a:r>
            <a:r>
              <a:rPr dirty="0" sz="1000" spc="75">
                <a:solidFill>
                  <a:srgbClr val="003A36"/>
                </a:solidFill>
                <a:latin typeface="Lucida Sans Unicode"/>
                <a:cs typeface="Lucida Sans Unicode"/>
              </a:rPr>
              <a:t> </a:t>
            </a:r>
            <a:r>
              <a:rPr dirty="0" sz="1000" spc="-10">
                <a:solidFill>
                  <a:srgbClr val="003A36"/>
                </a:solidFill>
                <a:latin typeface="Lucida Sans Unicode"/>
                <a:cs typeface="Lucida Sans Unicode"/>
              </a:rPr>
              <a:t>and
service</a:t>
            </a:r>
            <a:r>
              <a:rPr dirty="0" sz="1000" spc="400">
                <a:solidFill>
                  <a:srgbClr val="003A36"/>
                </a:solidFill>
                <a:latin typeface="Lucida Sans Unicode"/>
                <a:cs typeface="Lucida Sans Unicode"/>
              </a:rPr>
              <a:t>  </a:t>
            </a:r>
            <a:r>
              <a:rPr dirty="0" sz="1000" spc="-10">
                <a:solidFill>
                  <a:srgbClr val="003A36"/>
                </a:solidFill>
                <a:latin typeface="Lucida Sans Unicode"/>
                <a:cs typeface="Lucida Sans Unicode"/>
              </a:rPr>
              <a:t>mesh.”</a:t>
            </a:r>
            <a:endParaRPr sz="1000">
              <a:latin typeface="Lucida Sans Unicode"/>
              <a:cs typeface="Lucida Sans Unicode"/>
            </a:endParaRPr>
          </a:p>
        </p:txBody>
      </p:sp>
      <p:sp>
        <p:nvSpPr>
          <p:cNvPr id="6" name="object 6" descr=""/>
          <p:cNvSpPr txBox="1"/>
          <p:nvPr/>
        </p:nvSpPr>
        <p:spPr>
          <a:xfrm>
            <a:off x="942339" y="5918200"/>
            <a:ext cx="2736215" cy="1676400"/>
          </a:xfrm>
          <a:prstGeom prst="rect">
            <a:avLst/>
          </a:prstGeom>
        </p:spPr>
        <p:txBody>
          <a:bodyPr wrap="square" lIns="0" tIns="12700" rIns="0" bIns="0" rtlCol="0" vert="horz">
            <a:spAutoFit/>
          </a:bodyPr>
          <a:lstStyle/>
          <a:p>
            <a:pPr marL="12700">
              <a:lnSpc>
                <a:spcPct val="100000"/>
              </a:lnSpc>
              <a:spcBef>
                <a:spcPts val="100"/>
              </a:spcBef>
            </a:pPr>
            <a:r>
              <a:rPr dirty="0" sz="1600" spc="60">
                <a:solidFill>
                  <a:srgbClr val="003A36"/>
                </a:solidFill>
                <a:latin typeface="Lucida Sans Unicode"/>
                <a:cs typeface="Lucida Sans Unicode"/>
              </a:rPr>
              <a:t>What’s</a:t>
            </a:r>
            <a:r>
              <a:rPr dirty="0" sz="1600" spc="-60">
                <a:solidFill>
                  <a:srgbClr val="003A36"/>
                </a:solidFill>
                <a:latin typeface="Lucida Sans Unicode"/>
                <a:cs typeface="Lucida Sans Unicode"/>
              </a:rPr>
              <a:t> </a:t>
            </a:r>
            <a:r>
              <a:rPr dirty="0" sz="1600" spc="-20">
                <a:solidFill>
                  <a:srgbClr val="003A36"/>
                </a:solidFill>
                <a:latin typeface="Lucida Sans Unicode"/>
                <a:cs typeface="Lucida Sans Unicode"/>
              </a:rPr>
              <a:t>next</a:t>
            </a:r>
            <a:r>
              <a:rPr dirty="0" sz="1600" spc="-60">
                <a:solidFill>
                  <a:srgbClr val="003A36"/>
                </a:solidFill>
                <a:latin typeface="Lucida Sans Unicode"/>
                <a:cs typeface="Lucida Sans Unicode"/>
              </a:rPr>
              <a:t> </a:t>
            </a:r>
            <a:r>
              <a:rPr dirty="0" sz="1600" spc="-20">
                <a:solidFill>
                  <a:srgbClr val="003A36"/>
                </a:solidFill>
                <a:latin typeface="Lucida Sans Unicode"/>
                <a:cs typeface="Lucida Sans Unicode"/>
              </a:rPr>
              <a:t>for</a:t>
            </a:r>
            <a:r>
              <a:rPr dirty="0" sz="1600" spc="-60">
                <a:solidFill>
                  <a:srgbClr val="003A36"/>
                </a:solidFill>
                <a:latin typeface="Lucida Sans Unicode"/>
                <a:cs typeface="Lucida Sans Unicode"/>
              </a:rPr>
              <a:t> </a:t>
            </a:r>
            <a:r>
              <a:rPr dirty="0" sz="1600">
                <a:solidFill>
                  <a:srgbClr val="003A36"/>
                </a:solidFill>
                <a:latin typeface="Lucida Sans Unicode"/>
                <a:cs typeface="Lucida Sans Unicode"/>
              </a:rPr>
              <a:t>SICK</a:t>
            </a:r>
            <a:r>
              <a:rPr dirty="0" sz="1600" spc="-60">
                <a:solidFill>
                  <a:srgbClr val="003A36"/>
                </a:solidFill>
                <a:latin typeface="Lucida Sans Unicode"/>
                <a:cs typeface="Lucida Sans Unicode"/>
              </a:rPr>
              <a:t> </a:t>
            </a:r>
            <a:r>
              <a:rPr dirty="0" sz="1600" spc="60">
                <a:solidFill>
                  <a:srgbClr val="003A36"/>
                </a:solidFill>
                <a:latin typeface="Lucida Sans Unicode"/>
                <a:cs typeface="Lucida Sans Unicode"/>
              </a:rPr>
              <a:t>AG?</a:t>
            </a:r>
            <a:endParaRPr sz="1600">
              <a:latin typeface="Lucida Sans Unicode"/>
              <a:cs typeface="Lucida Sans Unicode"/>
            </a:endParaRPr>
          </a:p>
          <a:p>
            <a:pPr marL="12700" marR="34290">
              <a:lnSpc>
                <a:spcPct val="116700"/>
              </a:lnSpc>
              <a:spcBef>
                <a:spcPts val="580"/>
              </a:spcBef>
            </a:pPr>
            <a:r>
              <a:rPr dirty="0" sz="1000">
                <a:solidFill>
                  <a:srgbClr val="003A36"/>
                </a:solidFill>
                <a:latin typeface="Lucida Sans Unicode"/>
                <a:cs typeface="Lucida Sans Unicode"/>
              </a:rPr>
              <a:t>As</a:t>
            </a:r>
            <a:r>
              <a:rPr dirty="0" sz="1000" spc="40">
                <a:solidFill>
                  <a:srgbClr val="003A36"/>
                </a:solidFill>
                <a:latin typeface="Lucida Sans Unicode"/>
                <a:cs typeface="Lucida Sans Unicode"/>
              </a:rPr>
              <a:t> </a:t>
            </a:r>
            <a:r>
              <a:rPr dirty="0" sz="1000">
                <a:solidFill>
                  <a:srgbClr val="003A36"/>
                </a:solidFill>
                <a:latin typeface="Lucida Sans Unicode"/>
                <a:cs typeface="Lucida Sans Unicode"/>
              </a:rPr>
              <a:t>SICK</a:t>
            </a:r>
            <a:r>
              <a:rPr dirty="0" sz="1000" spc="40">
                <a:solidFill>
                  <a:srgbClr val="003A36"/>
                </a:solidFill>
                <a:latin typeface="Lucida Sans Unicode"/>
                <a:cs typeface="Lucida Sans Unicode"/>
              </a:rPr>
              <a:t> </a:t>
            </a:r>
            <a:r>
              <a:rPr dirty="0" sz="1000">
                <a:solidFill>
                  <a:srgbClr val="003A36"/>
                </a:solidFill>
                <a:latin typeface="Lucida Sans Unicode"/>
                <a:cs typeface="Lucida Sans Unicode"/>
              </a:rPr>
              <a:t>AG</a:t>
            </a:r>
            <a:r>
              <a:rPr dirty="0" sz="1000" spc="40">
                <a:solidFill>
                  <a:srgbClr val="003A36"/>
                </a:solidFill>
                <a:latin typeface="Lucida Sans Unicode"/>
                <a:cs typeface="Lucida Sans Unicode"/>
              </a:rPr>
              <a:t> </a:t>
            </a:r>
            <a:r>
              <a:rPr dirty="0" sz="1000">
                <a:solidFill>
                  <a:srgbClr val="003A36"/>
                </a:solidFill>
                <a:latin typeface="Lucida Sans Unicode"/>
                <a:cs typeface="Lucida Sans Unicode"/>
              </a:rPr>
              <a:t>continues</a:t>
            </a:r>
            <a:r>
              <a:rPr dirty="0" sz="1000" spc="45">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40">
                <a:solidFill>
                  <a:srgbClr val="003A36"/>
                </a:solidFill>
                <a:latin typeface="Lucida Sans Unicode"/>
                <a:cs typeface="Lucida Sans Unicode"/>
              </a:rPr>
              <a:t> </a:t>
            </a:r>
            <a:r>
              <a:rPr dirty="0" sz="1000">
                <a:solidFill>
                  <a:srgbClr val="003A36"/>
                </a:solidFill>
                <a:latin typeface="Lucida Sans Unicode"/>
                <a:cs typeface="Lucida Sans Unicode"/>
              </a:rPr>
              <a:t>call</a:t>
            </a:r>
            <a:r>
              <a:rPr dirty="0" sz="1000" spc="40">
                <a:solidFill>
                  <a:srgbClr val="003A36"/>
                </a:solidFill>
                <a:latin typeface="Lucida Sans Unicode"/>
                <a:cs typeface="Lucida Sans Unicode"/>
              </a:rPr>
              <a:t> </a:t>
            </a:r>
            <a:r>
              <a:rPr dirty="0" sz="1000">
                <a:solidFill>
                  <a:srgbClr val="003A36"/>
                </a:solidFill>
                <a:latin typeface="Lucida Sans Unicode"/>
                <a:cs typeface="Lucida Sans Unicode"/>
              </a:rPr>
              <a:t>on</a:t>
            </a:r>
            <a:r>
              <a:rPr dirty="0" sz="1000" spc="45">
                <a:solidFill>
                  <a:srgbClr val="003A36"/>
                </a:solidFill>
                <a:latin typeface="Lucida Sans Unicode"/>
                <a:cs typeface="Lucida Sans Unicode"/>
              </a:rPr>
              <a:t> </a:t>
            </a:r>
            <a:r>
              <a:rPr dirty="0" sz="1000" spc="-35">
                <a:solidFill>
                  <a:srgbClr val="003A36"/>
                </a:solidFill>
                <a:latin typeface="Lucida Sans Unicode"/>
                <a:cs typeface="Lucida Sans Unicode"/>
              </a:rPr>
              <a:t>Erik</a:t>
            </a:r>
            <a:r>
              <a:rPr dirty="0" sz="1000" spc="40">
                <a:solidFill>
                  <a:srgbClr val="003A36"/>
                </a:solidFill>
                <a:latin typeface="Lucida Sans Unicode"/>
                <a:cs typeface="Lucida Sans Unicode"/>
              </a:rPr>
              <a:t> </a:t>
            </a:r>
            <a:r>
              <a:rPr dirty="0" sz="1000" spc="-229">
                <a:solidFill>
                  <a:srgbClr val="003A36"/>
                </a:solidFill>
                <a:latin typeface="Lucida Sans Unicode"/>
                <a:cs typeface="Lucida Sans Unicode"/>
              </a:rPr>
              <a:t>Sterck
for</a:t>
            </a:r>
            <a:r>
              <a:rPr dirty="0" sz="1000">
                <a:solidFill>
                  <a:srgbClr val="003A36"/>
                </a:solidFill>
                <a:latin typeface="Lucida Sans Unicode"/>
                <a:cs typeface="Lucida Sans Unicode"/>
              </a:rPr>
              <a:t> technology</a:t>
            </a:r>
            <a:r>
              <a:rPr dirty="0" sz="1000" spc="40">
                <a:solidFill>
                  <a:srgbClr val="003A36"/>
                </a:solidFill>
                <a:latin typeface="Lucida Sans Unicode"/>
                <a:cs typeface="Lucida Sans Unicode"/>
              </a:rPr>
              <a:t> </a:t>
            </a:r>
            <a:r>
              <a:rPr dirty="0" sz="1000">
                <a:solidFill>
                  <a:srgbClr val="003A36"/>
                </a:solidFill>
                <a:latin typeface="Lucida Sans Unicode"/>
                <a:cs typeface="Lucida Sans Unicode"/>
              </a:rPr>
              <a:t>support,</a:t>
            </a:r>
            <a:r>
              <a:rPr dirty="0" sz="1000" spc="45">
                <a:solidFill>
                  <a:srgbClr val="003A36"/>
                </a:solidFill>
                <a:latin typeface="Lucida Sans Unicode"/>
                <a:cs typeface="Lucida Sans Unicode"/>
              </a:rPr>
              <a:t> </a:t>
            </a:r>
            <a:r>
              <a:rPr dirty="0" sz="1000">
                <a:solidFill>
                  <a:srgbClr val="003A36"/>
                </a:solidFill>
                <a:latin typeface="Lucida Sans Unicode"/>
                <a:cs typeface="Lucida Sans Unicode"/>
              </a:rPr>
              <a:t>its</a:t>
            </a:r>
            <a:r>
              <a:rPr dirty="0" sz="1000" spc="40">
                <a:solidFill>
                  <a:srgbClr val="003A36"/>
                </a:solidFill>
                <a:latin typeface="Lucida Sans Unicode"/>
                <a:cs typeface="Lucida Sans Unicode"/>
              </a:rPr>
              <a:t> </a:t>
            </a:r>
            <a:r>
              <a:rPr dirty="0" sz="1000">
                <a:solidFill>
                  <a:srgbClr val="003A36"/>
                </a:solidFill>
                <a:latin typeface="Lucida Sans Unicode"/>
                <a:cs typeface="Lucida Sans Unicode"/>
              </a:rPr>
              <a:t>next</a:t>
            </a:r>
            <a:r>
              <a:rPr dirty="0" sz="1000" spc="45">
                <a:solidFill>
                  <a:srgbClr val="003A36"/>
                </a:solidFill>
                <a:latin typeface="Lucida Sans Unicode"/>
                <a:cs typeface="Lucida Sans Unicode"/>
              </a:rPr>
              <a:t> </a:t>
            </a:r>
            <a:r>
              <a:rPr dirty="0" sz="1000">
                <a:solidFill>
                  <a:srgbClr val="003A36"/>
                </a:solidFill>
                <a:latin typeface="Lucida Sans Unicode"/>
                <a:cs typeface="Lucida Sans Unicode"/>
              </a:rPr>
              <a:t>step</a:t>
            </a:r>
            <a:r>
              <a:rPr dirty="0" sz="1000" spc="40">
                <a:solidFill>
                  <a:srgbClr val="003A36"/>
                </a:solidFill>
                <a:latin typeface="Lucida Sans Unicode"/>
                <a:cs typeface="Lucida Sans Unicode"/>
              </a:rPr>
              <a:t> </a:t>
            </a:r>
            <a:r>
              <a:rPr dirty="0" sz="1000">
                <a:solidFill>
                  <a:srgbClr val="003A36"/>
                </a:solidFill>
                <a:latin typeface="Lucida Sans Unicode"/>
                <a:cs typeface="Lucida Sans Unicode"/>
              </a:rPr>
              <a:t>is</a:t>
            </a:r>
            <a:r>
              <a:rPr dirty="0" sz="1000" spc="45">
                <a:solidFill>
                  <a:srgbClr val="003A36"/>
                </a:solidFill>
                <a:latin typeface="Lucida Sans Unicode"/>
                <a:cs typeface="Lucida Sans Unicode"/>
              </a:rPr>
              <a:t> </a:t>
            </a:r>
            <a:r>
              <a:rPr dirty="0" sz="1000" spc="-85">
                <a:solidFill>
                  <a:srgbClr val="003A36"/>
                </a:solidFill>
                <a:latin typeface="Lucida Sans Unicode"/>
                <a:cs typeface="Lucida Sans Unicode"/>
              </a:rPr>
              <a:t>to
talk </a:t>
            </a:r>
            <a:r>
              <a:rPr dirty="0" sz="1000">
                <a:solidFill>
                  <a:srgbClr val="003A36"/>
                </a:solidFill>
                <a:latin typeface="Lucida Sans Unicode"/>
                <a:cs typeface="Lucida Sans Unicode"/>
              </a:rPr>
              <a:t>about</a:t>
            </a:r>
            <a:r>
              <a:rPr dirty="0" sz="1000" spc="140">
                <a:solidFill>
                  <a:srgbClr val="003A36"/>
                </a:solidFill>
                <a:latin typeface="Lucida Sans Unicode"/>
                <a:cs typeface="Lucida Sans Unicode"/>
              </a:rPr>
              <a:t> </a:t>
            </a:r>
            <a:r>
              <a:rPr dirty="0" sz="1000">
                <a:solidFill>
                  <a:srgbClr val="003A36"/>
                </a:solidFill>
                <a:latin typeface="Lucida Sans Unicode"/>
                <a:cs typeface="Lucida Sans Unicode"/>
              </a:rPr>
              <a:t>container</a:t>
            </a:r>
            <a:r>
              <a:rPr dirty="0" sz="1000" spc="145">
                <a:solidFill>
                  <a:srgbClr val="003A36"/>
                </a:solidFill>
                <a:latin typeface="Lucida Sans Unicode"/>
                <a:cs typeface="Lucida Sans Unicode"/>
              </a:rPr>
              <a:t> </a:t>
            </a:r>
            <a:r>
              <a:rPr dirty="0" sz="1000">
                <a:solidFill>
                  <a:srgbClr val="003A36"/>
                </a:solidFill>
                <a:latin typeface="Lucida Sans Unicode"/>
                <a:cs typeface="Lucida Sans Unicode"/>
              </a:rPr>
              <a:t>security</a:t>
            </a:r>
            <a:r>
              <a:rPr dirty="0" sz="1000" spc="140">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145">
                <a:solidFill>
                  <a:srgbClr val="003A36"/>
                </a:solidFill>
                <a:latin typeface="Lucida Sans Unicode"/>
                <a:cs typeface="Lucida Sans Unicode"/>
              </a:rPr>
              <a:t> </a:t>
            </a:r>
            <a:r>
              <a:rPr dirty="0" sz="1000">
                <a:solidFill>
                  <a:srgbClr val="003A36"/>
                </a:solidFill>
                <a:latin typeface="Lucida Sans Unicode"/>
                <a:cs typeface="Lucida Sans Unicode"/>
              </a:rPr>
              <a:t>take</a:t>
            </a:r>
            <a:r>
              <a:rPr dirty="0" sz="1000" spc="145">
                <a:solidFill>
                  <a:srgbClr val="003A36"/>
                </a:solidFill>
                <a:latin typeface="Lucida Sans Unicode"/>
                <a:cs typeface="Lucida Sans Unicode"/>
              </a:rPr>
              <a:t> </a:t>
            </a:r>
            <a:r>
              <a:rPr dirty="0" sz="1000" spc="-114">
                <a:solidFill>
                  <a:srgbClr val="003A36"/>
                </a:solidFill>
                <a:latin typeface="Lucida Sans Unicode"/>
                <a:cs typeface="Lucida Sans Unicode"/>
              </a:rPr>
              <a:t>a
closer </a:t>
            </a:r>
            <a:r>
              <a:rPr dirty="0" sz="1000">
                <a:solidFill>
                  <a:srgbClr val="003A36"/>
                </a:solidFill>
                <a:latin typeface="Lucida Sans Unicode"/>
                <a:cs typeface="Lucida Sans Unicode"/>
              </a:rPr>
              <a:t>look</a:t>
            </a:r>
            <a:r>
              <a:rPr dirty="0" sz="1000" spc="15">
                <a:solidFill>
                  <a:srgbClr val="003A36"/>
                </a:solidFill>
                <a:latin typeface="Lucida Sans Unicode"/>
                <a:cs typeface="Lucida Sans Unicode"/>
              </a:rPr>
              <a:t> </a:t>
            </a:r>
            <a:r>
              <a:rPr dirty="0" sz="1000" spc="60">
                <a:solidFill>
                  <a:srgbClr val="003A36"/>
                </a:solidFill>
                <a:latin typeface="Lucida Sans Unicode"/>
                <a:cs typeface="Lucida Sans Unicode"/>
              </a:rPr>
              <a:t>at</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possibilities</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offered</a:t>
            </a:r>
            <a:r>
              <a:rPr dirty="0" sz="1000" spc="20">
                <a:solidFill>
                  <a:srgbClr val="003A36"/>
                </a:solidFill>
                <a:latin typeface="Lucida Sans Unicode"/>
                <a:cs typeface="Lucida Sans Unicode"/>
              </a:rPr>
              <a:t> </a:t>
            </a:r>
            <a:r>
              <a:rPr dirty="0" sz="1000" spc="-10">
                <a:solidFill>
                  <a:srgbClr val="003A36"/>
                </a:solidFill>
                <a:latin typeface="Lucida Sans Unicode"/>
                <a:cs typeface="Lucida Sans Unicode"/>
              </a:rPr>
              <a:t>by
SUSE NeuVector.</a:t>
            </a:r>
            <a:endParaRPr sz="1000">
              <a:latin typeface="Lucida Sans Unicode"/>
              <a:cs typeface="Lucida Sans Unicode"/>
            </a:endParaRPr>
          </a:p>
          <a:p>
            <a:pPr marL="12700" marR="5080">
              <a:lnSpc>
                <a:spcPct val="116700"/>
              </a:lnSpc>
              <a:spcBef>
                <a:spcPts val="700"/>
              </a:spcBef>
            </a:pPr>
            <a:r>
              <a:rPr dirty="0" sz="1000">
                <a:solidFill>
                  <a:srgbClr val="003A36"/>
                </a:solidFill>
                <a:latin typeface="Lucida Sans Unicode"/>
                <a:cs typeface="Lucida Sans Unicode"/>
              </a:rPr>
              <a:t>With</a:t>
            </a:r>
            <a:r>
              <a:rPr dirty="0" sz="1000" spc="160">
                <a:solidFill>
                  <a:srgbClr val="003A36"/>
                </a:solidFill>
                <a:latin typeface="Lucida Sans Unicode"/>
                <a:cs typeface="Lucida Sans Unicode"/>
              </a:rPr>
              <a:t> </a:t>
            </a:r>
            <a:r>
              <a:rPr dirty="0" sz="1000">
                <a:solidFill>
                  <a:srgbClr val="003A36"/>
                </a:solidFill>
                <a:latin typeface="Lucida Sans Unicode"/>
                <a:cs typeface="Lucida Sans Unicode"/>
              </a:rPr>
              <a:t>pieces</a:t>
            </a:r>
            <a:r>
              <a:rPr dirty="0" sz="1000" spc="165">
                <a:solidFill>
                  <a:srgbClr val="003A36"/>
                </a:solidFill>
                <a:latin typeface="Lucida Sans Unicode"/>
                <a:cs typeface="Lucida Sans Unicode"/>
              </a:rPr>
              <a:t> </a:t>
            </a:r>
            <a:r>
              <a:rPr dirty="0" sz="1000">
                <a:solidFill>
                  <a:srgbClr val="003A36"/>
                </a:solidFill>
                <a:latin typeface="Lucida Sans Unicode"/>
                <a:cs typeface="Lucida Sans Unicode"/>
              </a:rPr>
              <a:t>of</a:t>
            </a:r>
            <a:r>
              <a:rPr dirty="0" sz="1000" spc="165">
                <a:solidFill>
                  <a:srgbClr val="003A36"/>
                </a:solidFill>
                <a:latin typeface="Lucida Sans Unicode"/>
                <a:cs typeface="Lucida Sans Unicode"/>
              </a:rPr>
              <a:t> </a:t>
            </a:r>
            <a:r>
              <a:rPr dirty="0" sz="1000">
                <a:solidFill>
                  <a:srgbClr val="003A36"/>
                </a:solidFill>
                <a:latin typeface="Lucida Sans Unicode"/>
                <a:cs typeface="Lucida Sans Unicode"/>
              </a:rPr>
              <a:t>its</a:t>
            </a:r>
            <a:r>
              <a:rPr dirty="0" sz="1000" spc="165">
                <a:solidFill>
                  <a:srgbClr val="003A36"/>
                </a:solidFill>
                <a:latin typeface="Lucida Sans Unicode"/>
                <a:cs typeface="Lucida Sans Unicode"/>
              </a:rPr>
              <a:t> </a:t>
            </a:r>
            <a:r>
              <a:rPr dirty="0" sz="1000">
                <a:solidFill>
                  <a:srgbClr val="003A36"/>
                </a:solidFill>
                <a:latin typeface="Lucida Sans Unicode"/>
                <a:cs typeface="Lucida Sans Unicode"/>
              </a:rPr>
              <a:t>container-based</a:t>
            </a:r>
            <a:r>
              <a:rPr dirty="0" sz="1000" spc="165">
                <a:solidFill>
                  <a:srgbClr val="003A36"/>
                </a:solidFill>
                <a:latin typeface="Lucida Sans Unicode"/>
                <a:cs typeface="Lucida Sans Unicode"/>
              </a:rPr>
              <a:t> </a:t>
            </a:r>
            <a:r>
              <a:rPr dirty="0" sz="1000" spc="-335">
                <a:solidFill>
                  <a:srgbClr val="003A36"/>
                </a:solidFill>
                <a:latin typeface="Lucida Sans Unicode"/>
                <a:cs typeface="Lucida Sans Unicode"/>
              </a:rPr>
              <a:t>envi-</a:t>
            </a:r>
            <a:r>
              <a:rPr dirty="0" sz="1000" spc="-340">
                <a:solidFill>
                  <a:srgbClr val="003A36"/>
                </a:solidFill>
                <a:latin typeface="Lucida Sans Unicode"/>
                <a:cs typeface="Lucida Sans Unicode"/>
              </a:rPr>
              <a:t>
ronment</a:t>
            </a:r>
            <a:r>
              <a:rPr dirty="0" sz="1000">
                <a:solidFill>
                  <a:srgbClr val="003A36"/>
                </a:solidFill>
                <a:latin typeface="Lucida Sans Unicode"/>
                <a:cs typeface="Lucida Sans Unicode"/>
              </a:rPr>
              <a:t> all</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in</a:t>
            </a:r>
            <a:r>
              <a:rPr dirty="0" sz="1000" spc="10">
                <a:solidFill>
                  <a:srgbClr val="003A36"/>
                </a:solidFill>
                <a:latin typeface="Lucida Sans Unicode"/>
                <a:cs typeface="Lucida Sans Unicode"/>
              </a:rPr>
              <a:t> </a:t>
            </a:r>
            <a:r>
              <a:rPr dirty="0" sz="1000">
                <a:solidFill>
                  <a:srgbClr val="003A36"/>
                </a:solidFill>
                <a:latin typeface="Lucida Sans Unicode"/>
                <a:cs typeface="Lucida Sans Unicode"/>
              </a:rPr>
              <a:t>place,</a:t>
            </a:r>
            <a:r>
              <a:rPr dirty="0" sz="1000" spc="10">
                <a:solidFill>
                  <a:srgbClr val="003A36"/>
                </a:solidFill>
                <a:latin typeface="Lucida Sans Unicode"/>
                <a:cs typeface="Lucida Sans Unicode"/>
              </a:rPr>
              <a:t> </a:t>
            </a:r>
            <a:r>
              <a:rPr dirty="0" sz="1000">
                <a:solidFill>
                  <a:srgbClr val="003A36"/>
                </a:solidFill>
                <a:latin typeface="Lucida Sans Unicode"/>
                <a:cs typeface="Lucida Sans Unicode"/>
              </a:rPr>
              <a:t>SICK</a:t>
            </a:r>
            <a:r>
              <a:rPr dirty="0" sz="1000" spc="10">
                <a:solidFill>
                  <a:srgbClr val="003A36"/>
                </a:solidFill>
                <a:latin typeface="Lucida Sans Unicode"/>
                <a:cs typeface="Lucida Sans Unicode"/>
              </a:rPr>
              <a:t> </a:t>
            </a:r>
            <a:r>
              <a:rPr dirty="0" sz="1000">
                <a:solidFill>
                  <a:srgbClr val="003A36"/>
                </a:solidFill>
                <a:latin typeface="Lucida Sans Unicode"/>
                <a:cs typeface="Lucida Sans Unicode"/>
              </a:rPr>
              <a:t>AG</a:t>
            </a:r>
            <a:r>
              <a:rPr dirty="0" sz="1000" spc="10">
                <a:solidFill>
                  <a:srgbClr val="003A36"/>
                </a:solidFill>
                <a:latin typeface="Lucida Sans Unicode"/>
                <a:cs typeface="Lucida Sans Unicode"/>
              </a:rPr>
              <a:t> </a:t>
            </a:r>
            <a:r>
              <a:rPr dirty="0" sz="1000" spc="-10">
                <a:solidFill>
                  <a:srgbClr val="003A36"/>
                </a:solidFill>
                <a:latin typeface="Lucida Sans Unicode"/>
                <a:cs typeface="Lucida Sans Unicode"/>
              </a:rPr>
              <a:t>will</a:t>
            </a:r>
            <a:r>
              <a:rPr dirty="0" sz="1000" spc="10">
                <a:solidFill>
                  <a:srgbClr val="003A36"/>
                </a:solidFill>
                <a:latin typeface="Lucida Sans Unicode"/>
                <a:cs typeface="Lucida Sans Unicode"/>
              </a:rPr>
              <a:t> </a:t>
            </a:r>
            <a:r>
              <a:rPr dirty="0" sz="1000" spc="55">
                <a:solidFill>
                  <a:srgbClr val="003A36"/>
                </a:solidFill>
                <a:latin typeface="Lucida Sans Unicode"/>
                <a:cs typeface="Lucida Sans Unicode"/>
              </a:rPr>
              <a:t>be</a:t>
            </a:r>
            <a:r>
              <a:rPr dirty="0" sz="1000" spc="10">
                <a:solidFill>
                  <a:srgbClr val="003A36"/>
                </a:solidFill>
                <a:latin typeface="Lucida Sans Unicode"/>
                <a:cs typeface="Lucida Sans Unicode"/>
              </a:rPr>
              <a:t> </a:t>
            </a:r>
            <a:r>
              <a:rPr dirty="0" sz="1000" spc="40">
                <a:solidFill>
                  <a:srgbClr val="003A36"/>
                </a:solidFill>
                <a:latin typeface="Lucida Sans Unicode"/>
                <a:cs typeface="Lucida Sans Unicode"/>
              </a:rPr>
              <a:t>ready</a:t>
            </a:r>
            <a:endParaRPr sz="1000">
              <a:latin typeface="Lucida Sans Unicode"/>
              <a:cs typeface="Lucida Sans Unicode"/>
            </a:endParaRPr>
          </a:p>
        </p:txBody>
      </p:sp>
      <p:sp>
        <p:nvSpPr>
          <p:cNvPr id="7" name="object 7" descr=""/>
          <p:cNvSpPr txBox="1"/>
          <p:nvPr/>
        </p:nvSpPr>
        <p:spPr>
          <a:xfrm>
            <a:off x="4095744" y="6502400"/>
            <a:ext cx="2631440" cy="1092200"/>
          </a:xfrm>
          <a:prstGeom prst="rect">
            <a:avLst/>
          </a:prstGeom>
        </p:spPr>
        <p:txBody>
          <a:bodyPr wrap="square" lIns="0" tIns="12700" rIns="0" bIns="0" rtlCol="0" vert="horz">
            <a:spAutoFit/>
          </a:bodyPr>
          <a:lstStyle/>
          <a:p>
            <a:pPr marL="12700" marR="5080">
              <a:lnSpc>
                <a:spcPct val="116700"/>
              </a:lnSpc>
              <a:spcBef>
                <a:spcPts val="100"/>
              </a:spcBef>
            </a:pPr>
            <a:r>
              <a:rPr dirty="0" sz="1000">
                <a:solidFill>
                  <a:srgbClr val="003A36"/>
                </a:solidFill>
                <a:latin typeface="Lucida Sans Unicode"/>
                <a:cs typeface="Lucida Sans Unicode"/>
              </a:rPr>
              <a:t>to</a:t>
            </a:r>
            <a:r>
              <a:rPr dirty="0" sz="1000" spc="105">
                <a:solidFill>
                  <a:srgbClr val="003A36"/>
                </a:solidFill>
                <a:latin typeface="Lucida Sans Unicode"/>
                <a:cs typeface="Lucida Sans Unicode"/>
              </a:rPr>
              <a:t> </a:t>
            </a:r>
            <a:r>
              <a:rPr dirty="0" sz="1000">
                <a:solidFill>
                  <a:srgbClr val="003A36"/>
                </a:solidFill>
                <a:latin typeface="Lucida Sans Unicode"/>
                <a:cs typeface="Lucida Sans Unicode"/>
              </a:rPr>
              <a:t>tackle</a:t>
            </a:r>
            <a:r>
              <a:rPr dirty="0" sz="1000" spc="110">
                <a:solidFill>
                  <a:srgbClr val="003A36"/>
                </a:solidFill>
                <a:latin typeface="Lucida Sans Unicode"/>
                <a:cs typeface="Lucida Sans Unicode"/>
              </a:rPr>
              <a:t> </a:t>
            </a:r>
            <a:r>
              <a:rPr dirty="0" sz="1000">
                <a:solidFill>
                  <a:srgbClr val="003A36"/>
                </a:solidFill>
                <a:latin typeface="Lucida Sans Unicode"/>
                <a:cs typeface="Lucida Sans Unicode"/>
              </a:rPr>
              <a:t>sensor-intelligent</a:t>
            </a:r>
            <a:r>
              <a:rPr dirty="0" sz="1000" spc="105">
                <a:solidFill>
                  <a:srgbClr val="003A36"/>
                </a:solidFill>
                <a:latin typeface="Lucida Sans Unicode"/>
                <a:cs typeface="Lucida Sans Unicode"/>
              </a:rPr>
              <a:t> </a:t>
            </a:r>
            <a:r>
              <a:rPr dirty="0" sz="1000">
                <a:solidFill>
                  <a:srgbClr val="003A36"/>
                </a:solidFill>
                <a:latin typeface="Lucida Sans Unicode"/>
                <a:cs typeface="Lucida Sans Unicode"/>
              </a:rPr>
              <a:t>solutions</a:t>
            </a:r>
            <a:r>
              <a:rPr dirty="0" sz="1000" spc="110">
                <a:solidFill>
                  <a:srgbClr val="003A36"/>
                </a:solidFill>
                <a:latin typeface="Lucida Sans Unicode"/>
                <a:cs typeface="Lucida Sans Unicode"/>
              </a:rPr>
              <a:t> </a:t>
            </a:r>
            <a:r>
              <a:rPr dirty="0" sz="1000" spc="-330">
                <a:solidFill>
                  <a:srgbClr val="003A36"/>
                </a:solidFill>
                <a:latin typeface="Lucida Sans Unicode"/>
                <a:cs typeface="Lucida Sans Unicode"/>
              </a:rPr>
              <a:t>for
the</a:t>
            </a:r>
            <a:r>
              <a:rPr dirty="0" sz="1000">
                <a:solidFill>
                  <a:srgbClr val="003A36"/>
                </a:solidFill>
                <a:latin typeface="Lucida Sans Unicode"/>
                <a:cs typeface="Lucida Sans Unicode"/>
              </a:rPr>
              <a:t> Edge.</a:t>
            </a:r>
            <a:r>
              <a:rPr dirty="0" sz="1000" spc="60">
                <a:solidFill>
                  <a:srgbClr val="003A36"/>
                </a:solidFill>
                <a:latin typeface="Lucida Sans Unicode"/>
                <a:cs typeface="Lucida Sans Unicode"/>
              </a:rPr>
              <a:t> </a:t>
            </a:r>
            <a:r>
              <a:rPr dirty="0" sz="1000">
                <a:solidFill>
                  <a:srgbClr val="003A36"/>
                </a:solidFill>
                <a:latin typeface="Lucida Sans Unicode"/>
                <a:cs typeface="Lucida Sans Unicode"/>
              </a:rPr>
              <a:t>Innovations</a:t>
            </a:r>
            <a:r>
              <a:rPr dirty="0" sz="1000" spc="65">
                <a:solidFill>
                  <a:srgbClr val="003A36"/>
                </a:solidFill>
                <a:latin typeface="Lucida Sans Unicode"/>
                <a:cs typeface="Lucida Sans Unicode"/>
              </a:rPr>
              <a:t> </a:t>
            </a:r>
            <a:r>
              <a:rPr dirty="0" sz="1000">
                <a:solidFill>
                  <a:srgbClr val="003A36"/>
                </a:solidFill>
                <a:latin typeface="Lucida Sans Unicode"/>
                <a:cs typeface="Lucida Sans Unicode"/>
              </a:rPr>
              <a:t>such</a:t>
            </a:r>
            <a:r>
              <a:rPr dirty="0" sz="1000" spc="65">
                <a:solidFill>
                  <a:srgbClr val="003A36"/>
                </a:solidFill>
                <a:latin typeface="Lucida Sans Unicode"/>
                <a:cs typeface="Lucida Sans Unicode"/>
              </a:rPr>
              <a:t> as </a:t>
            </a:r>
            <a:r>
              <a:rPr dirty="0" sz="1000" spc="-20">
                <a:solidFill>
                  <a:srgbClr val="003A36"/>
                </a:solidFill>
                <a:latin typeface="Lucida Sans Unicode"/>
                <a:cs typeface="Lucida Sans Unicode"/>
              </a:rPr>
              <a:t>K3s</a:t>
            </a:r>
            <a:r>
              <a:rPr dirty="0" sz="1000" spc="65">
                <a:solidFill>
                  <a:srgbClr val="003A36"/>
                </a:solidFill>
                <a:latin typeface="Lucida Sans Unicode"/>
                <a:cs typeface="Lucida Sans Unicode"/>
              </a:rPr>
              <a:t> </a:t>
            </a:r>
            <a:r>
              <a:rPr dirty="0" sz="1000" spc="-155">
                <a:solidFill>
                  <a:srgbClr val="003A36"/>
                </a:solidFill>
                <a:latin typeface="Lucida Sans Unicode"/>
                <a:cs typeface="Lucida Sans Unicode"/>
              </a:rPr>
              <a:t>are
therefore</a:t>
            </a:r>
            <a:r>
              <a:rPr dirty="0" sz="1000">
                <a:solidFill>
                  <a:srgbClr val="003A36"/>
                </a:solidFill>
                <a:latin typeface="Lucida Sans Unicode"/>
                <a:cs typeface="Lucida Sans Unicode"/>
              </a:rPr>
              <a:t> also</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of</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interest</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to</a:t>
            </a:r>
            <a:r>
              <a:rPr dirty="0" sz="1000" spc="20">
                <a:solidFill>
                  <a:srgbClr val="003A36"/>
                </a:solidFill>
                <a:latin typeface="Lucida Sans Unicode"/>
                <a:cs typeface="Lucida Sans Unicode"/>
              </a:rPr>
              <a:t> </a:t>
            </a:r>
            <a:r>
              <a:rPr dirty="0" sz="1000">
                <a:solidFill>
                  <a:srgbClr val="003A36"/>
                </a:solidFill>
                <a:latin typeface="Lucida Sans Unicode"/>
                <a:cs typeface="Lucida Sans Unicode"/>
              </a:rPr>
              <a:t>SICK</a:t>
            </a:r>
            <a:r>
              <a:rPr dirty="0" sz="1000" spc="20">
                <a:solidFill>
                  <a:srgbClr val="003A36"/>
                </a:solidFill>
                <a:latin typeface="Lucida Sans Unicode"/>
                <a:cs typeface="Lucida Sans Unicode"/>
              </a:rPr>
              <a:t> </a:t>
            </a:r>
            <a:r>
              <a:rPr dirty="0" sz="1000" spc="-10">
                <a:solidFill>
                  <a:srgbClr val="003A36"/>
                </a:solidFill>
                <a:latin typeface="Lucida Sans Unicode"/>
                <a:cs typeface="Lucida Sans Unicode"/>
              </a:rPr>
              <a:t>AG.</a:t>
            </a:r>
            <a:r>
              <a:rPr dirty="0" sz="1000" spc="20">
                <a:solidFill>
                  <a:srgbClr val="003A36"/>
                </a:solidFill>
                <a:latin typeface="Lucida Sans Unicode"/>
                <a:cs typeface="Lucida Sans Unicode"/>
              </a:rPr>
              <a:t> </a:t>
            </a:r>
            <a:r>
              <a:rPr dirty="0" sz="1000" spc="-10">
                <a:solidFill>
                  <a:srgbClr val="003A36"/>
                </a:solidFill>
                <a:latin typeface="Lucida Sans Unicode"/>
                <a:cs typeface="Lucida Sans Unicode"/>
              </a:rPr>
              <a:t>“We
will </a:t>
            </a:r>
            <a:r>
              <a:rPr dirty="0" sz="1000">
                <a:solidFill>
                  <a:srgbClr val="003A36"/>
                </a:solidFill>
                <a:latin typeface="Lucida Sans Unicode"/>
                <a:cs typeface="Lucida Sans Unicode"/>
              </a:rPr>
              <a:t>certainly</a:t>
            </a:r>
            <a:r>
              <a:rPr dirty="0" sz="1000" spc="195">
                <a:solidFill>
                  <a:srgbClr val="003A36"/>
                </a:solidFill>
                <a:latin typeface="Lucida Sans Unicode"/>
                <a:cs typeface="Lucida Sans Unicode"/>
              </a:rPr>
              <a:t> </a:t>
            </a:r>
            <a:r>
              <a:rPr dirty="0" sz="1000">
                <a:solidFill>
                  <a:srgbClr val="003A36"/>
                </a:solidFill>
                <a:latin typeface="Lucida Sans Unicode"/>
                <a:cs typeface="Lucida Sans Unicode"/>
              </a:rPr>
              <a:t>investigate</a:t>
            </a:r>
            <a:r>
              <a:rPr dirty="0" sz="1000" spc="200">
                <a:solidFill>
                  <a:srgbClr val="003A36"/>
                </a:solidFill>
                <a:latin typeface="Lucida Sans Unicode"/>
                <a:cs typeface="Lucida Sans Unicode"/>
              </a:rPr>
              <a:t> </a:t>
            </a:r>
            <a:r>
              <a:rPr dirty="0" sz="1000">
                <a:solidFill>
                  <a:srgbClr val="003A36"/>
                </a:solidFill>
                <a:latin typeface="Lucida Sans Unicode"/>
                <a:cs typeface="Lucida Sans Unicode"/>
              </a:rPr>
              <a:t>where</a:t>
            </a:r>
            <a:r>
              <a:rPr dirty="0" sz="1000" spc="200">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200">
                <a:solidFill>
                  <a:srgbClr val="003A36"/>
                </a:solidFill>
                <a:latin typeface="Lucida Sans Unicode"/>
                <a:cs typeface="Lucida Sans Unicode"/>
              </a:rPr>
              <a:t> </a:t>
            </a:r>
            <a:r>
              <a:rPr dirty="0" sz="1000" spc="-10">
                <a:solidFill>
                  <a:srgbClr val="003A36"/>
                </a:solidFill>
                <a:latin typeface="Lucida Sans Unicode"/>
                <a:cs typeface="Lucida Sans Unicode"/>
              </a:rPr>
              <a:t>use
of </a:t>
            </a:r>
            <a:r>
              <a:rPr dirty="0" sz="1000">
                <a:solidFill>
                  <a:srgbClr val="003A36"/>
                </a:solidFill>
                <a:latin typeface="Lucida Sans Unicode"/>
                <a:cs typeface="Lucida Sans Unicode"/>
              </a:rPr>
              <a:t>Kubernetes</a:t>
            </a:r>
            <a:r>
              <a:rPr dirty="0" sz="1000" spc="105">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105">
                <a:solidFill>
                  <a:srgbClr val="003A36"/>
                </a:solidFill>
                <a:latin typeface="Lucida Sans Unicode"/>
                <a:cs typeface="Lucida Sans Unicode"/>
              </a:rPr>
              <a:t> </a:t>
            </a:r>
            <a:r>
              <a:rPr dirty="0" sz="1000">
                <a:solidFill>
                  <a:srgbClr val="003A36"/>
                </a:solidFill>
                <a:latin typeface="Lucida Sans Unicode"/>
                <a:cs typeface="Lucida Sans Unicode"/>
              </a:rPr>
              <a:t>Rancher</a:t>
            </a:r>
            <a:r>
              <a:rPr dirty="0" sz="1000" spc="105">
                <a:solidFill>
                  <a:srgbClr val="003A36"/>
                </a:solidFill>
                <a:latin typeface="Lucida Sans Unicode"/>
                <a:cs typeface="Lucida Sans Unicode"/>
              </a:rPr>
              <a:t> </a:t>
            </a:r>
            <a:r>
              <a:rPr dirty="0" sz="1000">
                <a:solidFill>
                  <a:srgbClr val="003A36"/>
                </a:solidFill>
                <a:latin typeface="Lucida Sans Unicode"/>
                <a:cs typeface="Lucida Sans Unicode"/>
              </a:rPr>
              <a:t>Prime</a:t>
            </a:r>
            <a:r>
              <a:rPr dirty="0" sz="1000" spc="105">
                <a:solidFill>
                  <a:srgbClr val="003A36"/>
                </a:solidFill>
                <a:latin typeface="Lucida Sans Unicode"/>
                <a:cs typeface="Lucida Sans Unicode"/>
              </a:rPr>
              <a:t> </a:t>
            </a:r>
            <a:r>
              <a:rPr dirty="0" sz="1000" spc="60">
                <a:solidFill>
                  <a:srgbClr val="003A36"/>
                </a:solidFill>
                <a:latin typeface="Lucida Sans Unicode"/>
                <a:cs typeface="Lucida Sans Unicode"/>
              </a:rPr>
              <a:t>at</a:t>
            </a:r>
            <a:r>
              <a:rPr dirty="0" sz="1000" spc="105">
                <a:solidFill>
                  <a:srgbClr val="003A36"/>
                </a:solidFill>
                <a:latin typeface="Lucida Sans Unicode"/>
                <a:cs typeface="Lucida Sans Unicode"/>
              </a:rPr>
              <a:t> </a:t>
            </a:r>
            <a:r>
              <a:rPr dirty="0" sz="1000" spc="-220">
                <a:solidFill>
                  <a:srgbClr val="003A36"/>
                </a:solidFill>
                <a:latin typeface="Lucida Sans Unicode"/>
                <a:cs typeface="Lucida Sans Unicode"/>
              </a:rPr>
              <a:t>the
Edge</a:t>
            </a:r>
            <a:r>
              <a:rPr dirty="0" sz="1000" spc="50">
                <a:solidFill>
                  <a:srgbClr val="003A36"/>
                </a:solidFill>
                <a:latin typeface="Lucida Sans Unicode"/>
                <a:cs typeface="Lucida Sans Unicode"/>
              </a:rPr>
              <a:t> makes</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sense</a:t>
            </a:r>
            <a:r>
              <a:rPr dirty="0" sz="1000" spc="5">
                <a:solidFill>
                  <a:srgbClr val="003A36"/>
                </a:solidFill>
                <a:latin typeface="Lucida Sans Unicode"/>
                <a:cs typeface="Lucida Sans Unicode"/>
              </a:rPr>
              <a:t> </a:t>
            </a:r>
            <a:r>
              <a:rPr dirty="0" sz="1000">
                <a:solidFill>
                  <a:srgbClr val="003A36"/>
                </a:solidFill>
                <a:latin typeface="Lucida Sans Unicode"/>
                <a:cs typeface="Lucida Sans Unicode"/>
              </a:rPr>
              <a:t>for</a:t>
            </a:r>
            <a:r>
              <a:rPr dirty="0" sz="1000" spc="5">
                <a:solidFill>
                  <a:srgbClr val="003A36"/>
                </a:solidFill>
                <a:latin typeface="Lucida Sans Unicode"/>
                <a:cs typeface="Lucida Sans Unicode"/>
              </a:rPr>
              <a:t> </a:t>
            </a:r>
            <a:r>
              <a:rPr dirty="0" sz="1000" spc="-10">
                <a:solidFill>
                  <a:srgbClr val="003A36"/>
                </a:solidFill>
                <a:latin typeface="Lucida Sans Unicode"/>
                <a:cs typeface="Lucida Sans Unicode"/>
              </a:rPr>
              <a:t>us,”</a:t>
            </a:r>
            <a:r>
              <a:rPr dirty="0" sz="1000" spc="5">
                <a:solidFill>
                  <a:srgbClr val="003A36"/>
                </a:solidFill>
                <a:latin typeface="Lucida Sans Unicode"/>
                <a:cs typeface="Lucida Sans Unicode"/>
              </a:rPr>
              <a:t> </a:t>
            </a:r>
            <a:r>
              <a:rPr dirty="0" sz="1000" spc="50">
                <a:solidFill>
                  <a:srgbClr val="003A36"/>
                </a:solidFill>
                <a:latin typeface="Lucida Sans Unicode"/>
                <a:cs typeface="Lucida Sans Unicode"/>
              </a:rPr>
              <a:t>says</a:t>
            </a:r>
            <a:r>
              <a:rPr dirty="0" sz="1000" spc="5">
                <a:solidFill>
                  <a:srgbClr val="003A36"/>
                </a:solidFill>
                <a:latin typeface="Lucida Sans Unicode"/>
                <a:cs typeface="Lucida Sans Unicode"/>
              </a:rPr>
              <a:t> </a:t>
            </a:r>
            <a:r>
              <a:rPr dirty="0" sz="1000" spc="-10">
                <a:solidFill>
                  <a:srgbClr val="003A36"/>
                </a:solidFill>
                <a:latin typeface="Lucida Sans Unicode"/>
                <a:cs typeface="Lucida Sans Unicode"/>
              </a:rPr>
              <a:t>Hess.</a:t>
            </a:r>
            <a:endParaRPr sz="100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descr=""/>
          <p:cNvSpPr txBox="1"/>
          <p:nvPr/>
        </p:nvSpPr>
        <p:spPr>
          <a:xfrm>
            <a:off x="942339" y="1651000"/>
            <a:ext cx="841375" cy="269240"/>
          </a:xfrm>
          <a:prstGeom prst="rect">
            <a:avLst/>
          </a:prstGeom>
        </p:spPr>
        <p:txBody>
          <a:bodyPr wrap="square" lIns="0" tIns="12700" rIns="0" bIns="0" rtlCol="0" vert="horz">
            <a:spAutoFit/>
          </a:bodyPr>
          <a:lstStyle/>
          <a:p>
            <a:pPr marL="12700">
              <a:lnSpc>
                <a:spcPct val="100000"/>
              </a:lnSpc>
              <a:spcBef>
                <a:spcPts val="100"/>
              </a:spcBef>
            </a:pPr>
            <a:r>
              <a:rPr dirty="0" sz="1600" spc="-10">
                <a:solidFill>
                  <a:srgbClr val="003A36"/>
                </a:solidFill>
                <a:latin typeface="Lucida Sans Unicode"/>
                <a:cs typeface="Lucida Sans Unicode"/>
              </a:rPr>
              <a:t>Benefits</a:t>
            </a:r>
            <a:endParaRPr sz="1600">
              <a:latin typeface="Lucida Sans Unicode"/>
              <a:cs typeface="Lucida Sans Unicode"/>
            </a:endParaRPr>
          </a:p>
        </p:txBody>
      </p:sp>
      <p:sp>
        <p:nvSpPr>
          <p:cNvPr id="3" name="object 3" descr=""/>
          <p:cNvSpPr txBox="1"/>
          <p:nvPr/>
        </p:nvSpPr>
        <p:spPr>
          <a:xfrm>
            <a:off x="942339" y="1968500"/>
            <a:ext cx="2675890" cy="2159000"/>
          </a:xfrm>
          <a:prstGeom prst="rect">
            <a:avLst/>
          </a:prstGeom>
        </p:spPr>
        <p:txBody>
          <a:bodyPr wrap="square" lIns="0" tIns="12700" rIns="0" bIns="0" rtlCol="0" vert="horz">
            <a:spAutoFit/>
          </a:bodyPr>
          <a:lstStyle/>
          <a:p>
            <a:pPr marL="241300" marR="192405" indent="-228600">
              <a:lnSpc>
                <a:spcPct val="116700"/>
              </a:lnSpc>
              <a:spcBef>
                <a:spcPts val="100"/>
              </a:spcBef>
              <a:buClr>
                <a:srgbClr val="F58345"/>
              </a:buClr>
              <a:buChar char="•"/>
              <a:tabLst>
                <a:tab pos="240665" algn="l"/>
                <a:tab pos="241300" algn="l"/>
              </a:tabLst>
            </a:pPr>
            <a:r>
              <a:rPr dirty="0" sz="1000">
                <a:solidFill>
                  <a:srgbClr val="003A36"/>
                </a:solidFill>
                <a:latin typeface="Lucida Sans Unicode"/>
                <a:cs typeface="Lucida Sans Unicode"/>
              </a:rPr>
              <a:t>Accelerated</a:t>
            </a:r>
            <a:r>
              <a:rPr dirty="0" sz="1000" spc="245">
                <a:solidFill>
                  <a:srgbClr val="003A36"/>
                </a:solidFill>
                <a:latin typeface="Lucida Sans Unicode"/>
                <a:cs typeface="Lucida Sans Unicode"/>
              </a:rPr>
              <a:t> </a:t>
            </a:r>
            <a:r>
              <a:rPr dirty="0" sz="1000">
                <a:solidFill>
                  <a:srgbClr val="003A36"/>
                </a:solidFill>
                <a:latin typeface="Lucida Sans Unicode"/>
                <a:cs typeface="Lucida Sans Unicode"/>
              </a:rPr>
              <a:t>transformation</a:t>
            </a:r>
            <a:r>
              <a:rPr dirty="0" sz="1000" spc="245">
                <a:solidFill>
                  <a:srgbClr val="003A36"/>
                </a:solidFill>
                <a:latin typeface="Lucida Sans Unicode"/>
                <a:cs typeface="Lucida Sans Unicode"/>
              </a:rPr>
              <a:t> </a:t>
            </a:r>
            <a:r>
              <a:rPr dirty="0" sz="1000">
                <a:solidFill>
                  <a:srgbClr val="003A36"/>
                </a:solidFill>
                <a:latin typeface="Lucida Sans Unicode"/>
                <a:cs typeface="Lucida Sans Unicode"/>
              </a:rPr>
              <a:t>of</a:t>
            </a:r>
            <a:r>
              <a:rPr dirty="0" sz="1000" spc="245">
                <a:solidFill>
                  <a:srgbClr val="003A36"/>
                </a:solidFill>
                <a:latin typeface="Lucida Sans Unicode"/>
                <a:cs typeface="Lucida Sans Unicode"/>
              </a:rPr>
              <a:t> </a:t>
            </a:r>
            <a:r>
              <a:rPr dirty="0" sz="1000" spc="-395">
                <a:solidFill>
                  <a:srgbClr val="003A36"/>
                </a:solidFill>
                <a:latin typeface="Lucida Sans Unicode"/>
                <a:cs typeface="Lucida Sans Unicode"/>
              </a:rPr>
              <a:t>ap-</a:t>
            </a:r>
            <a:r>
              <a:rPr dirty="0" sz="1000" spc="-405">
                <a:solidFill>
                  <a:srgbClr val="003A36"/>
                </a:solidFill>
                <a:latin typeface="Lucida Sans Unicode"/>
                <a:cs typeface="Lucida Sans Unicode"/>
              </a:rPr>
              <a:t>
plication</a:t>
            </a:r>
            <a:r>
              <a:rPr dirty="0" sz="1000" spc="-15">
                <a:solidFill>
                  <a:srgbClr val="003A36"/>
                </a:solidFill>
                <a:latin typeface="Lucida Sans Unicode"/>
                <a:cs typeface="Lucida Sans Unicode"/>
              </a:rPr>
              <a:t> </a:t>
            </a:r>
            <a:r>
              <a:rPr dirty="0" sz="1000" spc="-10">
                <a:solidFill>
                  <a:srgbClr val="003A36"/>
                </a:solidFill>
                <a:latin typeface="Lucida Sans Unicode"/>
                <a:cs typeface="Lucida Sans Unicode"/>
              </a:rPr>
              <a:t>landscape.</a:t>
            </a:r>
            <a:endParaRPr sz="1000">
              <a:latin typeface="Lucida Sans Unicode"/>
              <a:cs typeface="Lucida Sans Unicode"/>
            </a:endParaRPr>
          </a:p>
          <a:p>
            <a:pPr marL="241300" indent="-228600">
              <a:lnSpc>
                <a:spcPct val="100000"/>
              </a:lnSpc>
              <a:spcBef>
                <a:spcPts val="200"/>
              </a:spcBef>
              <a:buClr>
                <a:srgbClr val="F58345"/>
              </a:buClr>
              <a:buChar char="•"/>
              <a:tabLst>
                <a:tab pos="240665" algn="l"/>
                <a:tab pos="241300" algn="l"/>
              </a:tabLst>
            </a:pPr>
            <a:r>
              <a:rPr dirty="0" sz="1000">
                <a:solidFill>
                  <a:srgbClr val="003A36"/>
                </a:solidFill>
                <a:latin typeface="Lucida Sans Unicode"/>
                <a:cs typeface="Lucida Sans Unicode"/>
              </a:rPr>
              <a:t>Faster</a:t>
            </a:r>
            <a:r>
              <a:rPr dirty="0" sz="1000" spc="100">
                <a:solidFill>
                  <a:srgbClr val="003A36"/>
                </a:solidFill>
                <a:latin typeface="Lucida Sans Unicode"/>
                <a:cs typeface="Lucida Sans Unicode"/>
              </a:rPr>
              <a:t> </a:t>
            </a:r>
            <a:r>
              <a:rPr dirty="0" sz="1000">
                <a:solidFill>
                  <a:srgbClr val="003A36"/>
                </a:solidFill>
                <a:latin typeface="Lucida Sans Unicode"/>
                <a:cs typeface="Lucida Sans Unicode"/>
              </a:rPr>
              <a:t>insights</a:t>
            </a:r>
            <a:r>
              <a:rPr dirty="0" sz="1000" spc="100">
                <a:solidFill>
                  <a:srgbClr val="003A36"/>
                </a:solidFill>
                <a:latin typeface="Lucida Sans Unicode"/>
                <a:cs typeface="Lucida Sans Unicode"/>
              </a:rPr>
              <a:t> </a:t>
            </a:r>
            <a:r>
              <a:rPr dirty="0" sz="1000">
                <a:solidFill>
                  <a:srgbClr val="003A36"/>
                </a:solidFill>
                <a:latin typeface="Lucida Sans Unicode"/>
                <a:cs typeface="Lucida Sans Unicode"/>
              </a:rPr>
              <a:t>when</a:t>
            </a:r>
            <a:r>
              <a:rPr dirty="0" sz="1000" spc="105">
                <a:solidFill>
                  <a:srgbClr val="003A36"/>
                </a:solidFill>
                <a:latin typeface="Lucida Sans Unicode"/>
                <a:cs typeface="Lucida Sans Unicode"/>
              </a:rPr>
              <a:t> </a:t>
            </a:r>
            <a:r>
              <a:rPr dirty="0" sz="1000" spc="-10">
                <a:solidFill>
                  <a:srgbClr val="003A36"/>
                </a:solidFill>
                <a:latin typeface="Lucida Sans Unicode"/>
                <a:cs typeface="Lucida Sans Unicode"/>
              </a:rPr>
              <a:t>developing</a:t>
            </a:r>
            <a:endParaRPr sz="1000">
              <a:latin typeface="Lucida Sans Unicode"/>
              <a:cs typeface="Lucida Sans Unicode"/>
            </a:endParaRPr>
          </a:p>
          <a:p>
            <a:pPr marL="241300">
              <a:lnSpc>
                <a:spcPct val="100000"/>
              </a:lnSpc>
              <a:spcBef>
                <a:spcPts val="200"/>
              </a:spcBef>
            </a:pPr>
            <a:r>
              <a:rPr dirty="0" sz="1000">
                <a:solidFill>
                  <a:srgbClr val="003A36"/>
                </a:solidFill>
                <a:latin typeface="Lucida Sans Unicode"/>
                <a:cs typeface="Lucida Sans Unicode"/>
              </a:rPr>
              <a:t>products</a:t>
            </a:r>
            <a:r>
              <a:rPr dirty="0" sz="1000" spc="90">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95">
                <a:solidFill>
                  <a:srgbClr val="003A36"/>
                </a:solidFill>
                <a:latin typeface="Lucida Sans Unicode"/>
                <a:cs typeface="Lucida Sans Unicode"/>
              </a:rPr>
              <a:t> </a:t>
            </a:r>
            <a:r>
              <a:rPr dirty="0" sz="1000" spc="-10">
                <a:solidFill>
                  <a:srgbClr val="003A36"/>
                </a:solidFill>
                <a:latin typeface="Lucida Sans Unicode"/>
                <a:cs typeface="Lucida Sans Unicode"/>
              </a:rPr>
              <a:t>services.</a:t>
            </a:r>
            <a:endParaRPr sz="1000">
              <a:latin typeface="Lucida Sans Unicode"/>
              <a:cs typeface="Lucida Sans Unicode"/>
            </a:endParaRPr>
          </a:p>
          <a:p>
            <a:pPr marL="241300" marR="5080" indent="-228600">
              <a:lnSpc>
                <a:spcPct val="116700"/>
              </a:lnSpc>
              <a:buClr>
                <a:srgbClr val="F58345"/>
              </a:buClr>
              <a:buChar char="•"/>
              <a:tabLst>
                <a:tab pos="240665" algn="l"/>
                <a:tab pos="241300" algn="l"/>
              </a:tabLst>
            </a:pPr>
            <a:r>
              <a:rPr dirty="0" sz="1000">
                <a:solidFill>
                  <a:srgbClr val="003A36"/>
                </a:solidFill>
                <a:latin typeface="Lucida Sans Unicode"/>
                <a:cs typeface="Lucida Sans Unicode"/>
              </a:rPr>
              <a:t>Simplified</a:t>
            </a:r>
            <a:r>
              <a:rPr dirty="0" sz="1000" spc="155">
                <a:solidFill>
                  <a:srgbClr val="003A36"/>
                </a:solidFill>
                <a:latin typeface="Lucida Sans Unicode"/>
                <a:cs typeface="Lucida Sans Unicode"/>
              </a:rPr>
              <a:t> </a:t>
            </a:r>
            <a:r>
              <a:rPr dirty="0" sz="1000">
                <a:solidFill>
                  <a:srgbClr val="003A36"/>
                </a:solidFill>
                <a:latin typeface="Lucida Sans Unicode"/>
                <a:cs typeface="Lucida Sans Unicode"/>
              </a:rPr>
              <a:t>Kubernetes</a:t>
            </a:r>
            <a:r>
              <a:rPr dirty="0" sz="1000" spc="160">
                <a:solidFill>
                  <a:srgbClr val="003A36"/>
                </a:solidFill>
                <a:latin typeface="Lucida Sans Unicode"/>
                <a:cs typeface="Lucida Sans Unicode"/>
              </a:rPr>
              <a:t> </a:t>
            </a:r>
            <a:r>
              <a:rPr dirty="0" sz="1000">
                <a:solidFill>
                  <a:srgbClr val="003A36"/>
                </a:solidFill>
                <a:latin typeface="Lucida Sans Unicode"/>
                <a:cs typeface="Lucida Sans Unicode"/>
              </a:rPr>
              <a:t>cluster</a:t>
            </a:r>
            <a:r>
              <a:rPr dirty="0" sz="1000" spc="155">
                <a:solidFill>
                  <a:srgbClr val="003A36"/>
                </a:solidFill>
                <a:latin typeface="Lucida Sans Unicode"/>
                <a:cs typeface="Lucida Sans Unicode"/>
              </a:rPr>
              <a:t> </a:t>
            </a:r>
            <a:r>
              <a:rPr dirty="0" sz="1000" spc="-295">
                <a:solidFill>
                  <a:srgbClr val="003A36"/>
                </a:solidFill>
                <a:latin typeface="Lucida Sans Unicode"/>
                <a:cs typeface="Lucida Sans Unicode"/>
              </a:rPr>
              <a:t>deploy-</a:t>
            </a:r>
            <a:r>
              <a:rPr dirty="0" sz="1000" spc="-330">
                <a:solidFill>
                  <a:srgbClr val="003A36"/>
                </a:solidFill>
                <a:latin typeface="Lucida Sans Unicode"/>
                <a:cs typeface="Lucida Sans Unicode"/>
              </a:rPr>
              <a:t>
ments,</a:t>
            </a:r>
            <a:r>
              <a:rPr dirty="0" sz="1000">
                <a:solidFill>
                  <a:srgbClr val="003A36"/>
                </a:solidFill>
                <a:latin typeface="Lucida Sans Unicode"/>
                <a:cs typeface="Lucida Sans Unicode"/>
              </a:rPr>
              <a:t> extensions</a:t>
            </a:r>
            <a:r>
              <a:rPr dirty="0" sz="1000" spc="15">
                <a:solidFill>
                  <a:srgbClr val="003A36"/>
                </a:solidFill>
                <a:latin typeface="Lucida Sans Unicode"/>
                <a:cs typeface="Lucida Sans Unicode"/>
              </a:rPr>
              <a:t> </a:t>
            </a:r>
            <a:r>
              <a:rPr dirty="0" sz="1000" spc="65">
                <a:solidFill>
                  <a:srgbClr val="003A36"/>
                </a:solidFill>
                <a:latin typeface="Lucida Sans Unicode"/>
                <a:cs typeface="Lucida Sans Unicode"/>
              </a:rPr>
              <a:t>and</a:t>
            </a:r>
            <a:r>
              <a:rPr dirty="0" sz="1000" spc="20">
                <a:solidFill>
                  <a:srgbClr val="003A36"/>
                </a:solidFill>
                <a:latin typeface="Lucida Sans Unicode"/>
                <a:cs typeface="Lucida Sans Unicode"/>
              </a:rPr>
              <a:t> </a:t>
            </a:r>
            <a:r>
              <a:rPr dirty="0" sz="1000" spc="45">
                <a:solidFill>
                  <a:srgbClr val="003A36"/>
                </a:solidFill>
                <a:latin typeface="Lucida Sans Unicode"/>
                <a:cs typeface="Lucida Sans Unicode"/>
              </a:rPr>
              <a:t>management.</a:t>
            </a:r>
            <a:endParaRPr sz="1000">
              <a:latin typeface="Lucida Sans Unicode"/>
              <a:cs typeface="Lucida Sans Unicode"/>
            </a:endParaRPr>
          </a:p>
          <a:p>
            <a:pPr marL="241300" indent="-228600">
              <a:lnSpc>
                <a:spcPct val="100000"/>
              </a:lnSpc>
              <a:spcBef>
                <a:spcPts val="200"/>
              </a:spcBef>
              <a:buClr>
                <a:srgbClr val="F58345"/>
              </a:buClr>
              <a:buChar char="•"/>
              <a:tabLst>
                <a:tab pos="240665" algn="l"/>
                <a:tab pos="241300" algn="l"/>
              </a:tabLst>
            </a:pPr>
            <a:r>
              <a:rPr dirty="0" sz="1000" spc="-50">
                <a:solidFill>
                  <a:srgbClr val="003A36"/>
                </a:solidFill>
                <a:latin typeface="Lucida Sans Unicode"/>
                <a:cs typeface="Lucida Sans Unicode"/>
              </a:rPr>
              <a:t>24/7</a:t>
            </a:r>
            <a:r>
              <a:rPr dirty="0" sz="1000" spc="100">
                <a:solidFill>
                  <a:srgbClr val="003A36"/>
                </a:solidFill>
                <a:latin typeface="Lucida Sans Unicode"/>
                <a:cs typeface="Lucida Sans Unicode"/>
              </a:rPr>
              <a:t> </a:t>
            </a:r>
            <a:r>
              <a:rPr dirty="0" sz="1000">
                <a:solidFill>
                  <a:srgbClr val="003A36"/>
                </a:solidFill>
                <a:latin typeface="Lucida Sans Unicode"/>
                <a:cs typeface="Lucida Sans Unicode"/>
              </a:rPr>
              <a:t>uninterrupted</a:t>
            </a:r>
            <a:r>
              <a:rPr dirty="0" sz="1000" spc="105">
                <a:solidFill>
                  <a:srgbClr val="003A36"/>
                </a:solidFill>
                <a:latin typeface="Lucida Sans Unicode"/>
                <a:cs typeface="Lucida Sans Unicode"/>
              </a:rPr>
              <a:t> </a:t>
            </a:r>
            <a:r>
              <a:rPr dirty="0" sz="1000" spc="-10">
                <a:solidFill>
                  <a:srgbClr val="003A36"/>
                </a:solidFill>
                <a:latin typeface="Lucida Sans Unicode"/>
                <a:cs typeface="Lucida Sans Unicode"/>
              </a:rPr>
              <a:t>production.</a:t>
            </a:r>
            <a:endParaRPr sz="1000">
              <a:latin typeface="Lucida Sans Unicode"/>
              <a:cs typeface="Lucida Sans Unicode"/>
            </a:endParaRPr>
          </a:p>
          <a:p>
            <a:pPr marL="241300" marR="45720" indent="-228600">
              <a:lnSpc>
                <a:spcPct val="116700"/>
              </a:lnSpc>
              <a:buClr>
                <a:srgbClr val="F58345"/>
              </a:buClr>
              <a:buChar char="•"/>
              <a:tabLst>
                <a:tab pos="240665" algn="l"/>
                <a:tab pos="241300" algn="l"/>
              </a:tabLst>
            </a:pPr>
            <a:r>
              <a:rPr dirty="0" sz="1000">
                <a:solidFill>
                  <a:srgbClr val="003A36"/>
                </a:solidFill>
                <a:latin typeface="Lucida Sans Unicode"/>
                <a:cs typeface="Lucida Sans Unicode"/>
              </a:rPr>
              <a:t>Accelerated</a:t>
            </a:r>
            <a:r>
              <a:rPr dirty="0" sz="1000" spc="450">
                <a:solidFill>
                  <a:srgbClr val="003A36"/>
                </a:solidFill>
                <a:latin typeface="Lucida Sans Unicode"/>
                <a:cs typeface="Lucida Sans Unicode"/>
              </a:rPr>
              <a:t> </a:t>
            </a:r>
            <a:r>
              <a:rPr dirty="0" sz="1000">
                <a:solidFill>
                  <a:srgbClr val="003A36"/>
                </a:solidFill>
                <a:latin typeface="Lucida Sans Unicode"/>
                <a:cs typeface="Lucida Sans Unicode"/>
              </a:rPr>
              <a:t>development</a:t>
            </a:r>
            <a:r>
              <a:rPr dirty="0" sz="1000" spc="455">
                <a:solidFill>
                  <a:srgbClr val="003A36"/>
                </a:solidFill>
                <a:latin typeface="Lucida Sans Unicode"/>
                <a:cs typeface="Lucida Sans Unicode"/>
              </a:rPr>
              <a:t> </a:t>
            </a:r>
            <a:r>
              <a:rPr dirty="0" sz="1000" spc="-190">
                <a:solidFill>
                  <a:srgbClr val="003A36"/>
                </a:solidFill>
                <a:latin typeface="Lucida Sans Unicode"/>
                <a:cs typeface="Lucida Sans Unicode"/>
              </a:rPr>
              <a:t>processes
and</a:t>
            </a:r>
            <a:r>
              <a:rPr dirty="0" sz="1000">
                <a:solidFill>
                  <a:srgbClr val="003A36"/>
                </a:solidFill>
                <a:latin typeface="Lucida Sans Unicode"/>
                <a:cs typeface="Lucida Sans Unicode"/>
              </a:rPr>
              <a:t> time-to-market</a:t>
            </a:r>
            <a:r>
              <a:rPr dirty="0" sz="1000" spc="130">
                <a:solidFill>
                  <a:srgbClr val="003A36"/>
                </a:solidFill>
                <a:latin typeface="Lucida Sans Unicode"/>
                <a:cs typeface="Lucida Sans Unicode"/>
              </a:rPr>
              <a:t> </a:t>
            </a:r>
            <a:r>
              <a:rPr dirty="0" sz="1000">
                <a:solidFill>
                  <a:srgbClr val="003A36"/>
                </a:solidFill>
                <a:latin typeface="Lucida Sans Unicode"/>
                <a:cs typeface="Lucida Sans Unicode"/>
              </a:rPr>
              <a:t>of</a:t>
            </a:r>
            <a:r>
              <a:rPr dirty="0" sz="1000" spc="135">
                <a:solidFill>
                  <a:srgbClr val="003A36"/>
                </a:solidFill>
                <a:latin typeface="Lucida Sans Unicode"/>
                <a:cs typeface="Lucida Sans Unicode"/>
              </a:rPr>
              <a:t> </a:t>
            </a:r>
            <a:r>
              <a:rPr dirty="0" sz="1000">
                <a:solidFill>
                  <a:srgbClr val="003A36"/>
                </a:solidFill>
                <a:latin typeface="Lucida Sans Unicode"/>
                <a:cs typeface="Lucida Sans Unicode"/>
              </a:rPr>
              <a:t>new</a:t>
            </a:r>
            <a:r>
              <a:rPr dirty="0" sz="1000" spc="130">
                <a:solidFill>
                  <a:srgbClr val="003A36"/>
                </a:solidFill>
                <a:latin typeface="Lucida Sans Unicode"/>
                <a:cs typeface="Lucida Sans Unicode"/>
              </a:rPr>
              <a:t> </a:t>
            </a:r>
            <a:r>
              <a:rPr dirty="0" sz="1000" spc="-95">
                <a:solidFill>
                  <a:srgbClr val="003A36"/>
                </a:solidFill>
                <a:latin typeface="Lucida Sans Unicode"/>
                <a:cs typeface="Lucida Sans Unicode"/>
              </a:rPr>
              <a:t>digital
services.</a:t>
            </a:r>
            <a:endParaRPr sz="1000">
              <a:latin typeface="Lucida Sans Unicode"/>
              <a:cs typeface="Lucida Sans Unicode"/>
            </a:endParaRPr>
          </a:p>
          <a:p>
            <a:pPr marL="241300" indent="-228600">
              <a:lnSpc>
                <a:spcPct val="100000"/>
              </a:lnSpc>
              <a:spcBef>
                <a:spcPts val="195"/>
              </a:spcBef>
              <a:buClr>
                <a:srgbClr val="F58345"/>
              </a:buClr>
              <a:buChar char="•"/>
              <a:tabLst>
                <a:tab pos="240665" algn="l"/>
                <a:tab pos="241300" algn="l"/>
              </a:tabLst>
            </a:pPr>
            <a:r>
              <a:rPr dirty="0" sz="1000">
                <a:solidFill>
                  <a:srgbClr val="003A36"/>
                </a:solidFill>
                <a:latin typeface="Lucida Sans Unicode"/>
                <a:cs typeface="Lucida Sans Unicode"/>
              </a:rPr>
              <a:t>Zero</a:t>
            </a:r>
            <a:r>
              <a:rPr dirty="0" sz="1000" spc="10">
                <a:solidFill>
                  <a:srgbClr val="003A36"/>
                </a:solidFill>
                <a:latin typeface="Lucida Sans Unicode"/>
                <a:cs typeface="Lucida Sans Unicode"/>
              </a:rPr>
              <a:t> </a:t>
            </a:r>
            <a:r>
              <a:rPr dirty="0" sz="1000">
                <a:solidFill>
                  <a:srgbClr val="003A36"/>
                </a:solidFill>
                <a:latin typeface="Lucida Sans Unicode"/>
                <a:cs typeface="Lucida Sans Unicode"/>
              </a:rPr>
              <a:t>disruptions</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or</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failures</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in</a:t>
            </a:r>
            <a:r>
              <a:rPr dirty="0" sz="1000" spc="15">
                <a:solidFill>
                  <a:srgbClr val="003A36"/>
                </a:solidFill>
                <a:latin typeface="Lucida Sans Unicode"/>
                <a:cs typeface="Lucida Sans Unicode"/>
              </a:rPr>
              <a:t> </a:t>
            </a:r>
            <a:r>
              <a:rPr dirty="0" sz="1000">
                <a:solidFill>
                  <a:srgbClr val="003A36"/>
                </a:solidFill>
                <a:latin typeface="Lucida Sans Unicode"/>
                <a:cs typeface="Lucida Sans Unicode"/>
              </a:rPr>
              <a:t>the</a:t>
            </a:r>
            <a:r>
              <a:rPr dirty="0" sz="1000" spc="15">
                <a:solidFill>
                  <a:srgbClr val="003A36"/>
                </a:solidFill>
                <a:latin typeface="Lucida Sans Unicode"/>
                <a:cs typeface="Lucida Sans Unicode"/>
              </a:rPr>
              <a:t> </a:t>
            </a:r>
            <a:r>
              <a:rPr dirty="0" sz="1000" spc="-20">
                <a:solidFill>
                  <a:srgbClr val="003A36"/>
                </a:solidFill>
                <a:latin typeface="Lucida Sans Unicode"/>
                <a:cs typeface="Lucida Sans Unicode"/>
              </a:rPr>
              <a:t>four</a:t>
            </a:r>
            <a:endParaRPr sz="1000">
              <a:latin typeface="Lucida Sans Unicode"/>
              <a:cs typeface="Lucida Sans Unicode"/>
            </a:endParaRPr>
          </a:p>
          <a:p>
            <a:pPr marL="241300">
              <a:lnSpc>
                <a:spcPct val="100000"/>
              </a:lnSpc>
              <a:spcBef>
                <a:spcPts val="200"/>
              </a:spcBef>
            </a:pPr>
            <a:r>
              <a:rPr dirty="0" sz="1000">
                <a:solidFill>
                  <a:srgbClr val="003A36"/>
                </a:solidFill>
                <a:latin typeface="Lucida Sans Unicode"/>
                <a:cs typeface="Lucida Sans Unicode"/>
              </a:rPr>
              <a:t>years</a:t>
            </a:r>
            <a:r>
              <a:rPr dirty="0" sz="1000" spc="140">
                <a:solidFill>
                  <a:srgbClr val="003A36"/>
                </a:solidFill>
                <a:latin typeface="Lucida Sans Unicode"/>
                <a:cs typeface="Lucida Sans Unicode"/>
              </a:rPr>
              <a:t> </a:t>
            </a:r>
            <a:r>
              <a:rPr dirty="0" sz="1000">
                <a:solidFill>
                  <a:srgbClr val="003A36"/>
                </a:solidFill>
                <a:latin typeface="Lucida Sans Unicode"/>
                <a:cs typeface="Lucida Sans Unicode"/>
              </a:rPr>
              <a:t>after</a:t>
            </a:r>
            <a:r>
              <a:rPr dirty="0" sz="1000" spc="145">
                <a:solidFill>
                  <a:srgbClr val="003A36"/>
                </a:solidFill>
                <a:latin typeface="Lucida Sans Unicode"/>
                <a:cs typeface="Lucida Sans Unicode"/>
              </a:rPr>
              <a:t> </a:t>
            </a:r>
            <a:r>
              <a:rPr dirty="0" sz="1000" spc="-10">
                <a:solidFill>
                  <a:srgbClr val="003A36"/>
                </a:solidFill>
                <a:latin typeface="Lucida Sans Unicode"/>
                <a:cs typeface="Lucida Sans Unicode"/>
              </a:rPr>
              <a:t>implementation.</a:t>
            </a:r>
            <a:endParaRPr sz="1000">
              <a:latin typeface="Lucida Sans Unicode"/>
              <a:cs typeface="Lucida Sans Unicode"/>
            </a:endParaRPr>
          </a:p>
        </p:txBody>
      </p:sp>
      <p:sp>
        <p:nvSpPr>
          <p:cNvPr id="4" name="object 4" descr=""/>
          <p:cNvSpPr/>
          <p:nvPr/>
        </p:nvSpPr>
        <p:spPr>
          <a:xfrm>
            <a:off x="4108450" y="1689112"/>
            <a:ext cx="3663950" cy="2133600"/>
          </a:xfrm>
          <a:custGeom>
            <a:avLst/>
            <a:gdLst/>
            <a:ahLst/>
            <a:cxnLst/>
            <a:rect l="l" t="t" r="r" b="b"/>
            <a:pathLst>
              <a:path w="3663950" h="2133600">
                <a:moveTo>
                  <a:pt x="3663950" y="0"/>
                </a:moveTo>
                <a:lnTo>
                  <a:pt x="0" y="0"/>
                </a:lnTo>
                <a:lnTo>
                  <a:pt x="0" y="2133587"/>
                </a:lnTo>
                <a:lnTo>
                  <a:pt x="3663950" y="2133587"/>
                </a:lnTo>
                <a:lnTo>
                  <a:pt x="3663950" y="0"/>
                </a:lnTo>
                <a:close/>
              </a:path>
            </a:pathLst>
          </a:custGeom>
          <a:solidFill>
            <a:srgbClr val="F1F3F4"/>
          </a:solidFill>
        </p:spPr>
        <p:txBody>
          <a:bodyPr wrap="square" lIns="0" tIns="0" rIns="0" bIns="0" rtlCol="0"/>
          <a:lstStyle/>
          <a:p/>
        </p:txBody>
      </p:sp>
      <p:sp>
        <p:nvSpPr>
          <p:cNvPr id="5" name="object 5" descr=""/>
          <p:cNvSpPr txBox="1"/>
          <p:nvPr/>
        </p:nvSpPr>
        <p:spPr>
          <a:xfrm>
            <a:off x="4422140" y="1917698"/>
            <a:ext cx="2315210" cy="716280"/>
          </a:xfrm>
          <a:prstGeom prst="rect">
            <a:avLst/>
          </a:prstGeom>
        </p:spPr>
        <p:txBody>
          <a:bodyPr wrap="square" lIns="0" tIns="36830" rIns="0" bIns="0" rtlCol="0" vert="horz">
            <a:spAutoFit/>
          </a:bodyPr>
          <a:lstStyle/>
          <a:p>
            <a:pPr marL="12700" marR="5080">
              <a:lnSpc>
                <a:spcPts val="1760"/>
              </a:lnSpc>
              <a:spcBef>
                <a:spcPts val="290"/>
              </a:spcBef>
            </a:pPr>
            <a:r>
              <a:rPr dirty="0" sz="1600">
                <a:solidFill>
                  <a:srgbClr val="003A36"/>
                </a:solidFill>
                <a:latin typeface="Lucida Sans Unicode"/>
                <a:cs typeface="Lucida Sans Unicode"/>
              </a:rPr>
              <a:t>Find</a:t>
            </a:r>
            <a:r>
              <a:rPr dirty="0" sz="1600" spc="-55">
                <a:solidFill>
                  <a:srgbClr val="003A36"/>
                </a:solidFill>
                <a:latin typeface="Lucida Sans Unicode"/>
                <a:cs typeface="Lucida Sans Unicode"/>
              </a:rPr>
              <a:t> </a:t>
            </a:r>
            <a:r>
              <a:rPr dirty="0" sz="1600">
                <a:solidFill>
                  <a:srgbClr val="003A36"/>
                </a:solidFill>
                <a:latin typeface="Lucida Sans Unicode"/>
                <a:cs typeface="Lucida Sans Unicode"/>
              </a:rPr>
              <a:t>out</a:t>
            </a:r>
            <a:r>
              <a:rPr dirty="0" sz="1600" spc="-55">
                <a:solidFill>
                  <a:srgbClr val="003A36"/>
                </a:solidFill>
                <a:latin typeface="Lucida Sans Unicode"/>
                <a:cs typeface="Lucida Sans Unicode"/>
              </a:rPr>
              <a:t> </a:t>
            </a:r>
            <a:r>
              <a:rPr dirty="0" sz="1600" spc="50">
                <a:solidFill>
                  <a:srgbClr val="003A36"/>
                </a:solidFill>
                <a:latin typeface="Lucida Sans Unicode"/>
                <a:cs typeface="Lucida Sans Unicode"/>
              </a:rPr>
              <a:t>how</a:t>
            </a:r>
            <a:r>
              <a:rPr dirty="0" sz="1600" spc="-55">
                <a:solidFill>
                  <a:srgbClr val="003A36"/>
                </a:solidFill>
                <a:latin typeface="Lucida Sans Unicode"/>
                <a:cs typeface="Lucida Sans Unicode"/>
              </a:rPr>
              <a:t> </a:t>
            </a:r>
            <a:r>
              <a:rPr dirty="0" sz="1600" spc="-20">
                <a:solidFill>
                  <a:srgbClr val="003A36"/>
                </a:solidFill>
                <a:latin typeface="Lucida Sans Unicode"/>
                <a:cs typeface="Lucida Sans Unicode"/>
              </a:rPr>
              <a:t>SUSE</a:t>
            </a:r>
            <a:r>
              <a:rPr dirty="0" sz="1600" spc="400">
                <a:solidFill>
                  <a:srgbClr val="003A36"/>
                </a:solidFill>
                <a:latin typeface="Lucida Sans Unicode"/>
                <a:cs typeface="Lucida Sans Unicode"/>
              </a:rPr>
              <a:t> </a:t>
            </a:r>
            <a:r>
              <a:rPr dirty="0" sz="1600" spc="-570">
                <a:solidFill>
                  <a:srgbClr val="003A36"/>
                </a:solidFill>
                <a:latin typeface="Lucida Sans Unicode"/>
                <a:cs typeface="Lucida Sans Unicode"/>
              </a:rPr>
              <a:t>can
help</a:t>
            </a:r>
            <a:r>
              <a:rPr dirty="0" sz="1600" spc="-90">
                <a:solidFill>
                  <a:srgbClr val="003A36"/>
                </a:solidFill>
                <a:latin typeface="Lucida Sans Unicode"/>
                <a:cs typeface="Lucida Sans Unicode"/>
              </a:rPr>
              <a:t> </a:t>
            </a:r>
            <a:r>
              <a:rPr dirty="0" sz="1600" spc="55">
                <a:solidFill>
                  <a:srgbClr val="003A36"/>
                </a:solidFill>
                <a:latin typeface="Lucida Sans Unicode"/>
                <a:cs typeface="Lucida Sans Unicode"/>
              </a:rPr>
              <a:t>you</a:t>
            </a:r>
            <a:r>
              <a:rPr dirty="0" sz="1600" spc="-90">
                <a:solidFill>
                  <a:srgbClr val="003A36"/>
                </a:solidFill>
                <a:latin typeface="Lucida Sans Unicode"/>
                <a:cs typeface="Lucida Sans Unicode"/>
              </a:rPr>
              <a:t> </a:t>
            </a:r>
            <a:r>
              <a:rPr dirty="0" sz="1600" spc="90">
                <a:solidFill>
                  <a:srgbClr val="003A36"/>
                </a:solidFill>
                <a:latin typeface="Lucida Sans Unicode"/>
                <a:cs typeface="Lucida Sans Unicode"/>
              </a:rPr>
              <a:t>become </a:t>
            </a:r>
            <a:r>
              <a:rPr dirty="0" sz="1600" spc="65">
                <a:solidFill>
                  <a:srgbClr val="003A36"/>
                </a:solidFill>
                <a:latin typeface="Lucida Sans Unicode"/>
                <a:cs typeface="Lucida Sans Unicode"/>
              </a:rPr>
              <a:t>an
innovation</a:t>
            </a:r>
            <a:r>
              <a:rPr dirty="0" sz="1600" spc="-80">
                <a:solidFill>
                  <a:srgbClr val="003A36"/>
                </a:solidFill>
                <a:latin typeface="Lucida Sans Unicode"/>
                <a:cs typeface="Lucida Sans Unicode"/>
              </a:rPr>
              <a:t> </a:t>
            </a:r>
            <a:r>
              <a:rPr dirty="0" sz="1600" spc="-10">
                <a:solidFill>
                  <a:srgbClr val="003A36"/>
                </a:solidFill>
                <a:latin typeface="Lucida Sans Unicode"/>
                <a:cs typeface="Lucida Sans Unicode"/>
              </a:rPr>
              <a:t>hero!</a:t>
            </a:r>
            <a:endParaRPr sz="1600">
              <a:latin typeface="Lucida Sans Unicode"/>
              <a:cs typeface="Lucida Sans Unicode"/>
            </a:endParaRPr>
          </a:p>
        </p:txBody>
      </p:sp>
      <p:sp>
        <p:nvSpPr>
          <p:cNvPr id="7" name="object 7" descr=""/>
          <p:cNvSpPr txBox="1">
            <a:spLocks noGrp="1"/>
          </p:cNvSpPr>
          <p:nvPr>
            <p:ph type="sldNum" idx="7" sz="quarter"/>
          </p:nvPr>
        </p:nvSpPr>
        <p:spPr>
          <a:prstGeom prst="rect"/>
        </p:spPr>
        <p:txBody>
          <a:bodyPr wrap="square" lIns="0" tIns="17780" rIns="0" bIns="0" rtlCol="0" vert="horz">
            <a:spAutoFit/>
          </a:bodyPr>
          <a:lstStyle/>
          <a:p>
            <a:pPr marL="38100">
              <a:lnSpc>
                <a:spcPct val="100000"/>
              </a:lnSpc>
              <a:spcBef>
                <a:spcPts val="140"/>
              </a:spcBef>
            </a:pPr>
            <a:fld id="{81D60167-4931-47E6-BA6A-407CBD079E47}" type="slidenum">
              <a:rPr dirty="0" spc="-50"/>
              <a:t>2</a:t>
            </a:fld>
          </a:p>
        </p:txBody>
      </p:sp>
      <p:sp>
        <p:nvSpPr>
          <p:cNvPr id="8" name="object 8" descr=""/>
          <p:cNvSpPr txBox="1">
            <a:spLocks noGrp="1"/>
          </p:cNvSpPr>
          <p:nvPr>
            <p:ph type="ftr" idx="5" sz="quarter"/>
          </p:nvPr>
        </p:nvSpPr>
        <p:spPr>
          <a:prstGeom prst="rect"/>
        </p:spPr>
        <p:txBody>
          <a:bodyPr wrap="square" lIns="0" tIns="17780" rIns="0" bIns="0" rtlCol="0" vert="horz">
            <a:spAutoFit/>
          </a:bodyPr>
          <a:lstStyle/>
          <a:p>
            <a:pPr marL="12700">
              <a:lnSpc>
                <a:spcPct val="100000"/>
              </a:lnSpc>
              <a:spcBef>
                <a:spcPts val="140"/>
              </a:spcBef>
            </a:pPr>
            <a:r>
              <a:rPr dirty="0"/>
              <a:t>SICK</a:t>
            </a:r>
            <a:r>
              <a:rPr dirty="0" spc="105"/>
              <a:t> </a:t>
            </a:r>
            <a:r>
              <a:rPr dirty="0"/>
              <a:t>AG</a:t>
            </a:r>
            <a:r>
              <a:rPr dirty="0" spc="110"/>
              <a:t> </a:t>
            </a:r>
            <a:r>
              <a:rPr dirty="0"/>
              <a:t>makes</a:t>
            </a:r>
            <a:r>
              <a:rPr dirty="0" spc="105"/>
              <a:t> </a:t>
            </a:r>
            <a:r>
              <a:rPr dirty="0"/>
              <a:t>uninterrupted</a:t>
            </a:r>
            <a:r>
              <a:rPr dirty="0" spc="110"/>
              <a:t> </a:t>
            </a:r>
            <a:r>
              <a:rPr dirty="0"/>
              <a:t>production</a:t>
            </a:r>
            <a:r>
              <a:rPr dirty="0" spc="105"/>
              <a:t> </a:t>
            </a:r>
            <a:r>
              <a:rPr dirty="0"/>
              <a:t>possible</a:t>
            </a:r>
            <a:r>
              <a:rPr dirty="0" spc="110"/>
              <a:t> </a:t>
            </a:r>
            <a:r>
              <a:rPr dirty="0"/>
              <a:t>for</a:t>
            </a:r>
            <a:r>
              <a:rPr dirty="0" spc="105"/>
              <a:t> </a:t>
            </a:r>
            <a:r>
              <a:rPr dirty="0"/>
              <a:t>manufacturing</a:t>
            </a:r>
            <a:r>
              <a:rPr dirty="0" spc="110"/>
              <a:t> </a:t>
            </a:r>
            <a:r>
              <a:rPr dirty="0" spc="-10"/>
              <a:t>compannies</a:t>
            </a:r>
          </a:p>
        </p:txBody>
      </p:sp>
      <p:sp>
        <p:nvSpPr>
          <p:cNvPr id="9" name="object 9" descr=""/>
          <p:cNvSpPr txBox="1">
            <a:spLocks noGrp="1"/>
          </p:cNvSpPr>
          <p:nvPr>
            <p:ph type="dt" idx="6" sz="half"/>
          </p:nvPr>
        </p:nvSpPr>
        <p:spPr>
          <a:prstGeom prst="rect"/>
        </p:spPr>
        <p:txBody>
          <a:bodyPr wrap="square" lIns="0" tIns="17780" rIns="0" bIns="0" rtlCol="0" vert="horz">
            <a:spAutoFit/>
          </a:bodyPr>
          <a:lstStyle/>
          <a:p>
            <a:pPr marL="12700">
              <a:lnSpc>
                <a:spcPct val="100000"/>
              </a:lnSpc>
              <a:spcBef>
                <a:spcPts val="140"/>
              </a:spcBef>
            </a:pPr>
            <a:r>
              <a:rPr dirty="0" spc="-10"/>
              <a:t>SUSE.com</a:t>
            </a:r>
          </a:p>
        </p:txBody>
      </p:sp>
      <p:sp>
        <p:nvSpPr>
          <p:cNvPr id="6" name="object 6" descr=""/>
          <p:cNvSpPr txBox="1"/>
          <p:nvPr/>
        </p:nvSpPr>
        <p:spPr>
          <a:xfrm>
            <a:off x="4422140" y="2768598"/>
            <a:ext cx="2406650" cy="736600"/>
          </a:xfrm>
          <a:prstGeom prst="rect">
            <a:avLst/>
          </a:prstGeom>
        </p:spPr>
        <p:txBody>
          <a:bodyPr wrap="square" lIns="0" tIns="38100" rIns="0" bIns="0" rtlCol="0" vert="horz">
            <a:spAutoFit/>
          </a:bodyPr>
          <a:lstStyle/>
          <a:p>
            <a:pPr marL="241300" indent="-228600">
              <a:lnSpc>
                <a:spcPct val="100000"/>
              </a:lnSpc>
              <a:spcBef>
                <a:spcPts val="300"/>
              </a:spcBef>
              <a:buClr>
                <a:srgbClr val="F58345"/>
              </a:buClr>
              <a:buChar char="•"/>
              <a:tabLst>
                <a:tab pos="240665" algn="l"/>
                <a:tab pos="241300" algn="l"/>
              </a:tabLst>
            </a:pPr>
            <a:r>
              <a:rPr dirty="0" sz="1000">
                <a:solidFill>
                  <a:srgbClr val="003A36"/>
                </a:solidFill>
                <a:latin typeface="Lucida Sans Unicode"/>
                <a:cs typeface="Lucida Sans Unicode"/>
                <a:hlinkClick r:id="rId2"/>
              </a:rPr>
              <a:t>Sales-Inquiries-</a:t>
            </a:r>
            <a:r>
              <a:rPr dirty="0" sz="1000" spc="-10">
                <a:solidFill>
                  <a:srgbClr val="003A36"/>
                </a:solidFill>
                <a:latin typeface="Lucida Sans Unicode"/>
                <a:cs typeface="Lucida Sans Unicode"/>
                <a:hlinkClick r:id="rId2"/>
              </a:rPr>
              <a:t>APAC@suse.com</a:t>
            </a:r>
            <a:endParaRPr sz="1000">
              <a:latin typeface="Lucida Sans Unicode"/>
              <a:cs typeface="Lucida Sans Unicode"/>
            </a:endParaRPr>
          </a:p>
          <a:p>
            <a:pPr marL="241300" indent="-228600">
              <a:lnSpc>
                <a:spcPct val="100000"/>
              </a:lnSpc>
              <a:spcBef>
                <a:spcPts val="200"/>
              </a:spcBef>
              <a:buClr>
                <a:srgbClr val="F58345"/>
              </a:buClr>
              <a:buChar char="•"/>
              <a:tabLst>
                <a:tab pos="240665" algn="l"/>
                <a:tab pos="241300" algn="l"/>
              </a:tabLst>
            </a:pPr>
            <a:r>
              <a:rPr dirty="0" sz="1000">
                <a:solidFill>
                  <a:srgbClr val="003A36"/>
                </a:solidFill>
                <a:latin typeface="Lucida Sans Unicode"/>
                <a:cs typeface="Lucida Sans Unicode"/>
                <a:hlinkClick r:id="rId3"/>
              </a:rPr>
              <a:t>Sales-Inquiries-</a:t>
            </a:r>
            <a:r>
              <a:rPr dirty="0" sz="1000" spc="-10">
                <a:solidFill>
                  <a:srgbClr val="003A36"/>
                </a:solidFill>
                <a:latin typeface="Lucida Sans Unicode"/>
                <a:cs typeface="Lucida Sans Unicode"/>
                <a:hlinkClick r:id="rId3"/>
              </a:rPr>
              <a:t>EMEA@suse.com</a:t>
            </a:r>
            <a:endParaRPr sz="1000">
              <a:latin typeface="Lucida Sans Unicode"/>
              <a:cs typeface="Lucida Sans Unicode"/>
            </a:endParaRPr>
          </a:p>
          <a:p>
            <a:pPr marL="241300" indent="-228600">
              <a:lnSpc>
                <a:spcPct val="100000"/>
              </a:lnSpc>
              <a:spcBef>
                <a:spcPts val="200"/>
              </a:spcBef>
              <a:buClr>
                <a:srgbClr val="F58345"/>
              </a:buClr>
              <a:buChar char="•"/>
              <a:tabLst>
                <a:tab pos="240665" algn="l"/>
                <a:tab pos="241300" algn="l"/>
              </a:tabLst>
            </a:pPr>
            <a:r>
              <a:rPr dirty="0" sz="1000">
                <a:solidFill>
                  <a:srgbClr val="003A36"/>
                </a:solidFill>
                <a:latin typeface="Lucida Sans Unicode"/>
                <a:cs typeface="Lucida Sans Unicode"/>
                <a:hlinkClick r:id="rId4"/>
              </a:rPr>
              <a:t>Sales-Inquiries-</a:t>
            </a:r>
            <a:r>
              <a:rPr dirty="0" sz="1000" spc="-10">
                <a:solidFill>
                  <a:srgbClr val="003A36"/>
                </a:solidFill>
                <a:latin typeface="Lucida Sans Unicode"/>
                <a:cs typeface="Lucida Sans Unicode"/>
                <a:hlinkClick r:id="rId4"/>
              </a:rPr>
              <a:t>LATAM@suse.com</a:t>
            </a:r>
            <a:endParaRPr sz="1000">
              <a:latin typeface="Lucida Sans Unicode"/>
              <a:cs typeface="Lucida Sans Unicode"/>
            </a:endParaRPr>
          </a:p>
          <a:p>
            <a:pPr marL="241300" indent="-228600">
              <a:lnSpc>
                <a:spcPct val="100000"/>
              </a:lnSpc>
              <a:spcBef>
                <a:spcPts val="200"/>
              </a:spcBef>
              <a:buClr>
                <a:srgbClr val="F58345"/>
              </a:buClr>
              <a:buChar char="•"/>
              <a:tabLst>
                <a:tab pos="240665" algn="l"/>
                <a:tab pos="241300" algn="l"/>
              </a:tabLst>
            </a:pPr>
            <a:r>
              <a:rPr dirty="0" sz="1000">
                <a:solidFill>
                  <a:srgbClr val="003A36"/>
                </a:solidFill>
                <a:latin typeface="Lucida Sans Unicode"/>
                <a:cs typeface="Lucida Sans Unicode"/>
                <a:hlinkClick r:id="rId5"/>
              </a:rPr>
              <a:t>Sales-Inquiries-</a:t>
            </a:r>
            <a:r>
              <a:rPr dirty="0" sz="1000" spc="-10">
                <a:solidFill>
                  <a:srgbClr val="003A36"/>
                </a:solidFill>
                <a:latin typeface="Lucida Sans Unicode"/>
                <a:cs typeface="Lucida Sans Unicode"/>
                <a:hlinkClick r:id="rId5"/>
              </a:rPr>
              <a:t>NA@suse.com</a:t>
            </a:r>
            <a:endParaRPr sz="100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descr=""/>
          <p:cNvSpPr/>
          <p:nvPr/>
        </p:nvSpPr>
        <p:spPr>
          <a:xfrm>
            <a:off x="0" y="0"/>
            <a:ext cx="7772400" cy="1092835"/>
          </a:xfrm>
          <a:custGeom>
            <a:avLst/>
            <a:gdLst/>
            <a:ahLst/>
            <a:cxnLst/>
            <a:rect l="l" t="t" r="r" b="b"/>
            <a:pathLst>
              <a:path w="7772400" h="1092835">
                <a:moveTo>
                  <a:pt x="0" y="1092492"/>
                </a:moveTo>
                <a:lnTo>
                  <a:pt x="7772400" y="1092492"/>
                </a:lnTo>
                <a:lnTo>
                  <a:pt x="7772400" y="0"/>
                </a:lnTo>
                <a:lnTo>
                  <a:pt x="0" y="0"/>
                </a:lnTo>
                <a:lnTo>
                  <a:pt x="0" y="1092492"/>
                </a:lnTo>
                <a:close/>
              </a:path>
            </a:pathLst>
          </a:custGeom>
          <a:solidFill>
            <a:srgbClr val="003A36"/>
          </a:solidFill>
        </p:spPr>
        <p:txBody>
          <a:bodyPr wrap="square" lIns="0" tIns="0" rIns="0" bIns="0" rtlCol="0"/>
          <a:lstStyle/>
          <a:p/>
        </p:txBody>
      </p:sp>
      <p:sp>
        <p:nvSpPr>
          <p:cNvPr id="3" name="object 3" descr=""/>
          <p:cNvSpPr/>
          <p:nvPr/>
        </p:nvSpPr>
        <p:spPr>
          <a:xfrm>
            <a:off x="0" y="5286222"/>
            <a:ext cx="7772400" cy="4772660"/>
          </a:xfrm>
          <a:custGeom>
            <a:avLst/>
            <a:gdLst/>
            <a:ahLst/>
            <a:cxnLst/>
            <a:rect l="l" t="t" r="r" b="b"/>
            <a:pathLst>
              <a:path w="7772400" h="4772659">
                <a:moveTo>
                  <a:pt x="0" y="4772177"/>
                </a:moveTo>
                <a:lnTo>
                  <a:pt x="7772400" y="4772177"/>
                </a:lnTo>
                <a:lnTo>
                  <a:pt x="7772400" y="0"/>
                </a:lnTo>
                <a:lnTo>
                  <a:pt x="0" y="0"/>
                </a:lnTo>
                <a:lnTo>
                  <a:pt x="0" y="4772177"/>
                </a:lnTo>
                <a:close/>
              </a:path>
            </a:pathLst>
          </a:custGeom>
          <a:solidFill>
            <a:srgbClr val="003A36"/>
          </a:solidFill>
        </p:spPr>
        <p:txBody>
          <a:bodyPr wrap="square" lIns="0" tIns="0" rIns="0" bIns="0" rtlCol="0"/>
          <a:lstStyle/>
          <a:p/>
        </p:txBody>
      </p:sp>
      <p:sp>
        <p:nvSpPr>
          <p:cNvPr id="4" name="object 4" descr=""/>
          <p:cNvSpPr txBox="1"/>
          <p:nvPr/>
        </p:nvSpPr>
        <p:spPr>
          <a:xfrm>
            <a:off x="4550155" y="8666480"/>
            <a:ext cx="2693035" cy="736600"/>
          </a:xfrm>
          <a:prstGeom prst="rect">
            <a:avLst/>
          </a:prstGeom>
        </p:spPr>
        <p:txBody>
          <a:bodyPr wrap="square" lIns="0" tIns="33019" rIns="0" bIns="0" rtlCol="0" vert="horz">
            <a:spAutoFit/>
          </a:bodyPr>
          <a:lstStyle/>
          <a:p>
            <a:pPr marL="12700">
              <a:lnSpc>
                <a:spcPct val="100000"/>
              </a:lnSpc>
              <a:spcBef>
                <a:spcPts val="259"/>
              </a:spcBef>
            </a:pPr>
            <a:r>
              <a:rPr dirty="0" sz="800" spc="-35">
                <a:solidFill>
                  <a:srgbClr val="FFFFFF"/>
                </a:solidFill>
                <a:latin typeface="Lucida Sans Unicode"/>
                <a:cs typeface="Lucida Sans Unicode"/>
              </a:rPr>
              <a:t>SC000017</a:t>
            </a:r>
            <a:r>
              <a:rPr dirty="0" sz="800" spc="-25">
                <a:solidFill>
                  <a:srgbClr val="FFFFFF"/>
                </a:solidFill>
                <a:latin typeface="Lucida Sans Unicode"/>
                <a:cs typeface="Lucida Sans Unicode"/>
              </a:rPr>
              <a:t> </a:t>
            </a:r>
            <a:r>
              <a:rPr dirty="0" sz="800" spc="-75">
                <a:solidFill>
                  <a:srgbClr val="FFFFFF"/>
                </a:solidFill>
                <a:latin typeface="Lucida Sans Unicode"/>
                <a:cs typeface="Lucida Sans Unicode"/>
              </a:rPr>
              <a:t>|</a:t>
            </a:r>
            <a:r>
              <a:rPr dirty="0" sz="800" spc="-20">
                <a:solidFill>
                  <a:srgbClr val="FFFFFF"/>
                </a:solidFill>
                <a:latin typeface="Lucida Sans Unicode"/>
                <a:cs typeface="Lucida Sans Unicode"/>
              </a:rPr>
              <a:t> </a:t>
            </a:r>
            <a:r>
              <a:rPr dirty="0" sz="800" spc="-60">
                <a:solidFill>
                  <a:srgbClr val="FFFFFF"/>
                </a:solidFill>
                <a:latin typeface="Lucida Sans Unicode"/>
                <a:cs typeface="Lucida Sans Unicode"/>
              </a:rPr>
              <a:t>©</a:t>
            </a:r>
            <a:r>
              <a:rPr dirty="0" sz="800" spc="-20">
                <a:solidFill>
                  <a:srgbClr val="FFFFFF"/>
                </a:solidFill>
                <a:latin typeface="Lucida Sans Unicode"/>
                <a:cs typeface="Lucida Sans Unicode"/>
              </a:rPr>
              <a:t> </a:t>
            </a:r>
            <a:r>
              <a:rPr dirty="0" sz="800" spc="-45">
                <a:solidFill>
                  <a:srgbClr val="FFFFFF"/>
                </a:solidFill>
                <a:latin typeface="Lucida Sans Unicode"/>
                <a:cs typeface="Lucida Sans Unicode"/>
              </a:rPr>
              <a:t>2023</a:t>
            </a:r>
            <a:r>
              <a:rPr dirty="0" sz="800" spc="-20">
                <a:solidFill>
                  <a:srgbClr val="FFFFFF"/>
                </a:solidFill>
                <a:latin typeface="Lucida Sans Unicode"/>
                <a:cs typeface="Lucida Sans Unicode"/>
              </a:rPr>
              <a:t> </a:t>
            </a:r>
            <a:r>
              <a:rPr dirty="0" sz="800">
                <a:solidFill>
                  <a:srgbClr val="FFFFFF"/>
                </a:solidFill>
                <a:latin typeface="Lucida Sans Unicode"/>
                <a:cs typeface="Lucida Sans Unicode"/>
              </a:rPr>
              <a:t>SUSE</a:t>
            </a:r>
            <a:r>
              <a:rPr dirty="0" sz="800" spc="-20">
                <a:solidFill>
                  <a:srgbClr val="FFFFFF"/>
                </a:solidFill>
                <a:latin typeface="Lucida Sans Unicode"/>
                <a:cs typeface="Lucida Sans Unicode"/>
              </a:rPr>
              <a:t> </a:t>
            </a:r>
            <a:r>
              <a:rPr dirty="0" sz="800" spc="-50">
                <a:solidFill>
                  <a:srgbClr val="FFFFFF"/>
                </a:solidFill>
                <a:latin typeface="Lucida Sans Unicode"/>
                <a:cs typeface="Lucida Sans Unicode"/>
              </a:rPr>
              <a:t>LLC.</a:t>
            </a:r>
            <a:r>
              <a:rPr dirty="0" sz="800" spc="-20">
                <a:solidFill>
                  <a:srgbClr val="FFFFFF"/>
                </a:solidFill>
                <a:latin typeface="Lucida Sans Unicode"/>
                <a:cs typeface="Lucida Sans Unicode"/>
              </a:rPr>
              <a:t> </a:t>
            </a:r>
            <a:r>
              <a:rPr dirty="0" sz="800" spc="-40">
                <a:solidFill>
                  <a:srgbClr val="FFFFFF"/>
                </a:solidFill>
                <a:latin typeface="Lucida Sans Unicode"/>
                <a:cs typeface="Lucida Sans Unicode"/>
              </a:rPr>
              <a:t>All</a:t>
            </a:r>
            <a:r>
              <a:rPr dirty="0" sz="800" spc="-20">
                <a:solidFill>
                  <a:srgbClr val="FFFFFF"/>
                </a:solidFill>
                <a:latin typeface="Lucida Sans Unicode"/>
                <a:cs typeface="Lucida Sans Unicode"/>
              </a:rPr>
              <a:t> </a:t>
            </a:r>
            <a:r>
              <a:rPr dirty="0" sz="800">
                <a:solidFill>
                  <a:srgbClr val="FFFFFF"/>
                </a:solidFill>
                <a:latin typeface="Lucida Sans Unicode"/>
                <a:cs typeface="Lucida Sans Unicode"/>
              </a:rPr>
              <a:t>Rights</a:t>
            </a:r>
            <a:r>
              <a:rPr dirty="0" sz="800" spc="-20">
                <a:solidFill>
                  <a:srgbClr val="FFFFFF"/>
                </a:solidFill>
                <a:latin typeface="Lucida Sans Unicode"/>
                <a:cs typeface="Lucida Sans Unicode"/>
              </a:rPr>
              <a:t> </a:t>
            </a:r>
            <a:r>
              <a:rPr dirty="0" sz="800" spc="-10">
                <a:solidFill>
                  <a:srgbClr val="FFFFFF"/>
                </a:solidFill>
                <a:latin typeface="Lucida Sans Unicode"/>
                <a:cs typeface="Lucida Sans Unicode"/>
              </a:rPr>
              <a:t>Reserved.</a:t>
            </a:r>
            <a:endParaRPr sz="800">
              <a:latin typeface="Lucida Sans Unicode"/>
              <a:cs typeface="Lucida Sans Unicode"/>
            </a:endParaRPr>
          </a:p>
          <a:p>
            <a:pPr marL="12700" marR="5080">
              <a:lnSpc>
                <a:spcPct val="116700"/>
              </a:lnSpc>
            </a:pPr>
            <a:r>
              <a:rPr dirty="0" sz="800">
                <a:solidFill>
                  <a:srgbClr val="FFFFFF"/>
                </a:solidFill>
                <a:latin typeface="Lucida Sans Unicode"/>
                <a:cs typeface="Lucida Sans Unicode"/>
              </a:rPr>
              <a:t>SUSE</a:t>
            </a:r>
            <a:r>
              <a:rPr dirty="0" sz="800" spc="45">
                <a:solidFill>
                  <a:srgbClr val="FFFFFF"/>
                </a:solidFill>
                <a:latin typeface="Lucida Sans Unicode"/>
                <a:cs typeface="Lucida Sans Unicode"/>
              </a:rPr>
              <a:t> </a:t>
            </a:r>
            <a:r>
              <a:rPr dirty="0" sz="800" spc="50">
                <a:solidFill>
                  <a:srgbClr val="FFFFFF"/>
                </a:solidFill>
                <a:latin typeface="Lucida Sans Unicode"/>
                <a:cs typeface="Lucida Sans Unicode"/>
              </a:rPr>
              <a:t>and</a:t>
            </a:r>
            <a:r>
              <a:rPr dirty="0" sz="800" spc="45">
                <a:solidFill>
                  <a:srgbClr val="FFFFFF"/>
                </a:solidFill>
                <a:latin typeface="Lucida Sans Unicode"/>
                <a:cs typeface="Lucida Sans Unicode"/>
              </a:rPr>
              <a:t> </a:t>
            </a:r>
            <a:r>
              <a:rPr dirty="0" sz="800">
                <a:solidFill>
                  <a:srgbClr val="FFFFFF"/>
                </a:solidFill>
                <a:latin typeface="Lucida Sans Unicode"/>
                <a:cs typeface="Lucida Sans Unicode"/>
              </a:rPr>
              <a:t>the</a:t>
            </a:r>
            <a:r>
              <a:rPr dirty="0" sz="800" spc="45">
                <a:solidFill>
                  <a:srgbClr val="FFFFFF"/>
                </a:solidFill>
                <a:latin typeface="Lucida Sans Unicode"/>
                <a:cs typeface="Lucida Sans Unicode"/>
              </a:rPr>
              <a:t> </a:t>
            </a:r>
            <a:r>
              <a:rPr dirty="0" sz="800">
                <a:solidFill>
                  <a:srgbClr val="FFFFFF"/>
                </a:solidFill>
                <a:latin typeface="Lucida Sans Unicode"/>
                <a:cs typeface="Lucida Sans Unicode"/>
              </a:rPr>
              <a:t>SUSE</a:t>
            </a:r>
            <a:r>
              <a:rPr dirty="0" sz="800" spc="50">
                <a:solidFill>
                  <a:srgbClr val="FFFFFF"/>
                </a:solidFill>
                <a:latin typeface="Lucida Sans Unicode"/>
                <a:cs typeface="Lucida Sans Unicode"/>
              </a:rPr>
              <a:t> </a:t>
            </a:r>
            <a:r>
              <a:rPr dirty="0" sz="800">
                <a:solidFill>
                  <a:srgbClr val="FFFFFF"/>
                </a:solidFill>
                <a:latin typeface="Lucida Sans Unicode"/>
                <a:cs typeface="Lucida Sans Unicode"/>
              </a:rPr>
              <a:t>logo</a:t>
            </a:r>
            <a:r>
              <a:rPr dirty="0" sz="800" spc="45">
                <a:solidFill>
                  <a:srgbClr val="FFFFFF"/>
                </a:solidFill>
                <a:latin typeface="Lucida Sans Unicode"/>
                <a:cs typeface="Lucida Sans Unicode"/>
              </a:rPr>
              <a:t> </a:t>
            </a:r>
            <a:r>
              <a:rPr dirty="0" sz="800">
                <a:solidFill>
                  <a:srgbClr val="FFFFFF"/>
                </a:solidFill>
                <a:latin typeface="Lucida Sans Unicode"/>
                <a:cs typeface="Lucida Sans Unicode"/>
              </a:rPr>
              <a:t>are</a:t>
            </a:r>
            <a:r>
              <a:rPr dirty="0" sz="800" spc="45">
                <a:solidFill>
                  <a:srgbClr val="FFFFFF"/>
                </a:solidFill>
                <a:latin typeface="Lucida Sans Unicode"/>
                <a:cs typeface="Lucida Sans Unicode"/>
              </a:rPr>
              <a:t> </a:t>
            </a:r>
            <a:r>
              <a:rPr dirty="0" sz="800">
                <a:solidFill>
                  <a:srgbClr val="FFFFFF"/>
                </a:solidFill>
                <a:latin typeface="Lucida Sans Unicode"/>
                <a:cs typeface="Lucida Sans Unicode"/>
              </a:rPr>
              <a:t>registered</a:t>
            </a:r>
            <a:r>
              <a:rPr dirty="0" sz="800" spc="45">
                <a:solidFill>
                  <a:srgbClr val="FFFFFF"/>
                </a:solidFill>
                <a:latin typeface="Lucida Sans Unicode"/>
                <a:cs typeface="Lucida Sans Unicode"/>
              </a:rPr>
              <a:t> </a:t>
            </a:r>
            <a:r>
              <a:rPr dirty="0" sz="800" spc="-45">
                <a:solidFill>
                  <a:srgbClr val="FFFFFF"/>
                </a:solidFill>
                <a:latin typeface="Lucida Sans Unicode"/>
                <a:cs typeface="Lucida Sans Unicode"/>
              </a:rPr>
              <a:t>trademarks
of </a:t>
            </a:r>
            <a:r>
              <a:rPr dirty="0" sz="800">
                <a:solidFill>
                  <a:srgbClr val="FFFFFF"/>
                </a:solidFill>
                <a:latin typeface="Lucida Sans Unicode"/>
                <a:cs typeface="Lucida Sans Unicode"/>
              </a:rPr>
              <a:t>SUSE</a:t>
            </a:r>
            <a:r>
              <a:rPr dirty="0" sz="800" spc="25">
                <a:solidFill>
                  <a:srgbClr val="FFFFFF"/>
                </a:solidFill>
                <a:latin typeface="Lucida Sans Unicode"/>
                <a:cs typeface="Lucida Sans Unicode"/>
              </a:rPr>
              <a:t> </a:t>
            </a:r>
            <a:r>
              <a:rPr dirty="0" sz="800" spc="-35">
                <a:solidFill>
                  <a:srgbClr val="FFFFFF"/>
                </a:solidFill>
                <a:latin typeface="Lucida Sans Unicode"/>
                <a:cs typeface="Lucida Sans Unicode"/>
              </a:rPr>
              <a:t>LLC</a:t>
            </a:r>
            <a:r>
              <a:rPr dirty="0" sz="800" spc="25">
                <a:solidFill>
                  <a:srgbClr val="FFFFFF"/>
                </a:solidFill>
                <a:latin typeface="Lucida Sans Unicode"/>
                <a:cs typeface="Lucida Sans Unicode"/>
              </a:rPr>
              <a:t> </a:t>
            </a:r>
            <a:r>
              <a:rPr dirty="0" sz="800">
                <a:solidFill>
                  <a:srgbClr val="FFFFFF"/>
                </a:solidFill>
                <a:latin typeface="Lucida Sans Unicode"/>
                <a:cs typeface="Lucida Sans Unicode"/>
              </a:rPr>
              <a:t>in</a:t>
            </a:r>
            <a:r>
              <a:rPr dirty="0" sz="800" spc="30">
                <a:solidFill>
                  <a:srgbClr val="FFFFFF"/>
                </a:solidFill>
                <a:latin typeface="Lucida Sans Unicode"/>
                <a:cs typeface="Lucida Sans Unicode"/>
              </a:rPr>
              <a:t> </a:t>
            </a:r>
            <a:r>
              <a:rPr dirty="0" sz="800">
                <a:solidFill>
                  <a:srgbClr val="FFFFFF"/>
                </a:solidFill>
                <a:latin typeface="Lucida Sans Unicode"/>
                <a:cs typeface="Lucida Sans Unicode"/>
              </a:rPr>
              <a:t>the</a:t>
            </a:r>
            <a:r>
              <a:rPr dirty="0" sz="800" spc="25">
                <a:solidFill>
                  <a:srgbClr val="FFFFFF"/>
                </a:solidFill>
                <a:latin typeface="Lucida Sans Unicode"/>
                <a:cs typeface="Lucida Sans Unicode"/>
              </a:rPr>
              <a:t> </a:t>
            </a:r>
            <a:r>
              <a:rPr dirty="0" sz="800">
                <a:solidFill>
                  <a:srgbClr val="FFFFFF"/>
                </a:solidFill>
                <a:latin typeface="Lucida Sans Unicode"/>
                <a:cs typeface="Lucida Sans Unicode"/>
              </a:rPr>
              <a:t>United</a:t>
            </a:r>
            <a:r>
              <a:rPr dirty="0" sz="800" spc="25">
                <a:solidFill>
                  <a:srgbClr val="FFFFFF"/>
                </a:solidFill>
                <a:latin typeface="Lucida Sans Unicode"/>
                <a:cs typeface="Lucida Sans Unicode"/>
              </a:rPr>
              <a:t> </a:t>
            </a:r>
            <a:r>
              <a:rPr dirty="0" sz="800">
                <a:solidFill>
                  <a:srgbClr val="FFFFFF"/>
                </a:solidFill>
                <a:latin typeface="Lucida Sans Unicode"/>
                <a:cs typeface="Lucida Sans Unicode"/>
              </a:rPr>
              <a:t>States</a:t>
            </a:r>
            <a:r>
              <a:rPr dirty="0" sz="800" spc="30">
                <a:solidFill>
                  <a:srgbClr val="FFFFFF"/>
                </a:solidFill>
                <a:latin typeface="Lucida Sans Unicode"/>
                <a:cs typeface="Lucida Sans Unicode"/>
              </a:rPr>
              <a:t> </a:t>
            </a:r>
            <a:r>
              <a:rPr dirty="0" sz="800" spc="50">
                <a:solidFill>
                  <a:srgbClr val="FFFFFF"/>
                </a:solidFill>
                <a:latin typeface="Lucida Sans Unicode"/>
                <a:cs typeface="Lucida Sans Unicode"/>
              </a:rPr>
              <a:t>and</a:t>
            </a:r>
            <a:r>
              <a:rPr dirty="0" sz="800" spc="25">
                <a:solidFill>
                  <a:srgbClr val="FFFFFF"/>
                </a:solidFill>
                <a:latin typeface="Lucida Sans Unicode"/>
                <a:cs typeface="Lucida Sans Unicode"/>
              </a:rPr>
              <a:t> </a:t>
            </a:r>
            <a:r>
              <a:rPr dirty="0" sz="800">
                <a:solidFill>
                  <a:srgbClr val="FFFFFF"/>
                </a:solidFill>
                <a:latin typeface="Lucida Sans Unicode"/>
                <a:cs typeface="Lucida Sans Unicode"/>
              </a:rPr>
              <a:t>other</a:t>
            </a:r>
            <a:r>
              <a:rPr dirty="0" sz="800" spc="25">
                <a:solidFill>
                  <a:srgbClr val="FFFFFF"/>
                </a:solidFill>
                <a:latin typeface="Lucida Sans Unicode"/>
                <a:cs typeface="Lucida Sans Unicode"/>
              </a:rPr>
              <a:t> </a:t>
            </a:r>
            <a:r>
              <a:rPr dirty="0" sz="800" spc="-50">
                <a:solidFill>
                  <a:srgbClr val="FFFFFF"/>
                </a:solidFill>
                <a:latin typeface="Lucida Sans Unicode"/>
                <a:cs typeface="Lucida Sans Unicode"/>
              </a:rPr>
              <a:t>countries.
All </a:t>
            </a:r>
            <a:r>
              <a:rPr dirty="0" sz="800">
                <a:solidFill>
                  <a:srgbClr val="FFFFFF"/>
                </a:solidFill>
                <a:latin typeface="Lucida Sans Unicode"/>
                <a:cs typeface="Lucida Sans Unicode"/>
              </a:rPr>
              <a:t>third-party</a:t>
            </a:r>
            <a:r>
              <a:rPr dirty="0" sz="800" spc="90">
                <a:solidFill>
                  <a:srgbClr val="FFFFFF"/>
                </a:solidFill>
                <a:latin typeface="Lucida Sans Unicode"/>
                <a:cs typeface="Lucida Sans Unicode"/>
              </a:rPr>
              <a:t> </a:t>
            </a:r>
            <a:r>
              <a:rPr dirty="0" sz="800">
                <a:solidFill>
                  <a:srgbClr val="FFFFFF"/>
                </a:solidFill>
                <a:latin typeface="Lucida Sans Unicode"/>
                <a:cs typeface="Lucida Sans Unicode"/>
              </a:rPr>
              <a:t>trademarks</a:t>
            </a:r>
            <a:r>
              <a:rPr dirty="0" sz="800" spc="90">
                <a:solidFill>
                  <a:srgbClr val="FFFFFF"/>
                </a:solidFill>
                <a:latin typeface="Lucida Sans Unicode"/>
                <a:cs typeface="Lucida Sans Unicode"/>
              </a:rPr>
              <a:t> </a:t>
            </a:r>
            <a:r>
              <a:rPr dirty="0" sz="800">
                <a:solidFill>
                  <a:srgbClr val="FFFFFF"/>
                </a:solidFill>
                <a:latin typeface="Lucida Sans Unicode"/>
                <a:cs typeface="Lucida Sans Unicode"/>
              </a:rPr>
              <a:t>are</a:t>
            </a:r>
            <a:r>
              <a:rPr dirty="0" sz="800" spc="95">
                <a:solidFill>
                  <a:srgbClr val="FFFFFF"/>
                </a:solidFill>
                <a:latin typeface="Lucida Sans Unicode"/>
                <a:cs typeface="Lucida Sans Unicode"/>
              </a:rPr>
              <a:t> </a:t>
            </a:r>
            <a:r>
              <a:rPr dirty="0" sz="800">
                <a:solidFill>
                  <a:srgbClr val="FFFFFF"/>
                </a:solidFill>
                <a:latin typeface="Lucida Sans Unicode"/>
                <a:cs typeface="Lucida Sans Unicode"/>
              </a:rPr>
              <a:t>the</a:t>
            </a:r>
            <a:r>
              <a:rPr dirty="0" sz="800" spc="90">
                <a:solidFill>
                  <a:srgbClr val="FFFFFF"/>
                </a:solidFill>
                <a:latin typeface="Lucida Sans Unicode"/>
                <a:cs typeface="Lucida Sans Unicode"/>
              </a:rPr>
              <a:t> </a:t>
            </a:r>
            <a:r>
              <a:rPr dirty="0" sz="800">
                <a:solidFill>
                  <a:srgbClr val="FFFFFF"/>
                </a:solidFill>
                <a:latin typeface="Lucida Sans Unicode"/>
                <a:cs typeface="Lucida Sans Unicode"/>
              </a:rPr>
              <a:t>property</a:t>
            </a:r>
            <a:r>
              <a:rPr dirty="0" sz="800" spc="95">
                <a:solidFill>
                  <a:srgbClr val="FFFFFF"/>
                </a:solidFill>
                <a:latin typeface="Lucida Sans Unicode"/>
                <a:cs typeface="Lucida Sans Unicode"/>
              </a:rPr>
              <a:t> </a:t>
            </a:r>
            <a:r>
              <a:rPr dirty="0" sz="800">
                <a:solidFill>
                  <a:srgbClr val="FFFFFF"/>
                </a:solidFill>
                <a:latin typeface="Lucida Sans Unicode"/>
                <a:cs typeface="Lucida Sans Unicode"/>
              </a:rPr>
              <a:t>of</a:t>
            </a:r>
            <a:r>
              <a:rPr dirty="0" sz="800" spc="90">
                <a:solidFill>
                  <a:srgbClr val="FFFFFF"/>
                </a:solidFill>
                <a:latin typeface="Lucida Sans Unicode"/>
                <a:cs typeface="Lucida Sans Unicode"/>
              </a:rPr>
              <a:t> </a:t>
            </a:r>
            <a:r>
              <a:rPr dirty="0" sz="800" spc="-190">
                <a:solidFill>
                  <a:srgbClr val="FFFFFF"/>
                </a:solidFill>
                <a:latin typeface="Lucida Sans Unicode"/>
                <a:cs typeface="Lucida Sans Unicode"/>
              </a:rPr>
              <a:t>their
respective</a:t>
            </a:r>
            <a:r>
              <a:rPr dirty="0" sz="800" spc="-10">
                <a:solidFill>
                  <a:srgbClr val="FFFFFF"/>
                </a:solidFill>
                <a:latin typeface="Lucida Sans Unicode"/>
                <a:cs typeface="Lucida Sans Unicode"/>
              </a:rPr>
              <a:t> owners.</a:t>
            </a:r>
            <a:endParaRPr sz="800">
              <a:latin typeface="Lucida Sans Unicode"/>
              <a:cs typeface="Lucida Sans Unicode"/>
            </a:endParaRPr>
          </a:p>
        </p:txBody>
      </p:sp>
      <p:sp>
        <p:nvSpPr>
          <p:cNvPr id="5" name="object 5" descr=""/>
          <p:cNvSpPr txBox="1"/>
          <p:nvPr/>
        </p:nvSpPr>
        <p:spPr>
          <a:xfrm>
            <a:off x="2620772" y="5638800"/>
            <a:ext cx="2493010" cy="711200"/>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FFFFFF"/>
                </a:solidFill>
                <a:latin typeface="Lucida Sans Unicode"/>
                <a:cs typeface="Lucida Sans Unicode"/>
              </a:rPr>
              <a:t>For</a:t>
            </a:r>
            <a:r>
              <a:rPr dirty="0" sz="1000" spc="35">
                <a:solidFill>
                  <a:srgbClr val="FFFFFF"/>
                </a:solidFill>
                <a:latin typeface="Lucida Sans Unicode"/>
                <a:cs typeface="Lucida Sans Unicode"/>
              </a:rPr>
              <a:t> </a:t>
            </a:r>
            <a:r>
              <a:rPr dirty="0" sz="1000">
                <a:solidFill>
                  <a:srgbClr val="FFFFFF"/>
                </a:solidFill>
                <a:latin typeface="Lucida Sans Unicode"/>
                <a:cs typeface="Lucida Sans Unicode"/>
              </a:rPr>
              <a:t>more</a:t>
            </a:r>
            <a:r>
              <a:rPr dirty="0" sz="1000" spc="40">
                <a:solidFill>
                  <a:srgbClr val="FFFFFF"/>
                </a:solidFill>
                <a:latin typeface="Lucida Sans Unicode"/>
                <a:cs typeface="Lucida Sans Unicode"/>
              </a:rPr>
              <a:t> </a:t>
            </a:r>
            <a:r>
              <a:rPr dirty="0" sz="1000">
                <a:solidFill>
                  <a:srgbClr val="FFFFFF"/>
                </a:solidFill>
                <a:latin typeface="Lucida Sans Unicode"/>
                <a:cs typeface="Lucida Sans Unicode"/>
              </a:rPr>
              <a:t>information,</a:t>
            </a:r>
            <a:r>
              <a:rPr dirty="0" sz="1000" spc="40">
                <a:solidFill>
                  <a:srgbClr val="FFFFFF"/>
                </a:solidFill>
                <a:latin typeface="Lucida Sans Unicode"/>
                <a:cs typeface="Lucida Sans Unicode"/>
              </a:rPr>
              <a:t> </a:t>
            </a:r>
            <a:r>
              <a:rPr dirty="0" sz="1000" spc="50">
                <a:solidFill>
                  <a:srgbClr val="FFFFFF"/>
                </a:solidFill>
                <a:latin typeface="Lucida Sans Unicode"/>
                <a:cs typeface="Lucida Sans Unicode"/>
              </a:rPr>
              <a:t>contact</a:t>
            </a:r>
            <a:r>
              <a:rPr dirty="0" sz="1000" spc="40">
                <a:solidFill>
                  <a:srgbClr val="FFFFFF"/>
                </a:solidFill>
                <a:latin typeface="Lucida Sans Unicode"/>
                <a:cs typeface="Lucida Sans Unicode"/>
              </a:rPr>
              <a:t> </a:t>
            </a:r>
            <a:r>
              <a:rPr dirty="0" sz="1000">
                <a:solidFill>
                  <a:srgbClr val="FFFFFF"/>
                </a:solidFill>
                <a:latin typeface="Lucida Sans Unicode"/>
                <a:cs typeface="Lucida Sans Unicode"/>
              </a:rPr>
              <a:t>SUSE</a:t>
            </a:r>
            <a:r>
              <a:rPr dirty="0" sz="1000" spc="40">
                <a:solidFill>
                  <a:srgbClr val="FFFFFF"/>
                </a:solidFill>
                <a:latin typeface="Lucida Sans Unicode"/>
                <a:cs typeface="Lucida Sans Unicode"/>
              </a:rPr>
              <a:t> </a:t>
            </a:r>
            <a:r>
              <a:rPr dirty="0" sz="1000" spc="-25">
                <a:solidFill>
                  <a:srgbClr val="FFFFFF"/>
                </a:solidFill>
                <a:latin typeface="Lucida Sans Unicode"/>
                <a:cs typeface="Lucida Sans Unicode"/>
              </a:rPr>
              <a:t>at:</a:t>
            </a:r>
            <a:endParaRPr sz="1000">
              <a:latin typeface="Lucida Sans Unicode"/>
              <a:cs typeface="Lucida Sans Unicode"/>
            </a:endParaRPr>
          </a:p>
          <a:p>
            <a:pPr marL="12700">
              <a:lnSpc>
                <a:spcPct val="100000"/>
              </a:lnSpc>
              <a:spcBef>
                <a:spcPts val="900"/>
              </a:spcBef>
            </a:pPr>
            <a:r>
              <a:rPr dirty="0" sz="1000" spc="-215">
                <a:solidFill>
                  <a:srgbClr val="FFFFFF"/>
                </a:solidFill>
                <a:latin typeface="Lucida Sans Unicode"/>
                <a:cs typeface="Lucida Sans Unicode"/>
              </a:rPr>
              <a:t>+1</a:t>
            </a:r>
            <a:r>
              <a:rPr dirty="0" sz="1000" spc="-30">
                <a:solidFill>
                  <a:srgbClr val="FFFFFF"/>
                </a:solidFill>
                <a:latin typeface="Lucida Sans Unicode"/>
                <a:cs typeface="Lucida Sans Unicode"/>
              </a:rPr>
              <a:t> </a:t>
            </a:r>
            <a:r>
              <a:rPr dirty="0" sz="1000">
                <a:solidFill>
                  <a:srgbClr val="FFFFFF"/>
                </a:solidFill>
                <a:latin typeface="Lucida Sans Unicode"/>
                <a:cs typeface="Lucida Sans Unicode"/>
              </a:rPr>
              <a:t>800</a:t>
            </a:r>
            <a:r>
              <a:rPr dirty="0" sz="1000" spc="-45">
                <a:solidFill>
                  <a:srgbClr val="FFFFFF"/>
                </a:solidFill>
                <a:latin typeface="Lucida Sans Unicode"/>
                <a:cs typeface="Lucida Sans Unicode"/>
              </a:rPr>
              <a:t> </a:t>
            </a:r>
            <a:r>
              <a:rPr dirty="0" sz="1000" spc="-20">
                <a:solidFill>
                  <a:srgbClr val="FFFFFF"/>
                </a:solidFill>
                <a:latin typeface="Lucida Sans Unicode"/>
                <a:cs typeface="Lucida Sans Unicode"/>
              </a:rPr>
              <a:t>796</a:t>
            </a:r>
            <a:r>
              <a:rPr dirty="0" sz="1000" spc="-35">
                <a:solidFill>
                  <a:srgbClr val="FFFFFF"/>
                </a:solidFill>
                <a:latin typeface="Lucida Sans Unicode"/>
                <a:cs typeface="Lucida Sans Unicode"/>
              </a:rPr>
              <a:t> </a:t>
            </a:r>
            <a:r>
              <a:rPr dirty="0" sz="1000" spc="-25">
                <a:solidFill>
                  <a:srgbClr val="FFFFFF"/>
                </a:solidFill>
                <a:latin typeface="Lucida Sans Unicode"/>
                <a:cs typeface="Lucida Sans Unicode"/>
              </a:rPr>
              <a:t>3700</a:t>
            </a:r>
            <a:r>
              <a:rPr dirty="0" sz="1000" spc="-35">
                <a:solidFill>
                  <a:srgbClr val="FFFFFF"/>
                </a:solidFill>
                <a:latin typeface="Lucida Sans Unicode"/>
                <a:cs typeface="Lucida Sans Unicode"/>
              </a:rPr>
              <a:t> </a:t>
            </a:r>
            <a:r>
              <a:rPr dirty="0" sz="1000" spc="40">
                <a:solidFill>
                  <a:srgbClr val="FFFFFF"/>
                </a:solidFill>
                <a:latin typeface="Lucida Sans Unicode"/>
                <a:cs typeface="Lucida Sans Unicode"/>
              </a:rPr>
              <a:t>(U.S./Canada)</a:t>
            </a:r>
            <a:endParaRPr sz="1000">
              <a:latin typeface="Lucida Sans Unicode"/>
              <a:cs typeface="Lucida Sans Unicode"/>
            </a:endParaRPr>
          </a:p>
          <a:p>
            <a:pPr marL="12700">
              <a:lnSpc>
                <a:spcPct val="100000"/>
              </a:lnSpc>
              <a:spcBef>
                <a:spcPts val="900"/>
              </a:spcBef>
            </a:pPr>
            <a:r>
              <a:rPr dirty="0" sz="1000" spc="-35">
                <a:solidFill>
                  <a:srgbClr val="FFFFFF"/>
                </a:solidFill>
                <a:latin typeface="Lucida Sans Unicode"/>
                <a:cs typeface="Lucida Sans Unicode"/>
              </a:rPr>
              <a:t>+49</a:t>
            </a:r>
            <a:r>
              <a:rPr dirty="0" sz="1000" spc="-10">
                <a:solidFill>
                  <a:srgbClr val="FFFFFF"/>
                </a:solidFill>
                <a:latin typeface="Lucida Sans Unicode"/>
                <a:cs typeface="Lucida Sans Unicode"/>
              </a:rPr>
              <a:t> </a:t>
            </a:r>
            <a:r>
              <a:rPr dirty="0" sz="1000" spc="-45">
                <a:solidFill>
                  <a:srgbClr val="FFFFFF"/>
                </a:solidFill>
                <a:latin typeface="Lucida Sans Unicode"/>
                <a:cs typeface="Lucida Sans Unicode"/>
              </a:rPr>
              <a:t>(0)911-</a:t>
            </a:r>
            <a:r>
              <a:rPr dirty="0" sz="1000" spc="-60">
                <a:solidFill>
                  <a:srgbClr val="FFFFFF"/>
                </a:solidFill>
                <a:latin typeface="Lucida Sans Unicode"/>
                <a:cs typeface="Lucida Sans Unicode"/>
              </a:rPr>
              <a:t>740</a:t>
            </a:r>
            <a:r>
              <a:rPr dirty="0" sz="1000" spc="-5">
                <a:solidFill>
                  <a:srgbClr val="FFFFFF"/>
                </a:solidFill>
                <a:latin typeface="Lucida Sans Unicode"/>
                <a:cs typeface="Lucida Sans Unicode"/>
              </a:rPr>
              <a:t> </a:t>
            </a:r>
            <a:r>
              <a:rPr dirty="0" sz="1000" spc="-20">
                <a:solidFill>
                  <a:srgbClr val="FFFFFF"/>
                </a:solidFill>
                <a:latin typeface="Lucida Sans Unicode"/>
                <a:cs typeface="Lucida Sans Unicode"/>
              </a:rPr>
              <a:t>53-</a:t>
            </a:r>
            <a:r>
              <a:rPr dirty="0" sz="1000">
                <a:solidFill>
                  <a:srgbClr val="FFFFFF"/>
                </a:solidFill>
                <a:latin typeface="Lucida Sans Unicode"/>
                <a:cs typeface="Lucida Sans Unicode"/>
              </a:rPr>
              <a:t>0</a:t>
            </a:r>
            <a:r>
              <a:rPr dirty="0" sz="1000" spc="-10">
                <a:solidFill>
                  <a:srgbClr val="FFFFFF"/>
                </a:solidFill>
                <a:latin typeface="Lucida Sans Unicode"/>
                <a:cs typeface="Lucida Sans Unicode"/>
              </a:rPr>
              <a:t> </a:t>
            </a:r>
            <a:r>
              <a:rPr dirty="0" sz="1000" spc="40">
                <a:solidFill>
                  <a:srgbClr val="FFFFFF"/>
                </a:solidFill>
                <a:latin typeface="Lucida Sans Unicode"/>
                <a:cs typeface="Lucida Sans Unicode"/>
              </a:rPr>
              <a:t>(Worldwide)</a:t>
            </a:r>
            <a:endParaRPr sz="1000">
              <a:latin typeface="Lucida Sans Unicode"/>
              <a:cs typeface="Lucida Sans Unicode"/>
            </a:endParaRPr>
          </a:p>
        </p:txBody>
      </p:sp>
      <p:sp>
        <p:nvSpPr>
          <p:cNvPr id="6" name="object 6" descr=""/>
          <p:cNvSpPr txBox="1"/>
          <p:nvPr/>
        </p:nvSpPr>
        <p:spPr>
          <a:xfrm>
            <a:off x="444500" y="5613400"/>
            <a:ext cx="1557020" cy="1270000"/>
          </a:xfrm>
          <a:prstGeom prst="rect">
            <a:avLst/>
          </a:prstGeom>
        </p:spPr>
        <p:txBody>
          <a:bodyPr wrap="square" lIns="0" tIns="12700" rIns="0" bIns="0" rtlCol="0" vert="horz">
            <a:spAutoFit/>
          </a:bodyPr>
          <a:lstStyle/>
          <a:p>
            <a:pPr marL="12700" marR="5080">
              <a:lnSpc>
                <a:spcPct val="116700"/>
              </a:lnSpc>
              <a:spcBef>
                <a:spcPts val="100"/>
              </a:spcBef>
            </a:pPr>
            <a:r>
              <a:rPr dirty="0" sz="1000">
                <a:solidFill>
                  <a:srgbClr val="FFFFFF"/>
                </a:solidFill>
                <a:latin typeface="Lucida Sans Unicode"/>
                <a:cs typeface="Lucida Sans Unicode"/>
              </a:rPr>
              <a:t>SUSE</a:t>
            </a:r>
            <a:r>
              <a:rPr dirty="0" sz="1000" spc="45">
                <a:solidFill>
                  <a:srgbClr val="FFFFFF"/>
                </a:solidFill>
                <a:latin typeface="Lucida Sans Unicode"/>
                <a:cs typeface="Lucida Sans Unicode"/>
              </a:rPr>
              <a:t> </a:t>
            </a:r>
            <a:r>
              <a:rPr dirty="0" sz="1000" spc="-10">
                <a:solidFill>
                  <a:srgbClr val="FFFFFF"/>
                </a:solidFill>
                <a:latin typeface="Lucida Sans Unicode"/>
                <a:cs typeface="Lucida Sans Unicode"/>
              </a:rPr>
              <a:t>Software</a:t>
            </a:r>
            <a:r>
              <a:rPr dirty="0" sz="1000" spc="200">
                <a:solidFill>
                  <a:srgbClr val="FFFFFF"/>
                </a:solidFill>
                <a:latin typeface="Lucida Sans Unicode"/>
                <a:cs typeface="Lucida Sans Unicode"/>
              </a:rPr>
              <a:t>  </a:t>
            </a:r>
            <a:r>
              <a:rPr dirty="0" sz="1000" spc="-310">
                <a:solidFill>
                  <a:srgbClr val="FFFFFF"/>
                </a:solidFill>
                <a:latin typeface="Lucida Sans Unicode"/>
                <a:cs typeface="Lucida Sans Unicode"/>
              </a:rPr>
              <a:t>Solutions
Germany</a:t>
            </a:r>
            <a:r>
              <a:rPr dirty="0" sz="1000" spc="-25">
                <a:solidFill>
                  <a:srgbClr val="FFFFFF"/>
                </a:solidFill>
                <a:latin typeface="Lucida Sans Unicode"/>
                <a:cs typeface="Lucida Sans Unicode"/>
              </a:rPr>
              <a:t> </a:t>
            </a:r>
            <a:r>
              <a:rPr dirty="0" sz="1000" spc="-20">
                <a:solidFill>
                  <a:srgbClr val="FFFFFF"/>
                </a:solidFill>
                <a:latin typeface="Lucida Sans Unicode"/>
                <a:cs typeface="Lucida Sans Unicode"/>
              </a:rPr>
              <a:t>GmbH</a:t>
            </a:r>
            <a:endParaRPr sz="1000">
              <a:latin typeface="Lucida Sans Unicode"/>
              <a:cs typeface="Lucida Sans Unicode"/>
            </a:endParaRPr>
          </a:p>
          <a:p>
            <a:pPr marL="12700">
              <a:lnSpc>
                <a:spcPct val="100000"/>
              </a:lnSpc>
              <a:spcBef>
                <a:spcPts val="900"/>
              </a:spcBef>
            </a:pPr>
            <a:r>
              <a:rPr dirty="0" sz="1000">
                <a:solidFill>
                  <a:srgbClr val="FFFFFF"/>
                </a:solidFill>
                <a:latin typeface="Lucida Sans Unicode"/>
                <a:cs typeface="Lucida Sans Unicode"/>
              </a:rPr>
              <a:t>Frankenstraße</a:t>
            </a:r>
            <a:r>
              <a:rPr dirty="0" sz="1000" spc="365">
                <a:solidFill>
                  <a:srgbClr val="FFFFFF"/>
                </a:solidFill>
                <a:latin typeface="Lucida Sans Unicode"/>
                <a:cs typeface="Lucida Sans Unicode"/>
              </a:rPr>
              <a:t> </a:t>
            </a:r>
            <a:r>
              <a:rPr dirty="0" sz="1000" spc="-25">
                <a:solidFill>
                  <a:srgbClr val="FFFFFF"/>
                </a:solidFill>
                <a:latin typeface="Lucida Sans Unicode"/>
                <a:cs typeface="Lucida Sans Unicode"/>
              </a:rPr>
              <a:t>146</a:t>
            </a:r>
            <a:endParaRPr sz="1000">
              <a:latin typeface="Lucida Sans Unicode"/>
              <a:cs typeface="Lucida Sans Unicode"/>
            </a:endParaRPr>
          </a:p>
          <a:p>
            <a:pPr marL="12700" marR="527050">
              <a:lnSpc>
                <a:spcPct val="116700"/>
              </a:lnSpc>
            </a:pPr>
            <a:r>
              <a:rPr dirty="0" sz="1000" spc="-70">
                <a:solidFill>
                  <a:srgbClr val="FFFFFF"/>
                </a:solidFill>
                <a:latin typeface="Lucida Sans Unicode"/>
                <a:cs typeface="Lucida Sans Unicode"/>
              </a:rPr>
              <a:t>90461</a:t>
            </a:r>
            <a:r>
              <a:rPr dirty="0" sz="1000" spc="10">
                <a:solidFill>
                  <a:srgbClr val="FFFFFF"/>
                </a:solidFill>
                <a:latin typeface="Lucida Sans Unicode"/>
                <a:cs typeface="Lucida Sans Unicode"/>
              </a:rPr>
              <a:t> </a:t>
            </a:r>
            <a:r>
              <a:rPr dirty="0" sz="1000" spc="-340">
                <a:solidFill>
                  <a:srgbClr val="FFFFFF"/>
                </a:solidFill>
                <a:latin typeface="Lucida Sans Unicode"/>
                <a:cs typeface="Lucida Sans Unicode"/>
              </a:rPr>
              <a:t>Nürnberg
Germany</a:t>
            </a:r>
            <a:endParaRPr sz="1000">
              <a:latin typeface="Lucida Sans Unicode"/>
              <a:cs typeface="Lucida Sans Unicode"/>
            </a:endParaRPr>
          </a:p>
          <a:p>
            <a:pPr marL="12700">
              <a:lnSpc>
                <a:spcPct val="100000"/>
              </a:lnSpc>
              <a:spcBef>
                <a:spcPts val="900"/>
              </a:spcBef>
            </a:pPr>
            <a:r>
              <a:rPr dirty="0" sz="1000" spc="-10">
                <a:solidFill>
                  <a:srgbClr val="FFFFFF"/>
                </a:solidFill>
                <a:latin typeface="Lucida Sans Unicode"/>
                <a:cs typeface="Lucida Sans Unicode"/>
                <a:hlinkClick r:id="rId2"/>
              </a:rPr>
              <a:t>www.suse.com</a:t>
            </a:r>
            <a:endParaRPr sz="1000">
              <a:latin typeface="Lucida Sans Unicode"/>
              <a:cs typeface="Lucida Sans Unicode"/>
            </a:endParaRPr>
          </a:p>
        </p:txBody>
      </p:sp>
      <p:sp>
        <p:nvSpPr>
          <p:cNvPr id="7" name="object 7" descr=""/>
          <p:cNvSpPr txBox="1"/>
          <p:nvPr/>
        </p:nvSpPr>
        <p:spPr>
          <a:xfrm>
            <a:off x="444500" y="8001000"/>
            <a:ext cx="3545840" cy="1468120"/>
          </a:xfrm>
          <a:prstGeom prst="rect">
            <a:avLst/>
          </a:prstGeom>
        </p:spPr>
        <p:txBody>
          <a:bodyPr wrap="square" lIns="0" tIns="45719" rIns="0" bIns="0" rtlCol="0" vert="horz">
            <a:spAutoFit/>
          </a:bodyPr>
          <a:lstStyle/>
          <a:p>
            <a:pPr marL="12700" marR="5080">
              <a:lnSpc>
                <a:spcPts val="5600"/>
              </a:lnSpc>
              <a:spcBef>
                <a:spcPts val="359"/>
              </a:spcBef>
            </a:pPr>
            <a:r>
              <a:rPr dirty="0" sz="4800" spc="-1230">
                <a:solidFill>
                  <a:srgbClr val="FFFFFF"/>
                </a:solidFill>
                <a:latin typeface="Lucida Sans Unicode"/>
                <a:cs typeface="Lucida Sans Unicode"/>
              </a:rPr>
              <a:t>Innovate
Everywhere</a:t>
            </a:r>
            <a:endParaRPr sz="4800">
              <a:latin typeface="Lucida Sans Unicode"/>
              <a:cs typeface="Lucida Sans Unicode"/>
            </a:endParaRPr>
          </a:p>
        </p:txBody>
      </p:sp>
      <p:sp>
        <p:nvSpPr>
          <p:cNvPr id="8" name="object 8" descr=""/>
          <p:cNvSpPr/>
          <p:nvPr/>
        </p:nvSpPr>
        <p:spPr>
          <a:xfrm>
            <a:off x="1111637" y="488081"/>
            <a:ext cx="900430" cy="224790"/>
          </a:xfrm>
          <a:custGeom>
            <a:avLst/>
            <a:gdLst/>
            <a:ahLst/>
            <a:cxnLst/>
            <a:rect l="l" t="t" r="r" b="b"/>
            <a:pathLst>
              <a:path w="900430" h="224790">
                <a:moveTo>
                  <a:pt x="893648" y="2857"/>
                </a:moveTo>
                <a:lnTo>
                  <a:pt x="785545" y="2857"/>
                </a:lnTo>
                <a:lnTo>
                  <a:pt x="768410" y="6326"/>
                </a:lnTo>
                <a:lnTo>
                  <a:pt x="754400" y="15781"/>
                </a:lnTo>
                <a:lnTo>
                  <a:pt x="744946" y="29791"/>
                </a:lnTo>
                <a:lnTo>
                  <a:pt x="741476" y="46926"/>
                </a:lnTo>
                <a:lnTo>
                  <a:pt x="741476" y="177533"/>
                </a:lnTo>
                <a:lnTo>
                  <a:pt x="744946" y="194666"/>
                </a:lnTo>
                <a:lnTo>
                  <a:pt x="754400" y="208672"/>
                </a:lnTo>
                <a:lnTo>
                  <a:pt x="768410" y="218122"/>
                </a:lnTo>
                <a:lnTo>
                  <a:pt x="785545" y="221589"/>
                </a:lnTo>
                <a:lnTo>
                  <a:pt x="893648" y="221589"/>
                </a:lnTo>
                <a:lnTo>
                  <a:pt x="900049" y="215214"/>
                </a:lnTo>
                <a:lnTo>
                  <a:pt x="900049" y="199516"/>
                </a:lnTo>
                <a:lnTo>
                  <a:pt x="893648" y="193116"/>
                </a:lnTo>
                <a:lnTo>
                  <a:pt x="776947" y="193116"/>
                </a:lnTo>
                <a:lnTo>
                  <a:pt x="769962" y="186131"/>
                </a:lnTo>
                <a:lnTo>
                  <a:pt x="769962" y="125310"/>
                </a:lnTo>
                <a:lnTo>
                  <a:pt x="875728" y="125310"/>
                </a:lnTo>
                <a:lnTo>
                  <a:pt x="881773" y="119265"/>
                </a:lnTo>
                <a:lnTo>
                  <a:pt x="881773" y="104381"/>
                </a:lnTo>
                <a:lnTo>
                  <a:pt x="875728" y="98323"/>
                </a:lnTo>
                <a:lnTo>
                  <a:pt x="769962" y="98323"/>
                </a:lnTo>
                <a:lnTo>
                  <a:pt x="769962" y="38328"/>
                </a:lnTo>
                <a:lnTo>
                  <a:pt x="776947" y="31318"/>
                </a:lnTo>
                <a:lnTo>
                  <a:pt x="893648" y="31318"/>
                </a:lnTo>
                <a:lnTo>
                  <a:pt x="900049" y="24942"/>
                </a:lnTo>
                <a:lnTo>
                  <a:pt x="900049" y="9245"/>
                </a:lnTo>
                <a:lnTo>
                  <a:pt x="893648" y="2857"/>
                </a:lnTo>
                <a:close/>
              </a:path>
              <a:path w="900430" h="224790">
                <a:moveTo>
                  <a:pt x="272808" y="0"/>
                </a:moveTo>
                <a:lnTo>
                  <a:pt x="254596" y="0"/>
                </a:lnTo>
                <a:lnTo>
                  <a:pt x="247205" y="7404"/>
                </a:lnTo>
                <a:lnTo>
                  <a:pt x="247205" y="138010"/>
                </a:lnTo>
                <a:lnTo>
                  <a:pt x="248628" y="158075"/>
                </a:lnTo>
                <a:lnTo>
                  <a:pt x="269811" y="202653"/>
                </a:lnTo>
                <a:lnTo>
                  <a:pt x="315572" y="223099"/>
                </a:lnTo>
                <a:lnTo>
                  <a:pt x="336003" y="224472"/>
                </a:lnTo>
                <a:lnTo>
                  <a:pt x="356427" y="223099"/>
                </a:lnTo>
                <a:lnTo>
                  <a:pt x="374303" y="218992"/>
                </a:lnTo>
                <a:lnTo>
                  <a:pt x="389574" y="212170"/>
                </a:lnTo>
                <a:lnTo>
                  <a:pt x="402183" y="202653"/>
                </a:lnTo>
                <a:lnTo>
                  <a:pt x="407181" y="196468"/>
                </a:lnTo>
                <a:lnTo>
                  <a:pt x="336003" y="196468"/>
                </a:lnTo>
                <a:lnTo>
                  <a:pt x="322722" y="195499"/>
                </a:lnTo>
                <a:lnTo>
                  <a:pt x="287893" y="172347"/>
                </a:lnTo>
                <a:lnTo>
                  <a:pt x="280212" y="133654"/>
                </a:lnTo>
                <a:lnTo>
                  <a:pt x="280212" y="7404"/>
                </a:lnTo>
                <a:lnTo>
                  <a:pt x="272808" y="0"/>
                </a:lnTo>
                <a:close/>
              </a:path>
              <a:path w="900430" h="224790">
                <a:moveTo>
                  <a:pt x="417398" y="0"/>
                </a:moveTo>
                <a:lnTo>
                  <a:pt x="399199" y="0"/>
                </a:lnTo>
                <a:lnTo>
                  <a:pt x="391782" y="7404"/>
                </a:lnTo>
                <a:lnTo>
                  <a:pt x="391782" y="133654"/>
                </a:lnTo>
                <a:lnTo>
                  <a:pt x="390926" y="148611"/>
                </a:lnTo>
                <a:lnTo>
                  <a:pt x="370399" y="187778"/>
                </a:lnTo>
                <a:lnTo>
                  <a:pt x="336003" y="196468"/>
                </a:lnTo>
                <a:lnTo>
                  <a:pt x="407181" y="196468"/>
                </a:lnTo>
                <a:lnTo>
                  <a:pt x="412050" y="190442"/>
                </a:lnTo>
                <a:lnTo>
                  <a:pt x="419122" y="175561"/>
                </a:lnTo>
                <a:lnTo>
                  <a:pt x="423379" y="158066"/>
                </a:lnTo>
                <a:lnTo>
                  <a:pt x="424802" y="138010"/>
                </a:lnTo>
                <a:lnTo>
                  <a:pt x="424802" y="7404"/>
                </a:lnTo>
                <a:lnTo>
                  <a:pt x="417398" y="0"/>
                </a:lnTo>
                <a:close/>
              </a:path>
              <a:path w="900430" h="224790">
                <a:moveTo>
                  <a:pt x="516115" y="167157"/>
                </a:moveTo>
                <a:lnTo>
                  <a:pt x="507492" y="167157"/>
                </a:lnTo>
                <a:lnTo>
                  <a:pt x="503555" y="168770"/>
                </a:lnTo>
                <a:lnTo>
                  <a:pt x="494626" y="177685"/>
                </a:lnTo>
                <a:lnTo>
                  <a:pt x="494284" y="186994"/>
                </a:lnTo>
                <a:lnTo>
                  <a:pt x="499694" y="193027"/>
                </a:lnTo>
                <a:lnTo>
                  <a:pt x="515507" y="206743"/>
                </a:lnTo>
                <a:lnTo>
                  <a:pt x="534873" y="216574"/>
                </a:lnTo>
                <a:lnTo>
                  <a:pt x="557715" y="222493"/>
                </a:lnTo>
                <a:lnTo>
                  <a:pt x="583958" y="224472"/>
                </a:lnTo>
                <a:lnTo>
                  <a:pt x="596463" y="223983"/>
                </a:lnTo>
                <a:lnTo>
                  <a:pt x="638589" y="212458"/>
                </a:lnTo>
                <a:lnTo>
                  <a:pt x="658094" y="196468"/>
                </a:lnTo>
                <a:lnTo>
                  <a:pt x="583641" y="196468"/>
                </a:lnTo>
                <a:lnTo>
                  <a:pt x="571419" y="195867"/>
                </a:lnTo>
                <a:lnTo>
                  <a:pt x="534285" y="183260"/>
                </a:lnTo>
                <a:lnTo>
                  <a:pt x="520280" y="169049"/>
                </a:lnTo>
                <a:lnTo>
                  <a:pt x="516115" y="167157"/>
                </a:lnTo>
                <a:close/>
              </a:path>
              <a:path w="900430" h="224790">
                <a:moveTo>
                  <a:pt x="582625" y="0"/>
                </a:moveTo>
                <a:lnTo>
                  <a:pt x="537591" y="8889"/>
                </a:lnTo>
                <a:lnTo>
                  <a:pt x="503870" y="40467"/>
                </a:lnTo>
                <a:lnTo>
                  <a:pt x="498170" y="66039"/>
                </a:lnTo>
                <a:lnTo>
                  <a:pt x="498671" y="74346"/>
                </a:lnTo>
                <a:lnTo>
                  <a:pt x="523524" y="111179"/>
                </a:lnTo>
                <a:lnTo>
                  <a:pt x="565567" y="126454"/>
                </a:lnTo>
                <a:lnTo>
                  <a:pt x="594207" y="132440"/>
                </a:lnTo>
                <a:lnTo>
                  <a:pt x="606123" y="135632"/>
                </a:lnTo>
                <a:lnTo>
                  <a:pt x="615729" y="139039"/>
                </a:lnTo>
                <a:lnTo>
                  <a:pt x="623100" y="142684"/>
                </a:lnTo>
                <a:lnTo>
                  <a:pt x="631710" y="147878"/>
                </a:lnTo>
                <a:lnTo>
                  <a:pt x="636066" y="154863"/>
                </a:lnTo>
                <a:lnTo>
                  <a:pt x="636066" y="163436"/>
                </a:lnTo>
                <a:lnTo>
                  <a:pt x="605264" y="194352"/>
                </a:lnTo>
                <a:lnTo>
                  <a:pt x="583641" y="196468"/>
                </a:lnTo>
                <a:lnTo>
                  <a:pt x="658094" y="196468"/>
                </a:lnTo>
                <a:lnTo>
                  <a:pt x="670420" y="161429"/>
                </a:lnTo>
                <a:lnTo>
                  <a:pt x="669930" y="153013"/>
                </a:lnTo>
                <a:lnTo>
                  <a:pt x="645660" y="116384"/>
                </a:lnTo>
                <a:lnTo>
                  <a:pt x="604722" y="101548"/>
                </a:lnTo>
                <a:lnTo>
                  <a:pt x="575778" y="95681"/>
                </a:lnTo>
                <a:lnTo>
                  <a:pt x="563395" y="92389"/>
                </a:lnTo>
                <a:lnTo>
                  <a:pt x="532866" y="62369"/>
                </a:lnTo>
                <a:lnTo>
                  <a:pt x="533707" y="55132"/>
                </a:lnTo>
                <a:lnTo>
                  <a:pt x="571848" y="28601"/>
                </a:lnTo>
                <a:lnTo>
                  <a:pt x="582968" y="28003"/>
                </a:lnTo>
                <a:lnTo>
                  <a:pt x="656820" y="28003"/>
                </a:lnTo>
                <a:lnTo>
                  <a:pt x="653655" y="24774"/>
                </a:lnTo>
                <a:lnTo>
                  <a:pt x="610487" y="2732"/>
                </a:lnTo>
                <a:lnTo>
                  <a:pt x="597084" y="684"/>
                </a:lnTo>
                <a:lnTo>
                  <a:pt x="582625" y="0"/>
                </a:lnTo>
                <a:close/>
              </a:path>
              <a:path w="900430" h="224790">
                <a:moveTo>
                  <a:pt x="656820" y="28003"/>
                </a:moveTo>
                <a:lnTo>
                  <a:pt x="582968" y="28003"/>
                </a:lnTo>
                <a:lnTo>
                  <a:pt x="594377" y="28601"/>
                </a:lnTo>
                <a:lnTo>
                  <a:pt x="604480" y="30335"/>
                </a:lnTo>
                <a:lnTo>
                  <a:pt x="638441" y="54457"/>
                </a:lnTo>
                <a:lnTo>
                  <a:pt x="642962" y="56667"/>
                </a:lnTo>
                <a:lnTo>
                  <a:pt x="651675" y="56667"/>
                </a:lnTo>
                <a:lnTo>
                  <a:pt x="655383" y="55257"/>
                </a:lnTo>
                <a:lnTo>
                  <a:pt x="664616" y="46926"/>
                </a:lnTo>
                <a:lnTo>
                  <a:pt x="665149" y="37071"/>
                </a:lnTo>
                <a:lnTo>
                  <a:pt x="659460" y="30695"/>
                </a:lnTo>
                <a:lnTo>
                  <a:pt x="656820" y="28003"/>
                </a:lnTo>
                <a:close/>
              </a:path>
              <a:path w="900430" h="224790">
                <a:moveTo>
                  <a:pt x="21843" y="167220"/>
                </a:moveTo>
                <a:lnTo>
                  <a:pt x="13207" y="167220"/>
                </a:lnTo>
                <a:lnTo>
                  <a:pt x="9258" y="168846"/>
                </a:lnTo>
                <a:lnTo>
                  <a:pt x="355" y="177749"/>
                </a:lnTo>
                <a:lnTo>
                  <a:pt x="0" y="187058"/>
                </a:lnTo>
                <a:lnTo>
                  <a:pt x="5410" y="193090"/>
                </a:lnTo>
                <a:lnTo>
                  <a:pt x="21228" y="206799"/>
                </a:lnTo>
                <a:lnTo>
                  <a:pt x="40595" y="216627"/>
                </a:lnTo>
                <a:lnTo>
                  <a:pt x="63438" y="222544"/>
                </a:lnTo>
                <a:lnTo>
                  <a:pt x="89687" y="224523"/>
                </a:lnTo>
                <a:lnTo>
                  <a:pt x="102182" y="224036"/>
                </a:lnTo>
                <a:lnTo>
                  <a:pt x="144298" y="212521"/>
                </a:lnTo>
                <a:lnTo>
                  <a:pt x="163786" y="196545"/>
                </a:lnTo>
                <a:lnTo>
                  <a:pt x="89357" y="196545"/>
                </a:lnTo>
                <a:lnTo>
                  <a:pt x="77135" y="195941"/>
                </a:lnTo>
                <a:lnTo>
                  <a:pt x="40004" y="183324"/>
                </a:lnTo>
                <a:lnTo>
                  <a:pt x="26022" y="169113"/>
                </a:lnTo>
                <a:lnTo>
                  <a:pt x="21843" y="167220"/>
                </a:lnTo>
                <a:close/>
              </a:path>
              <a:path w="900430" h="224790">
                <a:moveTo>
                  <a:pt x="88341" y="76"/>
                </a:moveTo>
                <a:lnTo>
                  <a:pt x="43319" y="8966"/>
                </a:lnTo>
                <a:lnTo>
                  <a:pt x="9588" y="40539"/>
                </a:lnTo>
                <a:lnTo>
                  <a:pt x="3898" y="66116"/>
                </a:lnTo>
                <a:lnTo>
                  <a:pt x="4397" y="74409"/>
                </a:lnTo>
                <a:lnTo>
                  <a:pt x="29243" y="111241"/>
                </a:lnTo>
                <a:lnTo>
                  <a:pt x="71283" y="126510"/>
                </a:lnTo>
                <a:lnTo>
                  <a:pt x="99921" y="132491"/>
                </a:lnTo>
                <a:lnTo>
                  <a:pt x="111834" y="135686"/>
                </a:lnTo>
                <a:lnTo>
                  <a:pt x="121440" y="139101"/>
                </a:lnTo>
                <a:lnTo>
                  <a:pt x="128816" y="142760"/>
                </a:lnTo>
                <a:lnTo>
                  <a:pt x="137426" y="147954"/>
                </a:lnTo>
                <a:lnTo>
                  <a:pt x="141795" y="154927"/>
                </a:lnTo>
                <a:lnTo>
                  <a:pt x="141795" y="163512"/>
                </a:lnTo>
                <a:lnTo>
                  <a:pt x="110977" y="194424"/>
                </a:lnTo>
                <a:lnTo>
                  <a:pt x="89357" y="196545"/>
                </a:lnTo>
                <a:lnTo>
                  <a:pt x="163786" y="196545"/>
                </a:lnTo>
                <a:lnTo>
                  <a:pt x="176148" y="161493"/>
                </a:lnTo>
                <a:lnTo>
                  <a:pt x="175659" y="153068"/>
                </a:lnTo>
                <a:lnTo>
                  <a:pt x="151384" y="116454"/>
                </a:lnTo>
                <a:lnTo>
                  <a:pt x="110436" y="101604"/>
                </a:lnTo>
                <a:lnTo>
                  <a:pt x="81499" y="95745"/>
                </a:lnTo>
                <a:lnTo>
                  <a:pt x="69113" y="92452"/>
                </a:lnTo>
                <a:lnTo>
                  <a:pt x="38582" y="62433"/>
                </a:lnTo>
                <a:lnTo>
                  <a:pt x="39423" y="55202"/>
                </a:lnTo>
                <a:lnTo>
                  <a:pt x="77564" y="28652"/>
                </a:lnTo>
                <a:lnTo>
                  <a:pt x="88684" y="28054"/>
                </a:lnTo>
                <a:lnTo>
                  <a:pt x="162517" y="28054"/>
                </a:lnTo>
                <a:lnTo>
                  <a:pt x="159373" y="24840"/>
                </a:lnTo>
                <a:lnTo>
                  <a:pt x="116212" y="2806"/>
                </a:lnTo>
                <a:lnTo>
                  <a:pt x="102803" y="760"/>
                </a:lnTo>
                <a:lnTo>
                  <a:pt x="88341" y="76"/>
                </a:lnTo>
                <a:close/>
              </a:path>
              <a:path w="900430" h="224790">
                <a:moveTo>
                  <a:pt x="162517" y="28054"/>
                </a:moveTo>
                <a:lnTo>
                  <a:pt x="88684" y="28054"/>
                </a:lnTo>
                <a:lnTo>
                  <a:pt x="100093" y="28652"/>
                </a:lnTo>
                <a:lnTo>
                  <a:pt x="110196" y="30387"/>
                </a:lnTo>
                <a:lnTo>
                  <a:pt x="144170" y="54521"/>
                </a:lnTo>
                <a:lnTo>
                  <a:pt x="148666" y="56730"/>
                </a:lnTo>
                <a:lnTo>
                  <a:pt x="157391" y="56730"/>
                </a:lnTo>
                <a:lnTo>
                  <a:pt x="161099" y="55308"/>
                </a:lnTo>
                <a:lnTo>
                  <a:pt x="170319" y="46977"/>
                </a:lnTo>
                <a:lnTo>
                  <a:pt x="170878" y="37134"/>
                </a:lnTo>
                <a:lnTo>
                  <a:pt x="165163" y="30759"/>
                </a:lnTo>
                <a:lnTo>
                  <a:pt x="162517" y="28054"/>
                </a:lnTo>
                <a:close/>
              </a:path>
            </a:pathLst>
          </a:custGeom>
          <a:solidFill>
            <a:srgbClr val="FFFFFF"/>
          </a:solidFill>
        </p:spPr>
        <p:txBody>
          <a:bodyPr wrap="square" lIns="0" tIns="0" rIns="0" bIns="0" rtlCol="0"/>
          <a:lstStyle/>
          <a:p/>
        </p:txBody>
      </p:sp>
      <p:sp>
        <p:nvSpPr>
          <p:cNvPr id="9" name="object 9" descr=""/>
          <p:cNvSpPr/>
          <p:nvPr/>
        </p:nvSpPr>
        <p:spPr>
          <a:xfrm>
            <a:off x="457475" y="481790"/>
            <a:ext cx="556260" cy="278130"/>
          </a:xfrm>
          <a:custGeom>
            <a:avLst/>
            <a:gdLst/>
            <a:ahLst/>
            <a:cxnLst/>
            <a:rect l="l" t="t" r="r" b="b"/>
            <a:pathLst>
              <a:path w="556260" h="278130">
                <a:moveTo>
                  <a:pt x="268600" y="1270"/>
                </a:moveTo>
                <a:lnTo>
                  <a:pt x="206939" y="1270"/>
                </a:lnTo>
                <a:lnTo>
                  <a:pt x="176767" y="6350"/>
                </a:lnTo>
                <a:lnTo>
                  <a:pt x="138986" y="16510"/>
                </a:lnTo>
                <a:lnTo>
                  <a:pt x="103276" y="31750"/>
                </a:lnTo>
                <a:lnTo>
                  <a:pt x="70469" y="52070"/>
                </a:lnTo>
                <a:lnTo>
                  <a:pt x="24557" y="93980"/>
                </a:lnTo>
                <a:lnTo>
                  <a:pt x="3326" y="135890"/>
                </a:lnTo>
                <a:lnTo>
                  <a:pt x="0" y="160020"/>
                </a:lnTo>
                <a:lnTo>
                  <a:pt x="1244" y="186690"/>
                </a:lnTo>
                <a:lnTo>
                  <a:pt x="18228" y="231140"/>
                </a:lnTo>
                <a:lnTo>
                  <a:pt x="47721" y="261620"/>
                </a:lnTo>
                <a:lnTo>
                  <a:pt x="86276" y="276860"/>
                </a:lnTo>
                <a:lnTo>
                  <a:pt x="107691" y="278130"/>
                </a:lnTo>
                <a:lnTo>
                  <a:pt x="128628" y="276860"/>
                </a:lnTo>
                <a:lnTo>
                  <a:pt x="163114" y="260350"/>
                </a:lnTo>
                <a:lnTo>
                  <a:pt x="94758" y="243840"/>
                </a:lnTo>
                <a:lnTo>
                  <a:pt x="83674" y="240030"/>
                </a:lnTo>
                <a:lnTo>
                  <a:pt x="43537" y="203200"/>
                </a:lnTo>
                <a:lnTo>
                  <a:pt x="36140" y="170180"/>
                </a:lnTo>
                <a:lnTo>
                  <a:pt x="37905" y="156210"/>
                </a:lnTo>
                <a:lnTo>
                  <a:pt x="61146" y="120650"/>
                </a:lnTo>
                <a:lnTo>
                  <a:pt x="101921" y="102870"/>
                </a:lnTo>
                <a:lnTo>
                  <a:pt x="117280" y="101600"/>
                </a:lnTo>
                <a:lnTo>
                  <a:pt x="475617" y="101600"/>
                </a:lnTo>
                <a:lnTo>
                  <a:pt x="472702" y="93980"/>
                </a:lnTo>
                <a:lnTo>
                  <a:pt x="473199" y="76200"/>
                </a:lnTo>
                <a:lnTo>
                  <a:pt x="481662" y="62230"/>
                </a:lnTo>
                <a:lnTo>
                  <a:pt x="495744" y="53340"/>
                </a:lnTo>
                <a:lnTo>
                  <a:pt x="421991" y="53340"/>
                </a:lnTo>
                <a:lnTo>
                  <a:pt x="387891" y="33020"/>
                </a:lnTo>
                <a:lnTo>
                  <a:pt x="386228" y="31750"/>
                </a:lnTo>
                <a:lnTo>
                  <a:pt x="377191" y="27940"/>
                </a:lnTo>
                <a:lnTo>
                  <a:pt x="367859" y="24130"/>
                </a:lnTo>
                <a:lnTo>
                  <a:pt x="358262" y="20320"/>
                </a:lnTo>
                <a:lnTo>
                  <a:pt x="348433" y="17780"/>
                </a:lnTo>
                <a:lnTo>
                  <a:pt x="329672" y="12700"/>
                </a:lnTo>
                <a:lnTo>
                  <a:pt x="310069" y="7620"/>
                </a:lnTo>
                <a:lnTo>
                  <a:pt x="289689" y="5080"/>
                </a:lnTo>
                <a:lnTo>
                  <a:pt x="268600" y="1270"/>
                </a:lnTo>
                <a:close/>
              </a:path>
              <a:path w="556260" h="278130">
                <a:moveTo>
                  <a:pt x="168325" y="157480"/>
                </a:moveTo>
                <a:lnTo>
                  <a:pt x="132406" y="157480"/>
                </a:lnTo>
                <a:lnTo>
                  <a:pt x="139454" y="160020"/>
                </a:lnTo>
                <a:lnTo>
                  <a:pt x="145118" y="162560"/>
                </a:lnTo>
                <a:lnTo>
                  <a:pt x="162827" y="196850"/>
                </a:lnTo>
                <a:lnTo>
                  <a:pt x="161752" y="207010"/>
                </a:lnTo>
                <a:lnTo>
                  <a:pt x="135569" y="237490"/>
                </a:lnTo>
                <a:lnTo>
                  <a:pt x="111031" y="243840"/>
                </a:lnTo>
                <a:lnTo>
                  <a:pt x="176762" y="243840"/>
                </a:lnTo>
                <a:lnTo>
                  <a:pt x="183863" y="229870"/>
                </a:lnTo>
                <a:lnTo>
                  <a:pt x="187874" y="212090"/>
                </a:lnTo>
                <a:lnTo>
                  <a:pt x="187392" y="194310"/>
                </a:lnTo>
                <a:lnTo>
                  <a:pt x="182304" y="176530"/>
                </a:lnTo>
                <a:lnTo>
                  <a:pt x="172414" y="161290"/>
                </a:lnTo>
                <a:lnTo>
                  <a:pt x="168325" y="157480"/>
                </a:lnTo>
                <a:close/>
              </a:path>
              <a:path w="556260" h="278130">
                <a:moveTo>
                  <a:pt x="475617" y="101600"/>
                </a:moveTo>
                <a:lnTo>
                  <a:pt x="117280" y="101600"/>
                </a:lnTo>
                <a:lnTo>
                  <a:pt x="130403" y="102870"/>
                </a:lnTo>
                <a:lnTo>
                  <a:pt x="143494" y="105410"/>
                </a:lnTo>
                <a:lnTo>
                  <a:pt x="181434" y="123190"/>
                </a:lnTo>
                <a:lnTo>
                  <a:pt x="216467" y="165100"/>
                </a:lnTo>
                <a:lnTo>
                  <a:pt x="224198" y="179070"/>
                </a:lnTo>
                <a:lnTo>
                  <a:pt x="228108" y="186690"/>
                </a:lnTo>
                <a:lnTo>
                  <a:pt x="232139" y="196850"/>
                </a:lnTo>
                <a:lnTo>
                  <a:pt x="232824" y="198120"/>
                </a:lnTo>
                <a:lnTo>
                  <a:pt x="236049" y="205740"/>
                </a:lnTo>
                <a:lnTo>
                  <a:pt x="239603" y="212090"/>
                </a:lnTo>
                <a:lnTo>
                  <a:pt x="243904" y="218440"/>
                </a:lnTo>
                <a:lnTo>
                  <a:pt x="249373" y="223520"/>
                </a:lnTo>
                <a:lnTo>
                  <a:pt x="254262" y="228600"/>
                </a:lnTo>
                <a:lnTo>
                  <a:pt x="316327" y="228600"/>
                </a:lnTo>
                <a:lnTo>
                  <a:pt x="316606" y="227330"/>
                </a:lnTo>
                <a:lnTo>
                  <a:pt x="316175" y="226060"/>
                </a:lnTo>
                <a:lnTo>
                  <a:pt x="309964" y="219710"/>
                </a:lnTo>
                <a:lnTo>
                  <a:pt x="294369" y="215900"/>
                </a:lnTo>
                <a:lnTo>
                  <a:pt x="293162" y="215900"/>
                </a:lnTo>
                <a:lnTo>
                  <a:pt x="284980" y="210820"/>
                </a:lnTo>
                <a:lnTo>
                  <a:pt x="280038" y="204470"/>
                </a:lnTo>
                <a:lnTo>
                  <a:pt x="277794" y="196850"/>
                </a:lnTo>
                <a:lnTo>
                  <a:pt x="277706" y="190500"/>
                </a:lnTo>
                <a:lnTo>
                  <a:pt x="278278" y="186690"/>
                </a:lnTo>
                <a:lnTo>
                  <a:pt x="280056" y="184150"/>
                </a:lnTo>
                <a:lnTo>
                  <a:pt x="406637" y="184150"/>
                </a:lnTo>
                <a:lnTo>
                  <a:pt x="407145" y="177800"/>
                </a:lnTo>
                <a:lnTo>
                  <a:pt x="412834" y="170180"/>
                </a:lnTo>
                <a:lnTo>
                  <a:pt x="416251" y="168910"/>
                </a:lnTo>
                <a:lnTo>
                  <a:pt x="421445" y="167640"/>
                </a:lnTo>
                <a:lnTo>
                  <a:pt x="500803" y="167640"/>
                </a:lnTo>
                <a:lnTo>
                  <a:pt x="516454" y="163830"/>
                </a:lnTo>
                <a:lnTo>
                  <a:pt x="524303" y="160020"/>
                </a:lnTo>
                <a:lnTo>
                  <a:pt x="531527" y="157480"/>
                </a:lnTo>
                <a:lnTo>
                  <a:pt x="538101" y="153670"/>
                </a:lnTo>
                <a:lnTo>
                  <a:pt x="544000" y="149860"/>
                </a:lnTo>
                <a:lnTo>
                  <a:pt x="545803" y="148590"/>
                </a:lnTo>
                <a:lnTo>
                  <a:pt x="511894" y="148590"/>
                </a:lnTo>
                <a:lnTo>
                  <a:pt x="507322" y="147320"/>
                </a:lnTo>
                <a:lnTo>
                  <a:pt x="498502" y="147320"/>
                </a:lnTo>
                <a:lnTo>
                  <a:pt x="490330" y="146050"/>
                </a:lnTo>
                <a:lnTo>
                  <a:pt x="453004" y="124460"/>
                </a:lnTo>
                <a:lnTo>
                  <a:pt x="452344" y="120650"/>
                </a:lnTo>
                <a:lnTo>
                  <a:pt x="455544" y="118110"/>
                </a:lnTo>
                <a:lnTo>
                  <a:pt x="456814" y="116840"/>
                </a:lnTo>
                <a:lnTo>
                  <a:pt x="491964" y="116840"/>
                </a:lnTo>
                <a:lnTo>
                  <a:pt x="489054" y="115570"/>
                </a:lnTo>
                <a:lnTo>
                  <a:pt x="481690" y="110490"/>
                </a:lnTo>
                <a:lnTo>
                  <a:pt x="476103" y="102870"/>
                </a:lnTo>
                <a:lnTo>
                  <a:pt x="475617" y="101600"/>
                </a:lnTo>
                <a:close/>
              </a:path>
              <a:path w="556260" h="278130">
                <a:moveTo>
                  <a:pt x="406637" y="184150"/>
                </a:moveTo>
                <a:lnTo>
                  <a:pt x="341781" y="184150"/>
                </a:lnTo>
                <a:lnTo>
                  <a:pt x="348238" y="186690"/>
                </a:lnTo>
                <a:lnTo>
                  <a:pt x="355710" y="187960"/>
                </a:lnTo>
                <a:lnTo>
                  <a:pt x="367387" y="195580"/>
                </a:lnTo>
                <a:lnTo>
                  <a:pt x="386863" y="226060"/>
                </a:lnTo>
                <a:lnTo>
                  <a:pt x="388996" y="227330"/>
                </a:lnTo>
                <a:lnTo>
                  <a:pt x="391701" y="228600"/>
                </a:lnTo>
                <a:lnTo>
                  <a:pt x="444965" y="228600"/>
                </a:lnTo>
                <a:lnTo>
                  <a:pt x="447213" y="227330"/>
                </a:lnTo>
                <a:lnTo>
                  <a:pt x="445499" y="222250"/>
                </a:lnTo>
                <a:lnTo>
                  <a:pt x="429243" y="214630"/>
                </a:lnTo>
                <a:lnTo>
                  <a:pt x="426893" y="213360"/>
                </a:lnTo>
                <a:lnTo>
                  <a:pt x="406230" y="189230"/>
                </a:lnTo>
                <a:lnTo>
                  <a:pt x="406637" y="184150"/>
                </a:lnTo>
                <a:close/>
              </a:path>
              <a:path w="556260" h="278130">
                <a:moveTo>
                  <a:pt x="124747" y="137160"/>
                </a:moveTo>
                <a:lnTo>
                  <a:pt x="123020" y="137160"/>
                </a:lnTo>
                <a:lnTo>
                  <a:pt x="110124" y="138430"/>
                </a:lnTo>
                <a:lnTo>
                  <a:pt x="97422" y="143510"/>
                </a:lnTo>
                <a:lnTo>
                  <a:pt x="86432" y="152400"/>
                </a:lnTo>
                <a:lnTo>
                  <a:pt x="78672" y="163830"/>
                </a:lnTo>
                <a:lnTo>
                  <a:pt x="76163" y="173990"/>
                </a:lnTo>
                <a:lnTo>
                  <a:pt x="76699" y="184150"/>
                </a:lnTo>
                <a:lnTo>
                  <a:pt x="80113" y="194310"/>
                </a:lnTo>
                <a:lnTo>
                  <a:pt x="86241" y="203200"/>
                </a:lnTo>
                <a:lnTo>
                  <a:pt x="88908" y="205740"/>
                </a:lnTo>
                <a:lnTo>
                  <a:pt x="93099" y="209550"/>
                </a:lnTo>
                <a:lnTo>
                  <a:pt x="99474" y="209550"/>
                </a:lnTo>
                <a:lnTo>
                  <a:pt x="103272" y="208280"/>
                </a:lnTo>
                <a:lnTo>
                  <a:pt x="105596" y="205740"/>
                </a:lnTo>
                <a:lnTo>
                  <a:pt x="106485" y="200660"/>
                </a:lnTo>
                <a:lnTo>
                  <a:pt x="104427" y="198120"/>
                </a:lnTo>
                <a:lnTo>
                  <a:pt x="100363" y="193040"/>
                </a:lnTo>
                <a:lnTo>
                  <a:pt x="99627" y="191770"/>
                </a:lnTo>
                <a:lnTo>
                  <a:pt x="96716" y="185420"/>
                </a:lnTo>
                <a:lnTo>
                  <a:pt x="96215" y="177800"/>
                </a:lnTo>
                <a:lnTo>
                  <a:pt x="98046" y="171450"/>
                </a:lnTo>
                <a:lnTo>
                  <a:pt x="102129" y="165100"/>
                </a:lnTo>
                <a:lnTo>
                  <a:pt x="107069" y="160020"/>
                </a:lnTo>
                <a:lnTo>
                  <a:pt x="114422" y="157480"/>
                </a:lnTo>
                <a:lnTo>
                  <a:pt x="168325" y="157480"/>
                </a:lnTo>
                <a:lnTo>
                  <a:pt x="158783" y="148590"/>
                </a:lnTo>
                <a:lnTo>
                  <a:pt x="142524" y="140970"/>
                </a:lnTo>
                <a:lnTo>
                  <a:pt x="124747" y="137160"/>
                </a:lnTo>
                <a:close/>
              </a:path>
              <a:path w="556260" h="278130">
                <a:moveTo>
                  <a:pt x="500803" y="167640"/>
                </a:moveTo>
                <a:lnTo>
                  <a:pt x="434894" y="167640"/>
                </a:lnTo>
                <a:lnTo>
                  <a:pt x="453487" y="170180"/>
                </a:lnTo>
                <a:lnTo>
                  <a:pt x="460967" y="171450"/>
                </a:lnTo>
                <a:lnTo>
                  <a:pt x="472893" y="171450"/>
                </a:lnTo>
                <a:lnTo>
                  <a:pt x="495445" y="168910"/>
                </a:lnTo>
                <a:lnTo>
                  <a:pt x="500803" y="167640"/>
                </a:lnTo>
                <a:close/>
              </a:path>
              <a:path w="556260" h="278130">
                <a:moveTo>
                  <a:pt x="548089" y="146050"/>
                </a:moveTo>
                <a:lnTo>
                  <a:pt x="547048" y="146050"/>
                </a:lnTo>
                <a:lnTo>
                  <a:pt x="535491" y="147320"/>
                </a:lnTo>
                <a:lnTo>
                  <a:pt x="528252" y="148590"/>
                </a:lnTo>
                <a:lnTo>
                  <a:pt x="545803" y="148590"/>
                </a:lnTo>
                <a:lnTo>
                  <a:pt x="547162" y="147320"/>
                </a:lnTo>
                <a:lnTo>
                  <a:pt x="548089" y="146050"/>
                </a:lnTo>
                <a:close/>
              </a:path>
              <a:path w="556260" h="278130">
                <a:moveTo>
                  <a:pt x="491964" y="116840"/>
                </a:moveTo>
                <a:lnTo>
                  <a:pt x="460002" y="116840"/>
                </a:lnTo>
                <a:lnTo>
                  <a:pt x="461894" y="118110"/>
                </a:lnTo>
                <a:lnTo>
                  <a:pt x="462923" y="119380"/>
                </a:lnTo>
                <a:lnTo>
                  <a:pt x="472351" y="125730"/>
                </a:lnTo>
                <a:lnTo>
                  <a:pt x="482845" y="130810"/>
                </a:lnTo>
                <a:lnTo>
                  <a:pt x="505100" y="135890"/>
                </a:lnTo>
                <a:lnTo>
                  <a:pt x="554884" y="135890"/>
                </a:lnTo>
                <a:lnTo>
                  <a:pt x="555493" y="134620"/>
                </a:lnTo>
                <a:lnTo>
                  <a:pt x="555760" y="134620"/>
                </a:lnTo>
                <a:lnTo>
                  <a:pt x="555070" y="119380"/>
                </a:lnTo>
                <a:lnTo>
                  <a:pt x="497785" y="119380"/>
                </a:lnTo>
                <a:lnTo>
                  <a:pt x="491964" y="116840"/>
                </a:lnTo>
                <a:close/>
              </a:path>
              <a:path w="556260" h="278130">
                <a:moveTo>
                  <a:pt x="428023" y="0"/>
                </a:moveTo>
                <a:lnTo>
                  <a:pt x="423820" y="0"/>
                </a:lnTo>
                <a:lnTo>
                  <a:pt x="421394" y="2540"/>
                </a:lnTo>
                <a:lnTo>
                  <a:pt x="421418" y="11430"/>
                </a:lnTo>
                <a:lnTo>
                  <a:pt x="421978" y="40640"/>
                </a:lnTo>
                <a:lnTo>
                  <a:pt x="421991" y="53340"/>
                </a:lnTo>
                <a:lnTo>
                  <a:pt x="513101" y="53340"/>
                </a:lnTo>
                <a:lnTo>
                  <a:pt x="521824" y="57150"/>
                </a:lnTo>
                <a:lnTo>
                  <a:pt x="529185" y="62230"/>
                </a:lnTo>
                <a:lnTo>
                  <a:pt x="534775" y="69850"/>
                </a:lnTo>
                <a:lnTo>
                  <a:pt x="538183" y="78740"/>
                </a:lnTo>
                <a:lnTo>
                  <a:pt x="537776" y="92710"/>
                </a:lnTo>
                <a:lnTo>
                  <a:pt x="537667" y="95313"/>
                </a:lnTo>
                <a:lnTo>
                  <a:pt x="529238" y="110490"/>
                </a:lnTo>
                <a:lnTo>
                  <a:pt x="515146" y="118110"/>
                </a:lnTo>
                <a:lnTo>
                  <a:pt x="497785" y="119380"/>
                </a:lnTo>
                <a:lnTo>
                  <a:pt x="555070" y="119380"/>
                </a:lnTo>
                <a:lnTo>
                  <a:pt x="548648" y="80010"/>
                </a:lnTo>
                <a:lnTo>
                  <a:pt x="526570" y="48260"/>
                </a:lnTo>
                <a:lnTo>
                  <a:pt x="451214" y="11430"/>
                </a:lnTo>
                <a:lnTo>
                  <a:pt x="428023" y="0"/>
                </a:lnTo>
                <a:close/>
              </a:path>
              <a:path w="556260" h="278130">
                <a:moveTo>
                  <a:pt x="505379" y="62230"/>
                </a:moveTo>
                <a:lnTo>
                  <a:pt x="495875" y="63500"/>
                </a:lnTo>
                <a:lnTo>
                  <a:pt x="488117" y="68580"/>
                </a:lnTo>
                <a:lnTo>
                  <a:pt x="482887" y="76200"/>
                </a:lnTo>
                <a:lnTo>
                  <a:pt x="480970" y="86360"/>
                </a:lnTo>
                <a:lnTo>
                  <a:pt x="482887" y="95250"/>
                </a:lnTo>
                <a:lnTo>
                  <a:pt x="488117" y="102870"/>
                </a:lnTo>
                <a:lnTo>
                  <a:pt x="495875" y="109220"/>
                </a:lnTo>
                <a:lnTo>
                  <a:pt x="505379" y="110490"/>
                </a:lnTo>
                <a:lnTo>
                  <a:pt x="514881" y="109220"/>
                </a:lnTo>
                <a:lnTo>
                  <a:pt x="522635" y="102870"/>
                </a:lnTo>
                <a:lnTo>
                  <a:pt x="524377" y="100330"/>
                </a:lnTo>
                <a:lnTo>
                  <a:pt x="516454" y="100330"/>
                </a:lnTo>
                <a:lnTo>
                  <a:pt x="508916" y="95313"/>
                </a:lnTo>
                <a:lnTo>
                  <a:pt x="508793" y="94769"/>
                </a:lnTo>
                <a:lnTo>
                  <a:pt x="508376" y="87630"/>
                </a:lnTo>
                <a:lnTo>
                  <a:pt x="512186" y="83820"/>
                </a:lnTo>
                <a:lnTo>
                  <a:pt x="515590" y="81280"/>
                </a:lnTo>
                <a:lnTo>
                  <a:pt x="528818" y="81280"/>
                </a:lnTo>
                <a:lnTo>
                  <a:pt x="527860" y="76200"/>
                </a:lnTo>
                <a:lnTo>
                  <a:pt x="522635" y="68580"/>
                </a:lnTo>
                <a:lnTo>
                  <a:pt x="514881" y="63500"/>
                </a:lnTo>
                <a:lnTo>
                  <a:pt x="505379" y="62230"/>
                </a:lnTo>
                <a:close/>
              </a:path>
              <a:path w="556260" h="278130">
                <a:moveTo>
                  <a:pt x="527817" y="95313"/>
                </a:moveTo>
                <a:lnTo>
                  <a:pt x="523223" y="97790"/>
                </a:lnTo>
                <a:lnTo>
                  <a:pt x="520314" y="100330"/>
                </a:lnTo>
                <a:lnTo>
                  <a:pt x="524377" y="100330"/>
                </a:lnTo>
                <a:lnTo>
                  <a:pt x="527817" y="95313"/>
                </a:lnTo>
                <a:close/>
              </a:path>
              <a:path w="556260" h="278130">
                <a:moveTo>
                  <a:pt x="527964" y="94769"/>
                </a:moveTo>
                <a:lnTo>
                  <a:pt x="527860" y="95250"/>
                </a:lnTo>
                <a:lnTo>
                  <a:pt x="527964" y="94769"/>
                </a:lnTo>
                <a:close/>
              </a:path>
              <a:path w="556260" h="278130">
                <a:moveTo>
                  <a:pt x="528818" y="81280"/>
                </a:moveTo>
                <a:lnTo>
                  <a:pt x="521191" y="81280"/>
                </a:lnTo>
                <a:lnTo>
                  <a:pt x="524594" y="83820"/>
                </a:lnTo>
                <a:lnTo>
                  <a:pt x="528404" y="87630"/>
                </a:lnTo>
                <a:lnTo>
                  <a:pt x="527964" y="94769"/>
                </a:lnTo>
                <a:lnTo>
                  <a:pt x="529776" y="86360"/>
                </a:lnTo>
                <a:lnTo>
                  <a:pt x="528818" y="81280"/>
                </a:lnTo>
                <a:close/>
              </a:path>
              <a:path w="556260" h="278130">
                <a:moveTo>
                  <a:pt x="245446" y="0"/>
                </a:moveTo>
                <a:lnTo>
                  <a:pt x="237739" y="0"/>
                </a:lnTo>
                <a:lnTo>
                  <a:pt x="222287" y="1270"/>
                </a:lnTo>
                <a:lnTo>
                  <a:pt x="253175" y="1270"/>
                </a:lnTo>
                <a:lnTo>
                  <a:pt x="245446" y="0"/>
                </a:lnTo>
                <a:close/>
              </a:path>
            </a:pathLst>
          </a:custGeom>
          <a:solidFill>
            <a:srgbClr val="FFFFFF"/>
          </a:solidFill>
        </p:spPr>
        <p:txBody>
          <a:bodyPr wrap="square" lIns="0" tIns="0" rIns="0" bIns="0" rtlCol="0"/>
          <a:lstStyle/>
          <a:p/>
        </p:txBody>
      </p:sp>
      <p:pic>
        <p:nvPicPr>
          <p:cNvPr id="10" name="object 10" descr=""/>
          <p:cNvPicPr/>
          <p:nvPr/>
        </p:nvPicPr>
        <p:blipFill>
          <a:blip r:embed="rId3" cstate="print"/>
          <a:stretch>
            <a:fillRect/>
          </a:stretch>
        </p:blipFill>
        <p:spPr>
          <a:xfrm>
            <a:off x="0" y="1092492"/>
            <a:ext cx="7773136" cy="41937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SUSE</dc:creator>
  <dc:subject>Sensor and application solution provider for manufacturers, SICK AG, is strategically expanding its product portfolio to help the industrial sector digitize its processes. To do so, the company is leaning into container architectures to develop and operate modern applications.</dc:subject>
  <dc:title>SICK AG makes uninterrupted production possible for manufacturing companies</dc:title>
  <dcterms:created xsi:type="dcterms:W3CDTF">2023-05-22T03:36:54Z</dcterms:created>
  <dcterms:modified xsi:type="dcterms:W3CDTF">2023-05-22T03:36:54Z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2023-04-19T00:00:00Z</vt:filetime>
  </property>
  <property fmtid="{D5CDD505-2E9C-101B-9397-08002B2CF9AE}" pid="3" name="Creator">
    <vt:lpwstr>Adobe InDesign 18.2 (Windows)</vt:lpwstr>
  </property>
  <property fmtid="{D5CDD505-2E9C-101B-9397-08002B2CF9AE}" pid="4" name="LastSaved">
    <vt:filetime>2023-05-22T00:00:00Z</vt:filetime>
  </property>
</Properties>
</file>