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5"/>
    <p:restoredTop sz="94678"/>
  </p:normalViewPr>
  <p:slideViewPr>
    <p:cSldViewPr>
      <p:cViewPr varScale="1">
        <p:scale>
          <a:sx n="91" d="100"/>
          <a:sy n="91" d="100"/>
        </p:scale>
        <p:origin x="105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E5416-827A-924A-9BED-C6C0AFD40EF6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65117-68CD-4D42-BFDA-BF52E144C2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89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65117-68CD-4D42-BFDA-BF52E144C22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93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2BA84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SUSE</a:t>
            </a:r>
            <a:r>
              <a:rPr spc="30" dirty="0"/>
              <a:t> </a:t>
            </a:r>
            <a:r>
              <a:rPr dirty="0"/>
              <a:t>Manager</a:t>
            </a:r>
            <a:r>
              <a:rPr spc="3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Retail:</a:t>
            </a:r>
            <a:r>
              <a:rPr spc="35" dirty="0"/>
              <a:t> </a:t>
            </a:r>
            <a:r>
              <a:rPr dirty="0"/>
              <a:t>Transforming</a:t>
            </a:r>
            <a:r>
              <a:rPr spc="35" dirty="0"/>
              <a:t> </a:t>
            </a:r>
            <a:r>
              <a:rPr dirty="0"/>
              <a:t>Point</a:t>
            </a:r>
            <a:r>
              <a:rPr spc="30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0" dirty="0"/>
              <a:t>SUSE.com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3A36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2BA84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SUSE</a:t>
            </a:r>
            <a:r>
              <a:rPr spc="30" dirty="0"/>
              <a:t> </a:t>
            </a:r>
            <a:r>
              <a:rPr dirty="0"/>
              <a:t>Manager</a:t>
            </a:r>
            <a:r>
              <a:rPr spc="3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Retail:</a:t>
            </a:r>
            <a:r>
              <a:rPr spc="35" dirty="0"/>
              <a:t> </a:t>
            </a:r>
            <a:r>
              <a:rPr dirty="0"/>
              <a:t>Transforming</a:t>
            </a:r>
            <a:r>
              <a:rPr spc="35" dirty="0"/>
              <a:t> </a:t>
            </a:r>
            <a:r>
              <a:rPr dirty="0"/>
              <a:t>Point</a:t>
            </a:r>
            <a:r>
              <a:rPr spc="30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0" dirty="0"/>
              <a:t>SUSE.com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3A36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2BA84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SUSE</a:t>
            </a:r>
            <a:r>
              <a:rPr spc="30" dirty="0"/>
              <a:t> </a:t>
            </a:r>
            <a:r>
              <a:rPr dirty="0"/>
              <a:t>Manager</a:t>
            </a:r>
            <a:r>
              <a:rPr spc="3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Retail:</a:t>
            </a:r>
            <a:r>
              <a:rPr spc="35" dirty="0"/>
              <a:t> </a:t>
            </a:r>
            <a:r>
              <a:rPr dirty="0"/>
              <a:t>Transforming</a:t>
            </a:r>
            <a:r>
              <a:rPr spc="35" dirty="0"/>
              <a:t> </a:t>
            </a:r>
            <a:r>
              <a:rPr dirty="0"/>
              <a:t>Point</a:t>
            </a:r>
            <a:r>
              <a:rPr spc="30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0" dirty="0"/>
              <a:t>SUSE.com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3A36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2BA84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SUSE</a:t>
            </a:r>
            <a:r>
              <a:rPr spc="30" dirty="0"/>
              <a:t> </a:t>
            </a:r>
            <a:r>
              <a:rPr dirty="0"/>
              <a:t>Manager</a:t>
            </a:r>
            <a:r>
              <a:rPr spc="3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Retail:</a:t>
            </a:r>
            <a:r>
              <a:rPr spc="35" dirty="0"/>
              <a:t> </a:t>
            </a:r>
            <a:r>
              <a:rPr dirty="0"/>
              <a:t>Transforming</a:t>
            </a:r>
            <a:r>
              <a:rPr spc="35" dirty="0"/>
              <a:t> </a:t>
            </a:r>
            <a:r>
              <a:rPr dirty="0"/>
              <a:t>Point</a:t>
            </a:r>
            <a:r>
              <a:rPr spc="30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0" dirty="0"/>
              <a:t>SUSE.com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2BA84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SUSE</a:t>
            </a:r>
            <a:r>
              <a:rPr spc="30" dirty="0"/>
              <a:t> </a:t>
            </a:r>
            <a:r>
              <a:rPr dirty="0"/>
              <a:t>Manager</a:t>
            </a:r>
            <a:r>
              <a:rPr spc="3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Retail:</a:t>
            </a:r>
            <a:r>
              <a:rPr spc="35" dirty="0"/>
              <a:t> </a:t>
            </a:r>
            <a:r>
              <a:rPr dirty="0"/>
              <a:t>Transforming</a:t>
            </a:r>
            <a:r>
              <a:rPr spc="35" dirty="0"/>
              <a:t> </a:t>
            </a:r>
            <a:r>
              <a:rPr dirty="0"/>
              <a:t>Point</a:t>
            </a:r>
            <a:r>
              <a:rPr spc="30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0" dirty="0"/>
              <a:t>SUSE.com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2339" y="1562100"/>
            <a:ext cx="588772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03A36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4852" y="9481819"/>
            <a:ext cx="280416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42BA84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SUSE</a:t>
            </a:r>
            <a:r>
              <a:rPr spc="30" dirty="0"/>
              <a:t> </a:t>
            </a:r>
            <a:r>
              <a:rPr dirty="0"/>
              <a:t>Manager</a:t>
            </a:r>
            <a:r>
              <a:rPr spc="3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Retail:</a:t>
            </a:r>
            <a:r>
              <a:rPr spc="35" dirty="0"/>
              <a:t> </a:t>
            </a:r>
            <a:r>
              <a:rPr dirty="0"/>
              <a:t>Transforming</a:t>
            </a:r>
            <a:r>
              <a:rPr spc="35" dirty="0"/>
              <a:t> </a:t>
            </a:r>
            <a:r>
              <a:rPr dirty="0"/>
              <a:t>Point</a:t>
            </a:r>
            <a:r>
              <a:rPr spc="30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97330" y="9481819"/>
            <a:ext cx="52641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0" dirty="0"/>
              <a:t>SUSE.com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9100" y="9481819"/>
            <a:ext cx="1473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72400" cy="10058400"/>
            <a:chOff x="0" y="0"/>
            <a:chExt cx="7772400" cy="10058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400" cy="53479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317197"/>
              <a:ext cx="7772400" cy="4741545"/>
            </a:xfrm>
            <a:custGeom>
              <a:avLst/>
              <a:gdLst/>
              <a:ahLst/>
              <a:cxnLst/>
              <a:rect l="l" t="t" r="r" b="b"/>
              <a:pathLst>
                <a:path w="7772400" h="4741545">
                  <a:moveTo>
                    <a:pt x="7772400" y="0"/>
                  </a:moveTo>
                  <a:lnTo>
                    <a:pt x="0" y="0"/>
                  </a:lnTo>
                  <a:lnTo>
                    <a:pt x="0" y="4741202"/>
                  </a:lnTo>
                  <a:lnTo>
                    <a:pt x="7772400" y="4741202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0A3734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4500" y="5629022"/>
            <a:ext cx="6032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Ebook</a:t>
            </a:r>
            <a:endParaRPr sz="1500"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1" y="5629022"/>
            <a:ext cx="1079626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13.01.2023</a:t>
            </a:r>
            <a:endParaRPr sz="1500" dirty="0"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6476243"/>
            <a:ext cx="6391275" cy="230832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5900"/>
              </a:lnSpc>
              <a:spcBef>
                <a:spcPts val="300"/>
              </a:spcBef>
            </a:pPr>
            <a:r>
              <a:rPr sz="5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SUSE Manager for Retail 的 POS 优化</a:t>
            </a:r>
            <a:r>
              <a:rPr lang="zh-CN" altLang="en-US" sz="5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sz="5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lang="zh-CN" altLang="en-US" sz="5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sz="5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endParaRPr sz="5000" dirty="0"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466" y="581075"/>
            <a:ext cx="1530350" cy="278130"/>
          </a:xfrm>
          <a:custGeom>
            <a:avLst/>
            <a:gdLst/>
            <a:ahLst/>
            <a:cxnLst/>
            <a:rect l="l" t="t" r="r" b="b"/>
            <a:pathLst>
              <a:path w="1530350" h="278130">
                <a:moveTo>
                  <a:pt x="525297" y="87630"/>
                </a:moveTo>
                <a:lnTo>
                  <a:pt x="524205" y="82550"/>
                </a:lnTo>
                <a:lnTo>
                  <a:pt x="523900" y="81153"/>
                </a:lnTo>
                <a:lnTo>
                  <a:pt x="523900" y="90170"/>
                </a:lnTo>
                <a:lnTo>
                  <a:pt x="523430" y="96520"/>
                </a:lnTo>
                <a:lnTo>
                  <a:pt x="515670" y="101600"/>
                </a:lnTo>
                <a:lnTo>
                  <a:pt x="511721" y="101600"/>
                </a:lnTo>
                <a:lnTo>
                  <a:pt x="503936" y="96520"/>
                </a:lnTo>
                <a:lnTo>
                  <a:pt x="503478" y="90170"/>
                </a:lnTo>
                <a:lnTo>
                  <a:pt x="507377" y="86360"/>
                </a:lnTo>
                <a:lnTo>
                  <a:pt x="510832" y="82550"/>
                </a:lnTo>
                <a:lnTo>
                  <a:pt x="516547" y="82550"/>
                </a:lnTo>
                <a:lnTo>
                  <a:pt x="520014" y="86360"/>
                </a:lnTo>
                <a:lnTo>
                  <a:pt x="523900" y="90170"/>
                </a:lnTo>
                <a:lnTo>
                  <a:pt x="523900" y="81153"/>
                </a:lnTo>
                <a:lnTo>
                  <a:pt x="523379" y="78740"/>
                </a:lnTo>
                <a:lnTo>
                  <a:pt x="518147" y="69850"/>
                </a:lnTo>
                <a:lnTo>
                  <a:pt x="510374" y="64770"/>
                </a:lnTo>
                <a:lnTo>
                  <a:pt x="500862" y="63500"/>
                </a:lnTo>
                <a:lnTo>
                  <a:pt x="491350" y="64770"/>
                </a:lnTo>
                <a:lnTo>
                  <a:pt x="483590" y="69850"/>
                </a:lnTo>
                <a:lnTo>
                  <a:pt x="478345" y="78740"/>
                </a:lnTo>
                <a:lnTo>
                  <a:pt x="476427" y="87630"/>
                </a:lnTo>
                <a:lnTo>
                  <a:pt x="478345" y="97790"/>
                </a:lnTo>
                <a:lnTo>
                  <a:pt x="483590" y="105410"/>
                </a:lnTo>
                <a:lnTo>
                  <a:pt x="491350" y="110490"/>
                </a:lnTo>
                <a:lnTo>
                  <a:pt x="500862" y="111760"/>
                </a:lnTo>
                <a:lnTo>
                  <a:pt x="510374" y="110490"/>
                </a:lnTo>
                <a:lnTo>
                  <a:pt x="518147" y="105410"/>
                </a:lnTo>
                <a:lnTo>
                  <a:pt x="520763" y="101600"/>
                </a:lnTo>
                <a:lnTo>
                  <a:pt x="523379" y="97790"/>
                </a:lnTo>
                <a:lnTo>
                  <a:pt x="525297" y="87630"/>
                </a:lnTo>
                <a:close/>
              </a:path>
              <a:path w="1530350" h="278130">
                <a:moveTo>
                  <a:pt x="549579" y="135890"/>
                </a:moveTo>
                <a:lnTo>
                  <a:pt x="549516" y="133350"/>
                </a:lnTo>
                <a:lnTo>
                  <a:pt x="547801" y="106680"/>
                </a:lnTo>
                <a:lnTo>
                  <a:pt x="542505" y="81280"/>
                </a:lnTo>
                <a:lnTo>
                  <a:pt x="533120" y="63309"/>
                </a:lnTo>
                <a:lnTo>
                  <a:pt x="533120" y="80010"/>
                </a:lnTo>
                <a:lnTo>
                  <a:pt x="532650" y="97790"/>
                </a:lnTo>
                <a:lnTo>
                  <a:pt x="524332" y="110490"/>
                </a:lnTo>
                <a:lnTo>
                  <a:pt x="510476" y="119380"/>
                </a:lnTo>
                <a:lnTo>
                  <a:pt x="493395" y="119380"/>
                </a:lnTo>
                <a:lnTo>
                  <a:pt x="484809" y="116840"/>
                </a:lnTo>
                <a:lnTo>
                  <a:pt x="477570" y="110490"/>
                </a:lnTo>
                <a:lnTo>
                  <a:pt x="473176" y="105410"/>
                </a:lnTo>
                <a:lnTo>
                  <a:pt x="472071" y="104140"/>
                </a:lnTo>
                <a:lnTo>
                  <a:pt x="468731" y="95250"/>
                </a:lnTo>
                <a:lnTo>
                  <a:pt x="469214" y="78740"/>
                </a:lnTo>
                <a:lnTo>
                  <a:pt x="477532" y="64770"/>
                </a:lnTo>
                <a:lnTo>
                  <a:pt x="491388" y="55880"/>
                </a:lnTo>
                <a:lnTo>
                  <a:pt x="508457" y="55880"/>
                </a:lnTo>
                <a:lnTo>
                  <a:pt x="517042" y="58420"/>
                </a:lnTo>
                <a:lnTo>
                  <a:pt x="524281" y="64770"/>
                </a:lnTo>
                <a:lnTo>
                  <a:pt x="529767" y="71120"/>
                </a:lnTo>
                <a:lnTo>
                  <a:pt x="533120" y="80010"/>
                </a:lnTo>
                <a:lnTo>
                  <a:pt x="533120" y="63309"/>
                </a:lnTo>
                <a:lnTo>
                  <a:pt x="530567" y="58420"/>
                </a:lnTo>
                <a:lnTo>
                  <a:pt x="527240" y="55880"/>
                </a:lnTo>
                <a:lnTo>
                  <a:pt x="522236" y="52070"/>
                </a:lnTo>
                <a:lnTo>
                  <a:pt x="508914" y="41910"/>
                </a:lnTo>
                <a:lnTo>
                  <a:pt x="486384" y="31750"/>
                </a:lnTo>
                <a:lnTo>
                  <a:pt x="462229" y="20320"/>
                </a:lnTo>
                <a:lnTo>
                  <a:pt x="423075" y="2540"/>
                </a:lnTo>
                <a:lnTo>
                  <a:pt x="419049" y="0"/>
                </a:lnTo>
                <a:lnTo>
                  <a:pt x="414337" y="3810"/>
                </a:lnTo>
                <a:lnTo>
                  <a:pt x="414451" y="19050"/>
                </a:lnTo>
                <a:lnTo>
                  <a:pt x="414845" y="40640"/>
                </a:lnTo>
                <a:lnTo>
                  <a:pt x="414934" y="52070"/>
                </a:lnTo>
                <a:lnTo>
                  <a:pt x="407784" y="45720"/>
                </a:lnTo>
                <a:lnTo>
                  <a:pt x="399338" y="40640"/>
                </a:lnTo>
                <a:lnTo>
                  <a:pt x="390448" y="36830"/>
                </a:lnTo>
                <a:lnTo>
                  <a:pt x="381952" y="33020"/>
                </a:lnTo>
                <a:lnTo>
                  <a:pt x="354114" y="21590"/>
                </a:lnTo>
                <a:lnTo>
                  <a:pt x="305600" y="8890"/>
                </a:lnTo>
                <a:lnTo>
                  <a:pt x="265811" y="3810"/>
                </a:lnTo>
                <a:lnTo>
                  <a:pt x="243065" y="2540"/>
                </a:lnTo>
                <a:lnTo>
                  <a:pt x="220256" y="2540"/>
                </a:lnTo>
                <a:lnTo>
                  <a:pt x="175018" y="7620"/>
                </a:lnTo>
                <a:lnTo>
                  <a:pt x="103428" y="33020"/>
                </a:lnTo>
                <a:lnTo>
                  <a:pt x="41160" y="76200"/>
                </a:lnTo>
                <a:lnTo>
                  <a:pt x="12547" y="113030"/>
                </a:lnTo>
                <a:lnTo>
                  <a:pt x="114" y="156210"/>
                </a:lnTo>
                <a:lnTo>
                  <a:pt x="0" y="160020"/>
                </a:lnTo>
                <a:lnTo>
                  <a:pt x="1143" y="186690"/>
                </a:lnTo>
                <a:lnTo>
                  <a:pt x="17818" y="229870"/>
                </a:lnTo>
                <a:lnTo>
                  <a:pt x="65481" y="270510"/>
                </a:lnTo>
                <a:lnTo>
                  <a:pt x="105651" y="278130"/>
                </a:lnTo>
                <a:lnTo>
                  <a:pt x="144983" y="271780"/>
                </a:lnTo>
                <a:lnTo>
                  <a:pt x="175348" y="246380"/>
                </a:lnTo>
                <a:lnTo>
                  <a:pt x="187337" y="194310"/>
                </a:lnTo>
                <a:lnTo>
                  <a:pt x="158673" y="148590"/>
                </a:lnTo>
                <a:lnTo>
                  <a:pt x="109905" y="138430"/>
                </a:lnTo>
                <a:lnTo>
                  <a:pt x="77470" y="163830"/>
                </a:lnTo>
                <a:lnTo>
                  <a:pt x="85229" y="204470"/>
                </a:lnTo>
                <a:lnTo>
                  <a:pt x="103530" y="194310"/>
                </a:lnTo>
                <a:lnTo>
                  <a:pt x="100749" y="190500"/>
                </a:lnTo>
                <a:lnTo>
                  <a:pt x="130467" y="160020"/>
                </a:lnTo>
                <a:lnTo>
                  <a:pt x="159245" y="187960"/>
                </a:lnTo>
                <a:lnTo>
                  <a:pt x="148805" y="224790"/>
                </a:lnTo>
                <a:lnTo>
                  <a:pt x="110604" y="241300"/>
                </a:lnTo>
                <a:lnTo>
                  <a:pt x="98602" y="241300"/>
                </a:lnTo>
                <a:lnTo>
                  <a:pt x="46875" y="204470"/>
                </a:lnTo>
                <a:lnTo>
                  <a:pt x="38773" y="176530"/>
                </a:lnTo>
                <a:lnTo>
                  <a:pt x="43383" y="147320"/>
                </a:lnTo>
                <a:lnTo>
                  <a:pt x="62598" y="123190"/>
                </a:lnTo>
                <a:lnTo>
                  <a:pt x="89623" y="109220"/>
                </a:lnTo>
                <a:lnTo>
                  <a:pt x="117500" y="105410"/>
                </a:lnTo>
                <a:lnTo>
                  <a:pt x="143738" y="107950"/>
                </a:lnTo>
                <a:lnTo>
                  <a:pt x="180200" y="127000"/>
                </a:lnTo>
                <a:lnTo>
                  <a:pt x="213055" y="166370"/>
                </a:lnTo>
                <a:lnTo>
                  <a:pt x="217258" y="172720"/>
                </a:lnTo>
                <a:lnTo>
                  <a:pt x="221183" y="181610"/>
                </a:lnTo>
                <a:lnTo>
                  <a:pt x="224878" y="189230"/>
                </a:lnTo>
                <a:lnTo>
                  <a:pt x="228384" y="196850"/>
                </a:lnTo>
                <a:lnTo>
                  <a:pt x="251574" y="229870"/>
                </a:lnTo>
                <a:lnTo>
                  <a:pt x="316039" y="229870"/>
                </a:lnTo>
                <a:lnTo>
                  <a:pt x="314604" y="226060"/>
                </a:lnTo>
                <a:lnTo>
                  <a:pt x="306235" y="217170"/>
                </a:lnTo>
                <a:lnTo>
                  <a:pt x="297916" y="215900"/>
                </a:lnTo>
                <a:lnTo>
                  <a:pt x="290207" y="213360"/>
                </a:lnTo>
                <a:lnTo>
                  <a:pt x="280403" y="207010"/>
                </a:lnTo>
                <a:lnTo>
                  <a:pt x="276326" y="198120"/>
                </a:lnTo>
                <a:lnTo>
                  <a:pt x="276453" y="189230"/>
                </a:lnTo>
                <a:lnTo>
                  <a:pt x="279273" y="185420"/>
                </a:lnTo>
                <a:lnTo>
                  <a:pt x="331673" y="185420"/>
                </a:lnTo>
                <a:lnTo>
                  <a:pt x="367919" y="203200"/>
                </a:lnTo>
                <a:lnTo>
                  <a:pt x="380644" y="226060"/>
                </a:lnTo>
                <a:lnTo>
                  <a:pt x="383578" y="227330"/>
                </a:lnTo>
                <a:lnTo>
                  <a:pt x="383730" y="227330"/>
                </a:lnTo>
                <a:lnTo>
                  <a:pt x="388607" y="229870"/>
                </a:lnTo>
                <a:lnTo>
                  <a:pt x="443458" y="229870"/>
                </a:lnTo>
                <a:lnTo>
                  <a:pt x="422084" y="212090"/>
                </a:lnTo>
                <a:lnTo>
                  <a:pt x="416572" y="208280"/>
                </a:lnTo>
                <a:lnTo>
                  <a:pt x="411543" y="204470"/>
                </a:lnTo>
                <a:lnTo>
                  <a:pt x="407314" y="199390"/>
                </a:lnTo>
                <a:lnTo>
                  <a:pt x="404215" y="193040"/>
                </a:lnTo>
                <a:lnTo>
                  <a:pt x="402526" y="189230"/>
                </a:lnTo>
                <a:lnTo>
                  <a:pt x="402907" y="185420"/>
                </a:lnTo>
                <a:lnTo>
                  <a:pt x="403529" y="179070"/>
                </a:lnTo>
                <a:lnTo>
                  <a:pt x="408559" y="171450"/>
                </a:lnTo>
                <a:lnTo>
                  <a:pt x="411657" y="170180"/>
                </a:lnTo>
                <a:lnTo>
                  <a:pt x="418731" y="168910"/>
                </a:lnTo>
                <a:lnTo>
                  <a:pt x="422579" y="168910"/>
                </a:lnTo>
                <a:lnTo>
                  <a:pt x="430885" y="170180"/>
                </a:lnTo>
                <a:lnTo>
                  <a:pt x="435406" y="171450"/>
                </a:lnTo>
                <a:lnTo>
                  <a:pt x="439978" y="171450"/>
                </a:lnTo>
                <a:lnTo>
                  <a:pt x="446608" y="172720"/>
                </a:lnTo>
                <a:lnTo>
                  <a:pt x="477583" y="172720"/>
                </a:lnTo>
                <a:lnTo>
                  <a:pt x="488505" y="170180"/>
                </a:lnTo>
                <a:lnTo>
                  <a:pt x="499300" y="168910"/>
                </a:lnTo>
                <a:lnTo>
                  <a:pt x="524167" y="160020"/>
                </a:lnTo>
                <a:lnTo>
                  <a:pt x="530961" y="156210"/>
                </a:lnTo>
                <a:lnTo>
                  <a:pt x="537375" y="151130"/>
                </a:lnTo>
                <a:lnTo>
                  <a:pt x="543013" y="147320"/>
                </a:lnTo>
                <a:lnTo>
                  <a:pt x="546773" y="144780"/>
                </a:lnTo>
                <a:lnTo>
                  <a:pt x="544309" y="144780"/>
                </a:lnTo>
                <a:lnTo>
                  <a:pt x="534797" y="146050"/>
                </a:lnTo>
                <a:lnTo>
                  <a:pt x="526237" y="147320"/>
                </a:lnTo>
                <a:lnTo>
                  <a:pt x="500481" y="147320"/>
                </a:lnTo>
                <a:lnTo>
                  <a:pt x="477050" y="143510"/>
                </a:lnTo>
                <a:lnTo>
                  <a:pt x="469658" y="139700"/>
                </a:lnTo>
                <a:lnTo>
                  <a:pt x="462076" y="135890"/>
                </a:lnTo>
                <a:lnTo>
                  <a:pt x="455549" y="132080"/>
                </a:lnTo>
                <a:lnTo>
                  <a:pt x="448627" y="125730"/>
                </a:lnTo>
                <a:lnTo>
                  <a:pt x="448068" y="123190"/>
                </a:lnTo>
                <a:lnTo>
                  <a:pt x="451319" y="119380"/>
                </a:lnTo>
                <a:lnTo>
                  <a:pt x="454710" y="120650"/>
                </a:lnTo>
                <a:lnTo>
                  <a:pt x="455752" y="120650"/>
                </a:lnTo>
                <a:lnTo>
                  <a:pt x="464515" y="127000"/>
                </a:lnTo>
                <a:lnTo>
                  <a:pt x="474802" y="132080"/>
                </a:lnTo>
                <a:lnTo>
                  <a:pt x="486143" y="135890"/>
                </a:lnTo>
                <a:lnTo>
                  <a:pt x="498132" y="138430"/>
                </a:lnTo>
                <a:lnTo>
                  <a:pt x="548068" y="138430"/>
                </a:lnTo>
                <a:lnTo>
                  <a:pt x="549224" y="135890"/>
                </a:lnTo>
                <a:lnTo>
                  <a:pt x="549579" y="135890"/>
                </a:lnTo>
                <a:close/>
              </a:path>
              <a:path w="1530350" h="278130">
                <a:moveTo>
                  <a:pt x="817981" y="168084"/>
                </a:moveTo>
                <a:lnTo>
                  <a:pt x="800354" y="128447"/>
                </a:lnTo>
                <a:lnTo>
                  <a:pt x="765683" y="112331"/>
                </a:lnTo>
                <a:lnTo>
                  <a:pt x="724916" y="103428"/>
                </a:lnTo>
                <a:lnTo>
                  <a:pt x="712736" y="100190"/>
                </a:lnTo>
                <a:lnTo>
                  <a:pt x="682713" y="70675"/>
                </a:lnTo>
                <a:lnTo>
                  <a:pt x="683539" y="63563"/>
                </a:lnTo>
                <a:lnTo>
                  <a:pt x="721042" y="37465"/>
                </a:lnTo>
                <a:lnTo>
                  <a:pt x="731977" y="36880"/>
                </a:lnTo>
                <a:lnTo>
                  <a:pt x="743191" y="37465"/>
                </a:lnTo>
                <a:lnTo>
                  <a:pt x="779475" y="53708"/>
                </a:lnTo>
                <a:lnTo>
                  <a:pt x="786536" y="62890"/>
                </a:lnTo>
                <a:lnTo>
                  <a:pt x="790968" y="65074"/>
                </a:lnTo>
                <a:lnTo>
                  <a:pt x="799541" y="65074"/>
                </a:lnTo>
                <a:lnTo>
                  <a:pt x="803186" y="63677"/>
                </a:lnTo>
                <a:lnTo>
                  <a:pt x="812253" y="55473"/>
                </a:lnTo>
                <a:lnTo>
                  <a:pt x="812800" y="45796"/>
                </a:lnTo>
                <a:lnTo>
                  <a:pt x="807186" y="39535"/>
                </a:lnTo>
                <a:lnTo>
                  <a:pt x="804595" y="36880"/>
                </a:lnTo>
                <a:lnTo>
                  <a:pt x="801497" y="33705"/>
                </a:lnTo>
                <a:lnTo>
                  <a:pt x="759053" y="12039"/>
                </a:lnTo>
                <a:lnTo>
                  <a:pt x="731634" y="9359"/>
                </a:lnTo>
                <a:lnTo>
                  <a:pt x="719391" y="9906"/>
                </a:lnTo>
                <a:lnTo>
                  <a:pt x="678510" y="22821"/>
                </a:lnTo>
                <a:lnTo>
                  <a:pt x="651103" y="57137"/>
                </a:lnTo>
                <a:lnTo>
                  <a:pt x="648601" y="74295"/>
                </a:lnTo>
                <a:lnTo>
                  <a:pt x="649097" y="82448"/>
                </a:lnTo>
                <a:lnTo>
                  <a:pt x="673531" y="118668"/>
                </a:lnTo>
                <a:lnTo>
                  <a:pt x="714870" y="133680"/>
                </a:lnTo>
                <a:lnTo>
                  <a:pt x="743026" y="139560"/>
                </a:lnTo>
                <a:lnTo>
                  <a:pt x="754748" y="142709"/>
                </a:lnTo>
                <a:lnTo>
                  <a:pt x="764197" y="146075"/>
                </a:lnTo>
                <a:lnTo>
                  <a:pt x="771448" y="149669"/>
                </a:lnTo>
                <a:lnTo>
                  <a:pt x="779907" y="154774"/>
                </a:lnTo>
                <a:lnTo>
                  <a:pt x="784199" y="161632"/>
                </a:lnTo>
                <a:lnTo>
                  <a:pt x="784199" y="170065"/>
                </a:lnTo>
                <a:lnTo>
                  <a:pt x="753910" y="200456"/>
                </a:lnTo>
                <a:lnTo>
                  <a:pt x="732637" y="202539"/>
                </a:lnTo>
                <a:lnTo>
                  <a:pt x="720623" y="201942"/>
                </a:lnTo>
                <a:lnTo>
                  <a:pt x="684110" y="189547"/>
                </a:lnTo>
                <a:lnTo>
                  <a:pt x="670356" y="175577"/>
                </a:lnTo>
                <a:lnTo>
                  <a:pt x="666254" y="173710"/>
                </a:lnTo>
                <a:lnTo>
                  <a:pt x="657758" y="173710"/>
                </a:lnTo>
                <a:lnTo>
                  <a:pt x="653872" y="175310"/>
                </a:lnTo>
                <a:lnTo>
                  <a:pt x="645121" y="184061"/>
                </a:lnTo>
                <a:lnTo>
                  <a:pt x="644779" y="193217"/>
                </a:lnTo>
                <a:lnTo>
                  <a:pt x="650087" y="199148"/>
                </a:lnTo>
                <a:lnTo>
                  <a:pt x="665645" y="212623"/>
                </a:lnTo>
                <a:lnTo>
                  <a:pt x="684682" y="222288"/>
                </a:lnTo>
                <a:lnTo>
                  <a:pt x="707148" y="228117"/>
                </a:lnTo>
                <a:lnTo>
                  <a:pt x="732967" y="230060"/>
                </a:lnTo>
                <a:lnTo>
                  <a:pt x="745261" y="229577"/>
                </a:lnTo>
                <a:lnTo>
                  <a:pt x="786676" y="218262"/>
                </a:lnTo>
                <a:lnTo>
                  <a:pt x="815327" y="185547"/>
                </a:lnTo>
                <a:lnTo>
                  <a:pt x="817321" y="177076"/>
                </a:lnTo>
                <a:lnTo>
                  <a:pt x="817981" y="168084"/>
                </a:lnTo>
                <a:close/>
              </a:path>
              <a:path w="1530350" h="278130">
                <a:moveTo>
                  <a:pt x="1062494" y="16573"/>
                </a:moveTo>
                <a:lnTo>
                  <a:pt x="1055217" y="9283"/>
                </a:lnTo>
                <a:lnTo>
                  <a:pt x="1037310" y="9283"/>
                </a:lnTo>
                <a:lnTo>
                  <a:pt x="1030020" y="16573"/>
                </a:lnTo>
                <a:lnTo>
                  <a:pt x="1030020" y="140716"/>
                </a:lnTo>
                <a:lnTo>
                  <a:pt x="1029182" y="155409"/>
                </a:lnTo>
                <a:lnTo>
                  <a:pt x="1009002" y="193929"/>
                </a:lnTo>
                <a:lnTo>
                  <a:pt x="975169" y="202476"/>
                </a:lnTo>
                <a:lnTo>
                  <a:pt x="962113" y="201523"/>
                </a:lnTo>
                <a:lnTo>
                  <a:pt x="927862" y="178752"/>
                </a:lnTo>
                <a:lnTo>
                  <a:pt x="920305" y="140716"/>
                </a:lnTo>
                <a:lnTo>
                  <a:pt x="920305" y="16573"/>
                </a:lnTo>
                <a:lnTo>
                  <a:pt x="913028" y="9283"/>
                </a:lnTo>
                <a:lnTo>
                  <a:pt x="895134" y="9283"/>
                </a:lnTo>
                <a:lnTo>
                  <a:pt x="887857" y="16573"/>
                </a:lnTo>
                <a:lnTo>
                  <a:pt x="887857" y="144995"/>
                </a:lnTo>
                <a:lnTo>
                  <a:pt x="889254" y="164719"/>
                </a:lnTo>
                <a:lnTo>
                  <a:pt x="910082" y="208546"/>
                </a:lnTo>
                <a:lnTo>
                  <a:pt x="955090" y="228663"/>
                </a:lnTo>
                <a:lnTo>
                  <a:pt x="975169" y="230009"/>
                </a:lnTo>
                <a:lnTo>
                  <a:pt x="995260" y="228663"/>
                </a:lnTo>
                <a:lnTo>
                  <a:pt x="1040244" y="208546"/>
                </a:lnTo>
                <a:lnTo>
                  <a:pt x="1061097" y="164719"/>
                </a:lnTo>
                <a:lnTo>
                  <a:pt x="1062494" y="144995"/>
                </a:lnTo>
                <a:lnTo>
                  <a:pt x="1062494" y="16573"/>
                </a:lnTo>
                <a:close/>
              </a:path>
              <a:path w="1530350" h="278130">
                <a:moveTo>
                  <a:pt x="1304010" y="168021"/>
                </a:moveTo>
                <a:lnTo>
                  <a:pt x="1286395" y="128384"/>
                </a:lnTo>
                <a:lnTo>
                  <a:pt x="1251724" y="112280"/>
                </a:lnTo>
                <a:lnTo>
                  <a:pt x="1210945" y="103365"/>
                </a:lnTo>
                <a:lnTo>
                  <a:pt x="1198778" y="100126"/>
                </a:lnTo>
                <a:lnTo>
                  <a:pt x="1168742" y="70612"/>
                </a:lnTo>
                <a:lnTo>
                  <a:pt x="1169568" y="63487"/>
                </a:lnTo>
                <a:lnTo>
                  <a:pt x="1207084" y="37414"/>
                </a:lnTo>
                <a:lnTo>
                  <a:pt x="1218006" y="36830"/>
                </a:lnTo>
                <a:lnTo>
                  <a:pt x="1229233" y="37414"/>
                </a:lnTo>
                <a:lnTo>
                  <a:pt x="1265491" y="53632"/>
                </a:lnTo>
                <a:lnTo>
                  <a:pt x="1269644" y="59042"/>
                </a:lnTo>
                <a:lnTo>
                  <a:pt x="1272578" y="62826"/>
                </a:lnTo>
                <a:lnTo>
                  <a:pt x="1298829" y="45732"/>
                </a:lnTo>
                <a:lnTo>
                  <a:pt x="1293228" y="39471"/>
                </a:lnTo>
                <a:lnTo>
                  <a:pt x="1257185" y="15303"/>
                </a:lnTo>
                <a:lnTo>
                  <a:pt x="1217676" y="9283"/>
                </a:lnTo>
                <a:lnTo>
                  <a:pt x="1205445" y="9829"/>
                </a:lnTo>
                <a:lnTo>
                  <a:pt x="1164551" y="22758"/>
                </a:lnTo>
                <a:lnTo>
                  <a:pt x="1137145" y="57061"/>
                </a:lnTo>
                <a:lnTo>
                  <a:pt x="1134643" y="74231"/>
                </a:lnTo>
                <a:lnTo>
                  <a:pt x="1135138" y="82384"/>
                </a:lnTo>
                <a:lnTo>
                  <a:pt x="1159573" y="118605"/>
                </a:lnTo>
                <a:lnTo>
                  <a:pt x="1200912" y="133629"/>
                </a:lnTo>
                <a:lnTo>
                  <a:pt x="1229067" y="139509"/>
                </a:lnTo>
                <a:lnTo>
                  <a:pt x="1240790" y="142646"/>
                </a:lnTo>
                <a:lnTo>
                  <a:pt x="1250238" y="145999"/>
                </a:lnTo>
                <a:lnTo>
                  <a:pt x="1257477" y="149593"/>
                </a:lnTo>
                <a:lnTo>
                  <a:pt x="1265948" y="154698"/>
                </a:lnTo>
                <a:lnTo>
                  <a:pt x="1270241" y="161569"/>
                </a:lnTo>
                <a:lnTo>
                  <a:pt x="1270241" y="169989"/>
                </a:lnTo>
                <a:lnTo>
                  <a:pt x="1239939" y="200393"/>
                </a:lnTo>
                <a:lnTo>
                  <a:pt x="1218679" y="202476"/>
                </a:lnTo>
                <a:lnTo>
                  <a:pt x="1206665" y="201879"/>
                </a:lnTo>
                <a:lnTo>
                  <a:pt x="1170152" y="189484"/>
                </a:lnTo>
                <a:lnTo>
                  <a:pt x="1156373" y="175514"/>
                </a:lnTo>
                <a:lnTo>
                  <a:pt x="1152271" y="173659"/>
                </a:lnTo>
                <a:lnTo>
                  <a:pt x="1143800" y="173659"/>
                </a:lnTo>
                <a:lnTo>
                  <a:pt x="1139939" y="175247"/>
                </a:lnTo>
                <a:lnTo>
                  <a:pt x="1131150" y="184010"/>
                </a:lnTo>
                <a:lnTo>
                  <a:pt x="1130808" y="193167"/>
                </a:lnTo>
                <a:lnTo>
                  <a:pt x="1136129" y="199097"/>
                </a:lnTo>
                <a:lnTo>
                  <a:pt x="1151686" y="212572"/>
                </a:lnTo>
                <a:lnTo>
                  <a:pt x="1170736" y="222237"/>
                </a:lnTo>
                <a:lnTo>
                  <a:pt x="1193190" y="228066"/>
                </a:lnTo>
                <a:lnTo>
                  <a:pt x="1218996" y="230009"/>
                </a:lnTo>
                <a:lnTo>
                  <a:pt x="1231290" y="229527"/>
                </a:lnTo>
                <a:lnTo>
                  <a:pt x="1272717" y="218198"/>
                </a:lnTo>
                <a:lnTo>
                  <a:pt x="1301369" y="185470"/>
                </a:lnTo>
                <a:lnTo>
                  <a:pt x="1303350" y="177012"/>
                </a:lnTo>
                <a:lnTo>
                  <a:pt x="1304010" y="168021"/>
                </a:lnTo>
                <a:close/>
              </a:path>
              <a:path w="1530350" h="278130">
                <a:moveTo>
                  <a:pt x="1529803" y="18376"/>
                </a:moveTo>
                <a:lnTo>
                  <a:pt x="1523517" y="12090"/>
                </a:lnTo>
                <a:lnTo>
                  <a:pt x="1417218" y="12090"/>
                </a:lnTo>
                <a:lnTo>
                  <a:pt x="1400378" y="15494"/>
                </a:lnTo>
                <a:lnTo>
                  <a:pt x="1386598" y="24790"/>
                </a:lnTo>
                <a:lnTo>
                  <a:pt x="1377302" y="38569"/>
                </a:lnTo>
                <a:lnTo>
                  <a:pt x="1373886" y="55422"/>
                </a:lnTo>
                <a:lnTo>
                  <a:pt x="1373886" y="183857"/>
                </a:lnTo>
                <a:lnTo>
                  <a:pt x="1377302" y="200698"/>
                </a:lnTo>
                <a:lnTo>
                  <a:pt x="1386598" y="214477"/>
                </a:lnTo>
                <a:lnTo>
                  <a:pt x="1400378" y="223761"/>
                </a:lnTo>
                <a:lnTo>
                  <a:pt x="1417218" y="227177"/>
                </a:lnTo>
                <a:lnTo>
                  <a:pt x="1523517" y="227177"/>
                </a:lnTo>
                <a:lnTo>
                  <a:pt x="1529803" y="220903"/>
                </a:lnTo>
                <a:lnTo>
                  <a:pt x="1529803" y="205473"/>
                </a:lnTo>
                <a:lnTo>
                  <a:pt x="1523517" y="199174"/>
                </a:lnTo>
                <a:lnTo>
                  <a:pt x="1408772" y="199174"/>
                </a:lnTo>
                <a:lnTo>
                  <a:pt x="1401889" y="192316"/>
                </a:lnTo>
                <a:lnTo>
                  <a:pt x="1401889" y="132511"/>
                </a:lnTo>
                <a:lnTo>
                  <a:pt x="1505889" y="132511"/>
                </a:lnTo>
                <a:lnTo>
                  <a:pt x="1511846" y="126555"/>
                </a:lnTo>
                <a:lnTo>
                  <a:pt x="1511846" y="111925"/>
                </a:lnTo>
                <a:lnTo>
                  <a:pt x="1505889" y="105968"/>
                </a:lnTo>
                <a:lnTo>
                  <a:pt x="1401889" y="105968"/>
                </a:lnTo>
                <a:lnTo>
                  <a:pt x="1401889" y="46964"/>
                </a:lnTo>
                <a:lnTo>
                  <a:pt x="1408772" y="40081"/>
                </a:lnTo>
                <a:lnTo>
                  <a:pt x="1523517" y="40081"/>
                </a:lnTo>
                <a:lnTo>
                  <a:pt x="1529803" y="33807"/>
                </a:lnTo>
                <a:lnTo>
                  <a:pt x="1529803" y="18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6877" y="355600"/>
            <a:ext cx="621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2023</a:t>
            </a:r>
            <a:endParaRPr sz="200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1898" y="486835"/>
            <a:ext cx="899794" cy="227329"/>
          </a:xfrm>
          <a:custGeom>
            <a:avLst/>
            <a:gdLst/>
            <a:ahLst/>
            <a:cxnLst/>
            <a:rect l="l" t="t" r="r" b="b"/>
            <a:pathLst>
              <a:path w="899794" h="227329">
                <a:moveTo>
                  <a:pt x="263144" y="0"/>
                </a:moveTo>
                <a:lnTo>
                  <a:pt x="256127" y="1415"/>
                </a:lnTo>
                <a:lnTo>
                  <a:pt x="250399" y="5278"/>
                </a:lnTo>
                <a:lnTo>
                  <a:pt x="246538" y="11010"/>
                </a:lnTo>
                <a:lnTo>
                  <a:pt x="245122" y="18033"/>
                </a:lnTo>
                <a:lnTo>
                  <a:pt x="245122" y="139293"/>
                </a:lnTo>
                <a:lnTo>
                  <a:pt x="250878" y="177406"/>
                </a:lnTo>
                <a:lnTo>
                  <a:pt x="281000" y="214643"/>
                </a:lnTo>
                <a:lnTo>
                  <a:pt x="335305" y="227126"/>
                </a:lnTo>
                <a:lnTo>
                  <a:pt x="356033" y="225740"/>
                </a:lnTo>
                <a:lnTo>
                  <a:pt x="374134" y="221580"/>
                </a:lnTo>
                <a:lnTo>
                  <a:pt x="389603" y="214643"/>
                </a:lnTo>
                <a:lnTo>
                  <a:pt x="402437" y="204927"/>
                </a:lnTo>
                <a:lnTo>
                  <a:pt x="409614" y="196075"/>
                </a:lnTo>
                <a:lnTo>
                  <a:pt x="335305" y="196075"/>
                </a:lnTo>
                <a:lnTo>
                  <a:pt x="322346" y="195144"/>
                </a:lnTo>
                <a:lnTo>
                  <a:pt x="288611" y="172740"/>
                </a:lnTo>
                <a:lnTo>
                  <a:pt x="281190" y="134950"/>
                </a:lnTo>
                <a:lnTo>
                  <a:pt x="281190" y="18033"/>
                </a:lnTo>
                <a:lnTo>
                  <a:pt x="279771" y="11010"/>
                </a:lnTo>
                <a:lnTo>
                  <a:pt x="275901" y="5278"/>
                </a:lnTo>
                <a:lnTo>
                  <a:pt x="270164" y="1415"/>
                </a:lnTo>
                <a:lnTo>
                  <a:pt x="263144" y="0"/>
                </a:lnTo>
                <a:close/>
              </a:path>
              <a:path w="899794" h="227329">
                <a:moveTo>
                  <a:pt x="407454" y="0"/>
                </a:moveTo>
                <a:lnTo>
                  <a:pt x="400433" y="1415"/>
                </a:lnTo>
                <a:lnTo>
                  <a:pt x="394696" y="5278"/>
                </a:lnTo>
                <a:lnTo>
                  <a:pt x="390827" y="11010"/>
                </a:lnTo>
                <a:lnTo>
                  <a:pt x="389407" y="18033"/>
                </a:lnTo>
                <a:lnTo>
                  <a:pt x="389407" y="134950"/>
                </a:lnTo>
                <a:lnTo>
                  <a:pt x="388583" y="149613"/>
                </a:lnTo>
                <a:lnTo>
                  <a:pt x="368713" y="187706"/>
                </a:lnTo>
                <a:lnTo>
                  <a:pt x="335305" y="196075"/>
                </a:lnTo>
                <a:lnTo>
                  <a:pt x="409614" y="196075"/>
                </a:lnTo>
                <a:lnTo>
                  <a:pt x="412522" y="192489"/>
                </a:lnTo>
                <a:lnTo>
                  <a:pt x="419725" y="177406"/>
                </a:lnTo>
                <a:lnTo>
                  <a:pt x="424047" y="159675"/>
                </a:lnTo>
                <a:lnTo>
                  <a:pt x="425488" y="139293"/>
                </a:lnTo>
                <a:lnTo>
                  <a:pt x="425488" y="18033"/>
                </a:lnTo>
                <a:lnTo>
                  <a:pt x="424070" y="11010"/>
                </a:lnTo>
                <a:lnTo>
                  <a:pt x="420204" y="5278"/>
                </a:lnTo>
                <a:lnTo>
                  <a:pt x="414472" y="1415"/>
                </a:lnTo>
                <a:lnTo>
                  <a:pt x="407454" y="0"/>
                </a:lnTo>
                <a:close/>
              </a:path>
              <a:path w="899794" h="227329">
                <a:moveTo>
                  <a:pt x="17737" y="166879"/>
                </a:moveTo>
                <a:lnTo>
                  <a:pt x="11019" y="168071"/>
                </a:lnTo>
                <a:lnTo>
                  <a:pt x="5105" y="171945"/>
                </a:lnTo>
                <a:lnTo>
                  <a:pt x="1399" y="177383"/>
                </a:lnTo>
                <a:lnTo>
                  <a:pt x="0" y="183529"/>
                </a:lnTo>
                <a:lnTo>
                  <a:pt x="914" y="189734"/>
                </a:lnTo>
                <a:lnTo>
                  <a:pt x="39814" y="219221"/>
                </a:lnTo>
                <a:lnTo>
                  <a:pt x="89484" y="227190"/>
                </a:lnTo>
                <a:lnTo>
                  <a:pt x="102121" y="226699"/>
                </a:lnTo>
                <a:lnTo>
                  <a:pt x="144789" y="214994"/>
                </a:lnTo>
                <a:lnTo>
                  <a:pt x="166711" y="196138"/>
                </a:lnTo>
                <a:lnTo>
                  <a:pt x="89141" y="196138"/>
                </a:lnTo>
                <a:lnTo>
                  <a:pt x="77120" y="195553"/>
                </a:lnTo>
                <a:lnTo>
                  <a:pt x="40792" y="183210"/>
                </a:lnTo>
                <a:lnTo>
                  <a:pt x="29959" y="172605"/>
                </a:lnTo>
                <a:lnTo>
                  <a:pt x="24352" y="168385"/>
                </a:lnTo>
                <a:lnTo>
                  <a:pt x="17737" y="166879"/>
                </a:lnTo>
                <a:close/>
              </a:path>
              <a:path w="899794" h="227329">
                <a:moveTo>
                  <a:pt x="88138" y="63"/>
                </a:moveTo>
                <a:lnTo>
                  <a:pt x="42545" y="9067"/>
                </a:lnTo>
                <a:lnTo>
                  <a:pt x="12649" y="33464"/>
                </a:lnTo>
                <a:lnTo>
                  <a:pt x="2285" y="67525"/>
                </a:lnTo>
                <a:lnTo>
                  <a:pt x="2797" y="76050"/>
                </a:lnTo>
                <a:lnTo>
                  <a:pt x="28292" y="113881"/>
                </a:lnTo>
                <a:lnTo>
                  <a:pt x="70705" y="129334"/>
                </a:lnTo>
                <a:lnTo>
                  <a:pt x="99189" y="135284"/>
                </a:lnTo>
                <a:lnTo>
                  <a:pt x="110974" y="138436"/>
                </a:lnTo>
                <a:lnTo>
                  <a:pt x="120484" y="141797"/>
                </a:lnTo>
                <a:lnTo>
                  <a:pt x="127723" y="145364"/>
                </a:lnTo>
                <a:lnTo>
                  <a:pt x="135851" y="150253"/>
                </a:lnTo>
                <a:lnTo>
                  <a:pt x="139915" y="156717"/>
                </a:lnTo>
                <a:lnTo>
                  <a:pt x="139915" y="164731"/>
                </a:lnTo>
                <a:lnTo>
                  <a:pt x="110309" y="194090"/>
                </a:lnTo>
                <a:lnTo>
                  <a:pt x="89141" y="196138"/>
                </a:lnTo>
                <a:lnTo>
                  <a:pt x="166711" y="196138"/>
                </a:lnTo>
                <a:lnTo>
                  <a:pt x="177317" y="162725"/>
                </a:lnTo>
                <a:lnTo>
                  <a:pt x="176817" y="154071"/>
                </a:lnTo>
                <a:lnTo>
                  <a:pt x="151926" y="116466"/>
                </a:lnTo>
                <a:lnTo>
                  <a:pt x="110588" y="101448"/>
                </a:lnTo>
                <a:lnTo>
                  <a:pt x="81830" y="95615"/>
                </a:lnTo>
                <a:lnTo>
                  <a:pt x="69597" y="92367"/>
                </a:lnTo>
                <a:lnTo>
                  <a:pt x="59786" y="88851"/>
                </a:lnTo>
                <a:lnTo>
                  <a:pt x="52400" y="85064"/>
                </a:lnTo>
                <a:lnTo>
                  <a:pt x="44145" y="79832"/>
                </a:lnTo>
                <a:lnTo>
                  <a:pt x="40043" y="72770"/>
                </a:lnTo>
                <a:lnTo>
                  <a:pt x="40043" y="63855"/>
                </a:lnTo>
                <a:lnTo>
                  <a:pt x="68008" y="33416"/>
                </a:lnTo>
                <a:lnTo>
                  <a:pt x="88468" y="31114"/>
                </a:lnTo>
                <a:lnTo>
                  <a:pt x="165877" y="31114"/>
                </a:lnTo>
                <a:lnTo>
                  <a:pt x="160085" y="25187"/>
                </a:lnTo>
                <a:lnTo>
                  <a:pt x="116319" y="2817"/>
                </a:lnTo>
                <a:lnTo>
                  <a:pt x="102779" y="751"/>
                </a:lnTo>
                <a:lnTo>
                  <a:pt x="88138" y="63"/>
                </a:lnTo>
                <a:close/>
              </a:path>
              <a:path w="899794" h="227329">
                <a:moveTo>
                  <a:pt x="165877" y="31114"/>
                </a:moveTo>
                <a:lnTo>
                  <a:pt x="88468" y="31114"/>
                </a:lnTo>
                <a:lnTo>
                  <a:pt x="99641" y="31690"/>
                </a:lnTo>
                <a:lnTo>
                  <a:pt x="109513" y="33372"/>
                </a:lnTo>
                <a:lnTo>
                  <a:pt x="139649" y="53073"/>
                </a:lnTo>
                <a:lnTo>
                  <a:pt x="145081" y="57698"/>
                </a:lnTo>
                <a:lnTo>
                  <a:pt x="151657" y="59670"/>
                </a:lnTo>
                <a:lnTo>
                  <a:pt x="158480" y="58909"/>
                </a:lnTo>
                <a:lnTo>
                  <a:pt x="164655" y="55333"/>
                </a:lnTo>
                <a:lnTo>
                  <a:pt x="168698" y="49886"/>
                </a:lnTo>
                <a:lnTo>
                  <a:pt x="170297" y="43532"/>
                </a:lnTo>
                <a:lnTo>
                  <a:pt x="169406" y="37049"/>
                </a:lnTo>
                <a:lnTo>
                  <a:pt x="165976" y="31216"/>
                </a:lnTo>
                <a:close/>
              </a:path>
              <a:path w="899794" h="227329">
                <a:moveTo>
                  <a:pt x="511024" y="166819"/>
                </a:moveTo>
                <a:lnTo>
                  <a:pt x="504310" y="168004"/>
                </a:lnTo>
                <a:lnTo>
                  <a:pt x="498398" y="171869"/>
                </a:lnTo>
                <a:lnTo>
                  <a:pt x="494694" y="177318"/>
                </a:lnTo>
                <a:lnTo>
                  <a:pt x="493298" y="183461"/>
                </a:lnTo>
                <a:lnTo>
                  <a:pt x="494213" y="189665"/>
                </a:lnTo>
                <a:lnTo>
                  <a:pt x="533111" y="219157"/>
                </a:lnTo>
                <a:lnTo>
                  <a:pt x="582764" y="227126"/>
                </a:lnTo>
                <a:lnTo>
                  <a:pt x="595407" y="226636"/>
                </a:lnTo>
                <a:lnTo>
                  <a:pt x="638080" y="214934"/>
                </a:lnTo>
                <a:lnTo>
                  <a:pt x="660012" y="196075"/>
                </a:lnTo>
                <a:lnTo>
                  <a:pt x="582434" y="196075"/>
                </a:lnTo>
                <a:lnTo>
                  <a:pt x="570421" y="195489"/>
                </a:lnTo>
                <a:lnTo>
                  <a:pt x="534085" y="183146"/>
                </a:lnTo>
                <a:lnTo>
                  <a:pt x="523240" y="172542"/>
                </a:lnTo>
                <a:lnTo>
                  <a:pt x="517635" y="168327"/>
                </a:lnTo>
                <a:lnTo>
                  <a:pt x="511024" y="166819"/>
                </a:lnTo>
                <a:close/>
              </a:path>
              <a:path w="899794" h="227329">
                <a:moveTo>
                  <a:pt x="581431" y="0"/>
                </a:moveTo>
                <a:lnTo>
                  <a:pt x="535851" y="9016"/>
                </a:lnTo>
                <a:lnTo>
                  <a:pt x="505942" y="33388"/>
                </a:lnTo>
                <a:lnTo>
                  <a:pt x="495579" y="67462"/>
                </a:lnTo>
                <a:lnTo>
                  <a:pt x="496089" y="75984"/>
                </a:lnTo>
                <a:lnTo>
                  <a:pt x="521590" y="113814"/>
                </a:lnTo>
                <a:lnTo>
                  <a:pt x="563993" y="129265"/>
                </a:lnTo>
                <a:lnTo>
                  <a:pt x="592485" y="135219"/>
                </a:lnTo>
                <a:lnTo>
                  <a:pt x="604272" y="138371"/>
                </a:lnTo>
                <a:lnTo>
                  <a:pt x="613783" y="141730"/>
                </a:lnTo>
                <a:lnTo>
                  <a:pt x="621017" y="145300"/>
                </a:lnTo>
                <a:lnTo>
                  <a:pt x="629145" y="150202"/>
                </a:lnTo>
                <a:lnTo>
                  <a:pt x="633209" y="156654"/>
                </a:lnTo>
                <a:lnTo>
                  <a:pt x="633209" y="164655"/>
                </a:lnTo>
                <a:lnTo>
                  <a:pt x="603605" y="194027"/>
                </a:lnTo>
                <a:lnTo>
                  <a:pt x="582434" y="196075"/>
                </a:lnTo>
                <a:lnTo>
                  <a:pt x="660012" y="196075"/>
                </a:lnTo>
                <a:lnTo>
                  <a:pt x="664419" y="189102"/>
                </a:lnTo>
                <a:lnTo>
                  <a:pt x="667867" y="180871"/>
                </a:lnTo>
                <a:lnTo>
                  <a:pt x="669934" y="172057"/>
                </a:lnTo>
                <a:lnTo>
                  <a:pt x="670623" y="162661"/>
                </a:lnTo>
                <a:lnTo>
                  <a:pt x="670121" y="154007"/>
                </a:lnTo>
                <a:lnTo>
                  <a:pt x="645225" y="116403"/>
                </a:lnTo>
                <a:lnTo>
                  <a:pt x="603886" y="101386"/>
                </a:lnTo>
                <a:lnTo>
                  <a:pt x="575129" y="95552"/>
                </a:lnTo>
                <a:lnTo>
                  <a:pt x="562892" y="92303"/>
                </a:lnTo>
                <a:lnTo>
                  <a:pt x="553079" y="88788"/>
                </a:lnTo>
                <a:lnTo>
                  <a:pt x="545693" y="85001"/>
                </a:lnTo>
                <a:lnTo>
                  <a:pt x="537451" y="79768"/>
                </a:lnTo>
                <a:lnTo>
                  <a:pt x="533323" y="72694"/>
                </a:lnTo>
                <a:lnTo>
                  <a:pt x="533323" y="63792"/>
                </a:lnTo>
                <a:lnTo>
                  <a:pt x="561301" y="33353"/>
                </a:lnTo>
                <a:lnTo>
                  <a:pt x="581774" y="31051"/>
                </a:lnTo>
                <a:lnTo>
                  <a:pt x="659157" y="31051"/>
                </a:lnTo>
                <a:lnTo>
                  <a:pt x="653375" y="25123"/>
                </a:lnTo>
                <a:lnTo>
                  <a:pt x="609612" y="2754"/>
                </a:lnTo>
                <a:lnTo>
                  <a:pt x="596073" y="688"/>
                </a:lnTo>
                <a:lnTo>
                  <a:pt x="581431" y="0"/>
                </a:lnTo>
                <a:close/>
              </a:path>
              <a:path w="899794" h="227329">
                <a:moveTo>
                  <a:pt x="659157" y="31051"/>
                </a:moveTo>
                <a:lnTo>
                  <a:pt x="581774" y="31051"/>
                </a:lnTo>
                <a:lnTo>
                  <a:pt x="592945" y="31627"/>
                </a:lnTo>
                <a:lnTo>
                  <a:pt x="602813" y="33308"/>
                </a:lnTo>
                <a:lnTo>
                  <a:pt x="632942" y="53009"/>
                </a:lnTo>
                <a:lnTo>
                  <a:pt x="638373" y="57629"/>
                </a:lnTo>
                <a:lnTo>
                  <a:pt x="644945" y="59602"/>
                </a:lnTo>
                <a:lnTo>
                  <a:pt x="651768" y="58844"/>
                </a:lnTo>
                <a:lnTo>
                  <a:pt x="657948" y="55270"/>
                </a:lnTo>
                <a:lnTo>
                  <a:pt x="661991" y="49828"/>
                </a:lnTo>
                <a:lnTo>
                  <a:pt x="663589" y="43473"/>
                </a:lnTo>
                <a:lnTo>
                  <a:pt x="662694" y="36987"/>
                </a:lnTo>
                <a:lnTo>
                  <a:pt x="659257" y="31153"/>
                </a:lnTo>
                <a:close/>
              </a:path>
              <a:path w="899794" h="227329">
                <a:moveTo>
                  <a:pt x="892708" y="2832"/>
                </a:moveTo>
                <a:lnTo>
                  <a:pt x="783945" y="2832"/>
                </a:lnTo>
                <a:lnTo>
                  <a:pt x="766244" y="6415"/>
                </a:lnTo>
                <a:lnTo>
                  <a:pt x="751770" y="16182"/>
                </a:lnTo>
                <a:lnTo>
                  <a:pt x="742001" y="30660"/>
                </a:lnTo>
                <a:lnTo>
                  <a:pt x="738416" y="48374"/>
                </a:lnTo>
                <a:lnTo>
                  <a:pt x="738416" y="178727"/>
                </a:lnTo>
                <a:lnTo>
                  <a:pt x="742001" y="196435"/>
                </a:lnTo>
                <a:lnTo>
                  <a:pt x="751770" y="210913"/>
                </a:lnTo>
                <a:lnTo>
                  <a:pt x="766244" y="220684"/>
                </a:lnTo>
                <a:lnTo>
                  <a:pt x="783945" y="224269"/>
                </a:lnTo>
                <a:lnTo>
                  <a:pt x="892708" y="224269"/>
                </a:lnTo>
                <a:lnTo>
                  <a:pt x="899782" y="217208"/>
                </a:lnTo>
                <a:lnTo>
                  <a:pt x="899782" y="199783"/>
                </a:lnTo>
                <a:lnTo>
                  <a:pt x="892708" y="192722"/>
                </a:lnTo>
                <a:lnTo>
                  <a:pt x="776236" y="192722"/>
                </a:lnTo>
                <a:lnTo>
                  <a:pt x="769950" y="186448"/>
                </a:lnTo>
                <a:lnTo>
                  <a:pt x="769950" y="128181"/>
                </a:lnTo>
                <a:lnTo>
                  <a:pt x="874826" y="128181"/>
                </a:lnTo>
                <a:lnTo>
                  <a:pt x="881557" y="121450"/>
                </a:lnTo>
                <a:lnTo>
                  <a:pt x="881557" y="104851"/>
                </a:lnTo>
                <a:lnTo>
                  <a:pt x="874826" y="98120"/>
                </a:lnTo>
                <a:lnTo>
                  <a:pt x="769950" y="98120"/>
                </a:lnTo>
                <a:lnTo>
                  <a:pt x="769950" y="40652"/>
                </a:lnTo>
                <a:lnTo>
                  <a:pt x="776236" y="34378"/>
                </a:lnTo>
                <a:lnTo>
                  <a:pt x="892708" y="34378"/>
                </a:lnTo>
                <a:lnTo>
                  <a:pt x="899782" y="27317"/>
                </a:lnTo>
                <a:lnTo>
                  <a:pt x="899782" y="9893"/>
                </a:lnTo>
                <a:lnTo>
                  <a:pt x="892708" y="2832"/>
                </a:lnTo>
                <a:close/>
              </a:path>
            </a:pathLst>
          </a:custGeom>
          <a:solidFill>
            <a:srgbClr val="003A36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358" y="478712"/>
            <a:ext cx="558165" cy="282575"/>
          </a:xfrm>
          <a:custGeom>
            <a:avLst/>
            <a:gdLst/>
            <a:ahLst/>
            <a:cxnLst/>
            <a:rect l="l" t="t" r="r" b="b"/>
            <a:pathLst>
              <a:path w="558165" h="282575">
                <a:moveTo>
                  <a:pt x="246798" y="1593"/>
                </a:moveTo>
                <a:lnTo>
                  <a:pt x="200587" y="3896"/>
                </a:lnTo>
                <a:lnTo>
                  <a:pt x="140748" y="17940"/>
                </a:lnTo>
                <a:lnTo>
                  <a:pt x="105089" y="33062"/>
                </a:lnTo>
                <a:lnTo>
                  <a:pt x="71796" y="52812"/>
                </a:lnTo>
                <a:lnTo>
                  <a:pt x="41897" y="76949"/>
                </a:lnTo>
                <a:lnTo>
                  <a:pt x="12852" y="114890"/>
                </a:lnTo>
                <a:lnTo>
                  <a:pt x="0" y="159956"/>
                </a:lnTo>
                <a:lnTo>
                  <a:pt x="1275" y="189376"/>
                </a:lnTo>
                <a:lnTo>
                  <a:pt x="18198" y="233253"/>
                </a:lnTo>
                <a:lnTo>
                  <a:pt x="66572" y="274152"/>
                </a:lnTo>
                <a:lnTo>
                  <a:pt x="107348" y="282487"/>
                </a:lnTo>
                <a:lnTo>
                  <a:pt x="147259" y="274965"/>
                </a:lnTo>
                <a:lnTo>
                  <a:pt x="178092" y="249897"/>
                </a:lnTo>
                <a:lnTo>
                  <a:pt x="180747" y="244678"/>
                </a:lnTo>
                <a:lnTo>
                  <a:pt x="112382" y="244678"/>
                </a:lnTo>
                <a:lnTo>
                  <a:pt x="100207" y="244402"/>
                </a:lnTo>
                <a:lnTo>
                  <a:pt x="47693" y="207527"/>
                </a:lnTo>
                <a:lnTo>
                  <a:pt x="39470" y="178622"/>
                </a:lnTo>
                <a:lnTo>
                  <a:pt x="44150" y="149274"/>
                </a:lnTo>
                <a:lnTo>
                  <a:pt x="63639" y="124320"/>
                </a:lnTo>
                <a:lnTo>
                  <a:pt x="91065" y="110150"/>
                </a:lnTo>
                <a:lnTo>
                  <a:pt x="119370" y="106098"/>
                </a:lnTo>
                <a:lnTo>
                  <a:pt x="480149" y="106098"/>
                </a:lnTo>
                <a:lnTo>
                  <a:pt x="479240" y="104901"/>
                </a:lnTo>
                <a:lnTo>
                  <a:pt x="475843" y="96189"/>
                </a:lnTo>
                <a:lnTo>
                  <a:pt x="476336" y="78866"/>
                </a:lnTo>
                <a:lnTo>
                  <a:pt x="484784" y="64808"/>
                </a:lnTo>
                <a:lnTo>
                  <a:pt x="498842" y="56359"/>
                </a:lnTo>
                <a:lnTo>
                  <a:pt x="516166" y="55867"/>
                </a:lnTo>
                <a:lnTo>
                  <a:pt x="534200" y="55867"/>
                </a:lnTo>
                <a:lnTo>
                  <a:pt x="529329" y="52171"/>
                </a:lnTo>
                <a:lnTo>
                  <a:pt x="421259" y="52171"/>
                </a:lnTo>
                <a:lnTo>
                  <a:pt x="413994" y="46281"/>
                </a:lnTo>
                <a:lnTo>
                  <a:pt x="405420" y="41319"/>
                </a:lnTo>
                <a:lnTo>
                  <a:pt x="369065" y="25353"/>
                </a:lnTo>
                <a:lnTo>
                  <a:pt x="330214" y="13266"/>
                </a:lnTo>
                <a:lnTo>
                  <a:pt x="290152" y="5491"/>
                </a:lnTo>
                <a:lnTo>
                  <a:pt x="269887" y="3035"/>
                </a:lnTo>
                <a:lnTo>
                  <a:pt x="246798" y="1593"/>
                </a:lnTo>
                <a:close/>
              </a:path>
              <a:path w="558165" h="282575">
                <a:moveTo>
                  <a:pt x="174441" y="162077"/>
                </a:moveTo>
                <a:lnTo>
                  <a:pt x="118059" y="162077"/>
                </a:lnTo>
                <a:lnTo>
                  <a:pt x="132549" y="162090"/>
                </a:lnTo>
                <a:lnTo>
                  <a:pt x="139687" y="163347"/>
                </a:lnTo>
                <a:lnTo>
                  <a:pt x="161747" y="190614"/>
                </a:lnTo>
                <a:lnTo>
                  <a:pt x="160947" y="210952"/>
                </a:lnTo>
                <a:lnTo>
                  <a:pt x="151147" y="227752"/>
                </a:lnTo>
                <a:lnTo>
                  <a:pt x="134306" y="239498"/>
                </a:lnTo>
                <a:lnTo>
                  <a:pt x="112382" y="244678"/>
                </a:lnTo>
                <a:lnTo>
                  <a:pt x="180747" y="244678"/>
                </a:lnTo>
                <a:lnTo>
                  <a:pt x="186576" y="233217"/>
                </a:lnTo>
                <a:lnTo>
                  <a:pt x="190641" y="215226"/>
                </a:lnTo>
                <a:lnTo>
                  <a:pt x="190526" y="207527"/>
                </a:lnTo>
                <a:lnTo>
                  <a:pt x="190257" y="196285"/>
                </a:lnTo>
                <a:lnTo>
                  <a:pt x="185026" y="178384"/>
                </a:lnTo>
                <a:lnTo>
                  <a:pt x="175029" y="162608"/>
                </a:lnTo>
                <a:lnTo>
                  <a:pt x="174441" y="162077"/>
                </a:lnTo>
                <a:close/>
              </a:path>
              <a:path w="558165" h="282575">
                <a:moveTo>
                  <a:pt x="409006" y="187681"/>
                </a:moveTo>
                <a:lnTo>
                  <a:pt x="326921" y="187681"/>
                </a:lnTo>
                <a:lnTo>
                  <a:pt x="336743" y="187836"/>
                </a:lnTo>
                <a:lnTo>
                  <a:pt x="345742" y="189138"/>
                </a:lnTo>
                <a:lnTo>
                  <a:pt x="377990" y="211239"/>
                </a:lnTo>
                <a:lnTo>
                  <a:pt x="386448" y="229247"/>
                </a:lnTo>
                <a:lnTo>
                  <a:pt x="389420" y="230847"/>
                </a:lnTo>
                <a:lnTo>
                  <a:pt x="394525" y="232702"/>
                </a:lnTo>
                <a:lnTo>
                  <a:pt x="407250" y="232384"/>
                </a:lnTo>
                <a:lnTo>
                  <a:pt x="450215" y="232371"/>
                </a:lnTo>
                <a:lnTo>
                  <a:pt x="449770" y="230403"/>
                </a:lnTo>
                <a:lnTo>
                  <a:pt x="446716" y="224631"/>
                </a:lnTo>
                <a:lnTo>
                  <a:pt x="441445" y="220727"/>
                </a:lnTo>
                <a:lnTo>
                  <a:pt x="435022" y="217664"/>
                </a:lnTo>
                <a:lnTo>
                  <a:pt x="428510" y="214414"/>
                </a:lnTo>
                <a:lnTo>
                  <a:pt x="408712" y="191414"/>
                </a:lnTo>
                <a:lnTo>
                  <a:pt x="408724" y="190614"/>
                </a:lnTo>
                <a:lnTo>
                  <a:pt x="409006" y="187681"/>
                </a:lnTo>
                <a:close/>
              </a:path>
              <a:path w="558165" h="282575">
                <a:moveTo>
                  <a:pt x="480149" y="106098"/>
                </a:moveTo>
                <a:lnTo>
                  <a:pt x="119370" y="106098"/>
                </a:lnTo>
                <a:lnTo>
                  <a:pt x="146003" y="109672"/>
                </a:lnTo>
                <a:lnTo>
                  <a:pt x="168414" y="118376"/>
                </a:lnTo>
                <a:lnTo>
                  <a:pt x="206849" y="153170"/>
                </a:lnTo>
                <a:lnTo>
                  <a:pt x="228433" y="191414"/>
                </a:lnTo>
                <a:lnTo>
                  <a:pt x="235292" y="206970"/>
                </a:lnTo>
                <a:lnTo>
                  <a:pt x="239036" y="214441"/>
                </a:lnTo>
                <a:lnTo>
                  <a:pt x="243623" y="221390"/>
                </a:lnTo>
                <a:lnTo>
                  <a:pt x="249529" y="227545"/>
                </a:lnTo>
                <a:lnTo>
                  <a:pt x="255447" y="232575"/>
                </a:lnTo>
                <a:lnTo>
                  <a:pt x="262763" y="232384"/>
                </a:lnTo>
                <a:lnTo>
                  <a:pt x="320878" y="232384"/>
                </a:lnTo>
                <a:lnTo>
                  <a:pt x="319405" y="228384"/>
                </a:lnTo>
                <a:lnTo>
                  <a:pt x="310934" y="219710"/>
                </a:lnTo>
                <a:lnTo>
                  <a:pt x="302488" y="218351"/>
                </a:lnTo>
                <a:lnTo>
                  <a:pt x="294665" y="216204"/>
                </a:lnTo>
                <a:lnTo>
                  <a:pt x="284703" y="209668"/>
                </a:lnTo>
                <a:lnTo>
                  <a:pt x="280588" y="200131"/>
                </a:lnTo>
                <a:lnTo>
                  <a:pt x="280704" y="191414"/>
                </a:lnTo>
                <a:lnTo>
                  <a:pt x="283565" y="187642"/>
                </a:lnTo>
                <a:lnTo>
                  <a:pt x="409009" y="187642"/>
                </a:lnTo>
                <a:lnTo>
                  <a:pt x="409676" y="180708"/>
                </a:lnTo>
                <a:lnTo>
                  <a:pt x="414769" y="174091"/>
                </a:lnTo>
                <a:lnTo>
                  <a:pt x="417931" y="172237"/>
                </a:lnTo>
                <a:lnTo>
                  <a:pt x="425107" y="170700"/>
                </a:lnTo>
                <a:lnTo>
                  <a:pt x="506438" y="170700"/>
                </a:lnTo>
                <a:lnTo>
                  <a:pt x="506872" y="170609"/>
                </a:lnTo>
                <a:lnTo>
                  <a:pt x="545528" y="153454"/>
                </a:lnTo>
                <a:lnTo>
                  <a:pt x="551443" y="149061"/>
                </a:lnTo>
                <a:lnTo>
                  <a:pt x="525497" y="149061"/>
                </a:lnTo>
                <a:lnTo>
                  <a:pt x="516782" y="149043"/>
                </a:lnTo>
                <a:lnTo>
                  <a:pt x="476796" y="141770"/>
                </a:lnTo>
                <a:lnTo>
                  <a:pt x="454875" y="123990"/>
                </a:lnTo>
                <a:lnTo>
                  <a:pt x="458165" y="120573"/>
                </a:lnTo>
                <a:lnTo>
                  <a:pt x="499214" y="120573"/>
                </a:lnTo>
                <a:lnTo>
                  <a:pt x="492163" y="117824"/>
                </a:lnTo>
                <a:lnTo>
                  <a:pt x="484816" y="112248"/>
                </a:lnTo>
                <a:lnTo>
                  <a:pt x="480149" y="106098"/>
                </a:lnTo>
                <a:close/>
              </a:path>
              <a:path w="558165" h="282575">
                <a:moveTo>
                  <a:pt x="445820" y="232384"/>
                </a:moveTo>
                <a:lnTo>
                  <a:pt x="430631" y="232384"/>
                </a:lnTo>
                <a:lnTo>
                  <a:pt x="432638" y="232422"/>
                </a:lnTo>
                <a:lnTo>
                  <a:pt x="445820" y="232384"/>
                </a:lnTo>
                <a:close/>
              </a:path>
              <a:path w="558165" h="282575">
                <a:moveTo>
                  <a:pt x="126225" y="138239"/>
                </a:moveTo>
                <a:lnTo>
                  <a:pt x="86566" y="153494"/>
                </a:lnTo>
                <a:lnTo>
                  <a:pt x="76245" y="178384"/>
                </a:lnTo>
                <a:lnTo>
                  <a:pt x="76695" y="187184"/>
                </a:lnTo>
                <a:lnTo>
                  <a:pt x="80241" y="197631"/>
                </a:lnTo>
                <a:lnTo>
                  <a:pt x="86626" y="206641"/>
                </a:lnTo>
                <a:lnTo>
                  <a:pt x="90652" y="210781"/>
                </a:lnTo>
                <a:lnTo>
                  <a:pt x="96088" y="214172"/>
                </a:lnTo>
                <a:lnTo>
                  <a:pt x="105549" y="212064"/>
                </a:lnTo>
                <a:lnTo>
                  <a:pt x="108483" y="209435"/>
                </a:lnTo>
                <a:lnTo>
                  <a:pt x="109791" y="200634"/>
                </a:lnTo>
                <a:lnTo>
                  <a:pt x="105206" y="197218"/>
                </a:lnTo>
                <a:lnTo>
                  <a:pt x="102374" y="193192"/>
                </a:lnTo>
                <a:lnTo>
                  <a:pt x="99683" y="187159"/>
                </a:lnTo>
                <a:lnTo>
                  <a:pt x="99226" y="180598"/>
                </a:lnTo>
                <a:lnTo>
                  <a:pt x="100922" y="174220"/>
                </a:lnTo>
                <a:lnTo>
                  <a:pt x="104698" y="168833"/>
                </a:lnTo>
                <a:lnTo>
                  <a:pt x="110083" y="163614"/>
                </a:lnTo>
                <a:lnTo>
                  <a:pt x="118059" y="162077"/>
                </a:lnTo>
                <a:lnTo>
                  <a:pt x="174441" y="162077"/>
                </a:lnTo>
                <a:lnTo>
                  <a:pt x="161155" y="150077"/>
                </a:lnTo>
                <a:lnTo>
                  <a:pt x="144515" y="141663"/>
                </a:lnTo>
                <a:lnTo>
                  <a:pt x="126225" y="138239"/>
                </a:lnTo>
                <a:close/>
              </a:path>
              <a:path w="558165" h="282575">
                <a:moveTo>
                  <a:pt x="409009" y="187642"/>
                </a:moveTo>
                <a:lnTo>
                  <a:pt x="283565" y="187642"/>
                </a:lnTo>
                <a:lnTo>
                  <a:pt x="293100" y="187713"/>
                </a:lnTo>
                <a:lnTo>
                  <a:pt x="305625" y="187963"/>
                </a:lnTo>
                <a:lnTo>
                  <a:pt x="314045" y="187934"/>
                </a:lnTo>
                <a:lnTo>
                  <a:pt x="326921" y="187681"/>
                </a:lnTo>
                <a:lnTo>
                  <a:pt x="409006" y="187681"/>
                </a:lnTo>
                <a:close/>
              </a:path>
              <a:path w="558165" h="282575">
                <a:moveTo>
                  <a:pt x="506438" y="170700"/>
                </a:moveTo>
                <a:lnTo>
                  <a:pt x="425107" y="170700"/>
                </a:lnTo>
                <a:lnTo>
                  <a:pt x="429018" y="171386"/>
                </a:lnTo>
                <a:lnTo>
                  <a:pt x="437438" y="172237"/>
                </a:lnTo>
                <a:lnTo>
                  <a:pt x="442036" y="173088"/>
                </a:lnTo>
                <a:lnTo>
                  <a:pt x="446659" y="173659"/>
                </a:lnTo>
                <a:lnTo>
                  <a:pt x="453387" y="174399"/>
                </a:lnTo>
                <a:lnTo>
                  <a:pt x="460136" y="174882"/>
                </a:lnTo>
                <a:lnTo>
                  <a:pt x="466900" y="175102"/>
                </a:lnTo>
                <a:lnTo>
                  <a:pt x="473671" y="175056"/>
                </a:lnTo>
                <a:lnTo>
                  <a:pt x="484829" y="174368"/>
                </a:lnTo>
                <a:lnTo>
                  <a:pt x="495922" y="172900"/>
                </a:lnTo>
                <a:lnTo>
                  <a:pt x="506438" y="170700"/>
                </a:lnTo>
                <a:close/>
              </a:path>
              <a:path w="558165" h="282575">
                <a:moveTo>
                  <a:pt x="555053" y="146380"/>
                </a:moveTo>
                <a:lnTo>
                  <a:pt x="552551" y="147040"/>
                </a:lnTo>
                <a:lnTo>
                  <a:pt x="542899" y="148031"/>
                </a:lnTo>
                <a:lnTo>
                  <a:pt x="534208" y="148729"/>
                </a:lnTo>
                <a:lnTo>
                  <a:pt x="525497" y="149061"/>
                </a:lnTo>
                <a:lnTo>
                  <a:pt x="551443" y="149061"/>
                </a:lnTo>
                <a:lnTo>
                  <a:pt x="555053" y="146380"/>
                </a:lnTo>
                <a:close/>
              </a:path>
              <a:path w="558165" h="282575">
                <a:moveTo>
                  <a:pt x="556695" y="139458"/>
                </a:moveTo>
                <a:lnTo>
                  <a:pt x="550087" y="139458"/>
                </a:lnTo>
                <a:lnTo>
                  <a:pt x="556374" y="140131"/>
                </a:lnTo>
                <a:lnTo>
                  <a:pt x="556695" y="139458"/>
                </a:lnTo>
                <a:close/>
              </a:path>
              <a:path w="558165" h="282575">
                <a:moveTo>
                  <a:pt x="499214" y="120573"/>
                </a:moveTo>
                <a:lnTo>
                  <a:pt x="458165" y="120573"/>
                </a:lnTo>
                <a:lnTo>
                  <a:pt x="461619" y="121551"/>
                </a:lnTo>
                <a:lnTo>
                  <a:pt x="462673" y="122440"/>
                </a:lnTo>
                <a:lnTo>
                  <a:pt x="505688" y="139496"/>
                </a:lnTo>
                <a:lnTo>
                  <a:pt x="518922" y="139917"/>
                </a:lnTo>
                <a:lnTo>
                  <a:pt x="525516" y="139902"/>
                </a:lnTo>
                <a:lnTo>
                  <a:pt x="532155" y="139700"/>
                </a:lnTo>
                <a:lnTo>
                  <a:pt x="536613" y="139509"/>
                </a:lnTo>
                <a:lnTo>
                  <a:pt x="546227" y="139509"/>
                </a:lnTo>
                <a:lnTo>
                  <a:pt x="550087" y="139458"/>
                </a:lnTo>
                <a:lnTo>
                  <a:pt x="556695" y="139458"/>
                </a:lnTo>
                <a:lnTo>
                  <a:pt x="557542" y="137680"/>
                </a:lnTo>
                <a:lnTo>
                  <a:pt x="557898" y="136982"/>
                </a:lnTo>
                <a:lnTo>
                  <a:pt x="557834" y="135369"/>
                </a:lnTo>
                <a:lnTo>
                  <a:pt x="556926" y="121221"/>
                </a:lnTo>
                <a:lnTo>
                  <a:pt x="500875" y="121221"/>
                </a:lnTo>
                <a:lnTo>
                  <a:pt x="499214" y="120573"/>
                </a:lnTo>
                <a:close/>
              </a:path>
              <a:path w="558165" h="282575">
                <a:moveTo>
                  <a:pt x="546227" y="139509"/>
                </a:moveTo>
                <a:lnTo>
                  <a:pt x="536613" y="139509"/>
                </a:lnTo>
                <a:lnTo>
                  <a:pt x="543331" y="139547"/>
                </a:lnTo>
                <a:lnTo>
                  <a:pt x="546227" y="139509"/>
                </a:lnTo>
                <a:close/>
              </a:path>
              <a:path w="558165" h="282575">
                <a:moveTo>
                  <a:pt x="534200" y="55867"/>
                </a:moveTo>
                <a:lnTo>
                  <a:pt x="516166" y="55867"/>
                </a:lnTo>
                <a:lnTo>
                  <a:pt x="524872" y="59256"/>
                </a:lnTo>
                <a:lnTo>
                  <a:pt x="532220" y="64828"/>
                </a:lnTo>
                <a:lnTo>
                  <a:pt x="537799" y="72174"/>
                </a:lnTo>
                <a:lnTo>
                  <a:pt x="541197" y="80886"/>
                </a:lnTo>
                <a:lnTo>
                  <a:pt x="540712" y="98213"/>
                </a:lnTo>
                <a:lnTo>
                  <a:pt x="532266" y="112279"/>
                </a:lnTo>
                <a:lnTo>
                  <a:pt x="518205" y="120732"/>
                </a:lnTo>
                <a:lnTo>
                  <a:pt x="500875" y="121221"/>
                </a:lnTo>
                <a:lnTo>
                  <a:pt x="556926" y="121221"/>
                </a:lnTo>
                <a:lnTo>
                  <a:pt x="556092" y="108229"/>
                </a:lnTo>
                <a:lnTo>
                  <a:pt x="550725" y="81978"/>
                </a:lnTo>
                <a:lnTo>
                  <a:pt x="538610" y="59213"/>
                </a:lnTo>
                <a:lnTo>
                  <a:pt x="534200" y="55867"/>
                </a:lnTo>
                <a:close/>
              </a:path>
              <a:path w="558165" h="282575">
                <a:moveTo>
                  <a:pt x="524814" y="83070"/>
                </a:moveTo>
                <a:lnTo>
                  <a:pt x="519023" y="83070"/>
                </a:lnTo>
                <a:lnTo>
                  <a:pt x="515505" y="86715"/>
                </a:lnTo>
                <a:lnTo>
                  <a:pt x="511556" y="90652"/>
                </a:lnTo>
                <a:lnTo>
                  <a:pt x="512025" y="97459"/>
                </a:lnTo>
                <a:lnTo>
                  <a:pt x="519925" y="102704"/>
                </a:lnTo>
                <a:lnTo>
                  <a:pt x="523925" y="102704"/>
                </a:lnTo>
                <a:lnTo>
                  <a:pt x="531799" y="97459"/>
                </a:lnTo>
                <a:lnTo>
                  <a:pt x="532282" y="90652"/>
                </a:lnTo>
                <a:lnTo>
                  <a:pt x="528332" y="86715"/>
                </a:lnTo>
                <a:lnTo>
                  <a:pt x="524814" y="83070"/>
                </a:lnTo>
                <a:close/>
              </a:path>
              <a:path w="558165" h="282575">
                <a:moveTo>
                  <a:pt x="425424" y="0"/>
                </a:moveTo>
                <a:lnTo>
                  <a:pt x="420708" y="3035"/>
                </a:lnTo>
                <a:lnTo>
                  <a:pt x="420767" y="18745"/>
                </a:lnTo>
                <a:lnTo>
                  <a:pt x="421158" y="40320"/>
                </a:lnTo>
                <a:lnTo>
                  <a:pt x="421259" y="52171"/>
                </a:lnTo>
                <a:lnTo>
                  <a:pt x="529329" y="52171"/>
                </a:lnTo>
                <a:lnTo>
                  <a:pt x="516623" y="42532"/>
                </a:lnTo>
                <a:lnTo>
                  <a:pt x="431852" y="3035"/>
                </a:lnTo>
                <a:lnTo>
                  <a:pt x="425424" y="0"/>
                </a:lnTo>
                <a:close/>
              </a:path>
            </a:pathLst>
          </a:custGeom>
          <a:solidFill>
            <a:srgbClr val="42BA84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7772400" cy="48895"/>
            <a:chOff x="0" y="0"/>
            <a:chExt cx="7772400" cy="48895"/>
          </a:xfrm>
        </p:grpSpPr>
        <p:sp>
          <p:nvSpPr>
            <p:cNvPr id="6" name="object 6"/>
            <p:cNvSpPr/>
            <p:nvPr/>
          </p:nvSpPr>
          <p:spPr>
            <a:xfrm>
              <a:off x="6131369" y="0"/>
              <a:ext cx="1641475" cy="48895"/>
            </a:xfrm>
            <a:custGeom>
              <a:avLst/>
              <a:gdLst/>
              <a:ahLst/>
              <a:cxnLst/>
              <a:rect l="l" t="t" r="r" b="b"/>
              <a:pathLst>
                <a:path w="1641475" h="48895">
                  <a:moveTo>
                    <a:pt x="164103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1030" y="48577"/>
                  </a:lnTo>
                  <a:lnTo>
                    <a:pt x="1641030" y="0"/>
                  </a:lnTo>
                  <a:close/>
                </a:path>
              </a:pathLst>
            </a:custGeom>
            <a:solidFill>
              <a:srgbClr val="0074B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527217" y="0"/>
              <a:ext cx="604520" cy="48895"/>
            </a:xfrm>
            <a:custGeom>
              <a:avLst/>
              <a:gdLst/>
              <a:ahLst/>
              <a:cxnLst/>
              <a:rect l="l" t="t" r="r" b="b"/>
              <a:pathLst>
                <a:path w="604520" h="48895">
                  <a:moveTo>
                    <a:pt x="604151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604151" y="48577"/>
                  </a:lnTo>
                  <a:lnTo>
                    <a:pt x="604151" y="0"/>
                  </a:lnTo>
                  <a:close/>
                </a:path>
              </a:pathLst>
            </a:custGeom>
            <a:solidFill>
              <a:srgbClr val="EDEDEE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80373" y="0"/>
              <a:ext cx="3047365" cy="48895"/>
            </a:xfrm>
            <a:custGeom>
              <a:avLst/>
              <a:gdLst/>
              <a:ahLst/>
              <a:cxnLst/>
              <a:rect l="l" t="t" r="r" b="b"/>
              <a:pathLst>
                <a:path w="3047365" h="48895">
                  <a:moveTo>
                    <a:pt x="3046857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3046857" y="48577"/>
                  </a:lnTo>
                  <a:lnTo>
                    <a:pt x="3046857" y="0"/>
                  </a:lnTo>
                  <a:close/>
                </a:path>
              </a:pathLst>
            </a:custGeom>
            <a:solidFill>
              <a:srgbClr val="42BA84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48193" y="0"/>
              <a:ext cx="832485" cy="48895"/>
            </a:xfrm>
            <a:custGeom>
              <a:avLst/>
              <a:gdLst/>
              <a:ahLst/>
              <a:cxnLst/>
              <a:rect l="l" t="t" r="r" b="b"/>
              <a:pathLst>
                <a:path w="832485" h="48895">
                  <a:moveTo>
                    <a:pt x="832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832180" y="48577"/>
                  </a:lnTo>
                  <a:lnTo>
                    <a:pt x="832180" y="0"/>
                  </a:lnTo>
                  <a:close/>
                </a:path>
              </a:pathLst>
            </a:custGeom>
            <a:solidFill>
              <a:srgbClr val="F58345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648460" cy="48895"/>
            </a:xfrm>
            <a:custGeom>
              <a:avLst/>
              <a:gdLst/>
              <a:ahLst/>
              <a:cxnLst/>
              <a:rect l="l" t="t" r="r" b="b"/>
              <a:pathLst>
                <a:path w="1648460" h="48895">
                  <a:moveTo>
                    <a:pt x="1648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8180" y="48577"/>
                  </a:lnTo>
                  <a:lnTo>
                    <a:pt x="1648180" y="0"/>
                  </a:lnTo>
                  <a:close/>
                </a:path>
              </a:pathLst>
            </a:custGeom>
            <a:solidFill>
              <a:srgbClr val="003A36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0601" y="1612741"/>
            <a:ext cx="263906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介绍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19100" y="9481819"/>
            <a:ext cx="14732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2</a:t>
            </a:fld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974852" y="9481819"/>
            <a:ext cx="280416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 Manager for Retail 的 POS 优化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6797330" y="9481819"/>
            <a:ext cx="526415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0601" y="2194400"/>
            <a:ext cx="5818505" cy="1743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如果你想优化你的 POS 零售环境，SUSE Manager for Retail 就是为你量身定制的解决方案，它提供了安全和集中的管理能力，助你轻松上手容器和边缘计算等现代新技术。</a:t>
            </a:r>
            <a:r>
              <a:rPr lang="zh-CN" altLang="en-US"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4923" y="4268477"/>
            <a:ext cx="2734318" cy="4246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">
              <a:lnSpc>
                <a:spcPct val="116700"/>
              </a:lnSpc>
              <a:spcBef>
                <a:spcPts val="100"/>
              </a:spcBef>
            </a:pP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如果你是管理服务点 (POS) 零售基础设施的人员，你可能已经习惯了对应的挑战。强大的新技术可以提高成本效率、洞察能力和安全性。但是，技术过渡以及重新配置各种硬件环境的复杂性却令人望而生畏。</a:t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8419">
              <a:lnSpc>
                <a:spcPct val="116700"/>
              </a:lnSpc>
              <a:spcBef>
                <a:spcPts val="700"/>
              </a:spcBef>
            </a:pP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对于大多数企业来说，满足零售业需求的最好方法，是立足于当下并采用完整的解决方案。SUSE Manager for Retail 是一套创新和开源的零售管理解决方案，可将你的 POS 设备置于一个统一的环境中，让你以最小的中断和最大的灵活性激活先进 IT 设备的所有优势。</a:t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5744" y="4268477"/>
            <a:ext cx="2726055" cy="3651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419">
              <a:lnSpc>
                <a:spcPct val="116700"/>
              </a:lnSpc>
              <a:spcBef>
                <a:spcPts val="100"/>
              </a:spcBef>
            </a:pP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无论你现在的零售环境是怎样的，是使用旧硬件、混合配置还是多种不同的技术，SUSE Manager for Retail 都可以助你从中心到商店及云上对基础设施实现现代化和保护。</a:t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6700"/>
              </a:lnSpc>
              <a:spcBef>
                <a:spcPts val="700"/>
              </a:spcBef>
            </a:pP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容器是零售领域最近的一项特别重要的技术（参阅“为什么使用容器？”部分）。SUSE Manager for Retail 在虚拟机 (VM) 和裸硬件设置方面同样得心应手，而且最近进行了现代化改造，从而帮助零售客户无缝踏上容器之旅，享受容器环境的所有优势。</a:t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6877" y="355600"/>
            <a:ext cx="621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2023</a:t>
            </a:r>
            <a:endParaRPr sz="200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1898" y="486835"/>
            <a:ext cx="899794" cy="227329"/>
          </a:xfrm>
          <a:custGeom>
            <a:avLst/>
            <a:gdLst/>
            <a:ahLst/>
            <a:cxnLst/>
            <a:rect l="l" t="t" r="r" b="b"/>
            <a:pathLst>
              <a:path w="899794" h="227329">
                <a:moveTo>
                  <a:pt x="263144" y="0"/>
                </a:moveTo>
                <a:lnTo>
                  <a:pt x="256127" y="1415"/>
                </a:lnTo>
                <a:lnTo>
                  <a:pt x="250399" y="5278"/>
                </a:lnTo>
                <a:lnTo>
                  <a:pt x="246538" y="11010"/>
                </a:lnTo>
                <a:lnTo>
                  <a:pt x="245122" y="18033"/>
                </a:lnTo>
                <a:lnTo>
                  <a:pt x="245122" y="139293"/>
                </a:lnTo>
                <a:lnTo>
                  <a:pt x="250878" y="177406"/>
                </a:lnTo>
                <a:lnTo>
                  <a:pt x="281000" y="214643"/>
                </a:lnTo>
                <a:lnTo>
                  <a:pt x="335305" y="227126"/>
                </a:lnTo>
                <a:lnTo>
                  <a:pt x="356033" y="225740"/>
                </a:lnTo>
                <a:lnTo>
                  <a:pt x="374134" y="221580"/>
                </a:lnTo>
                <a:lnTo>
                  <a:pt x="389603" y="214643"/>
                </a:lnTo>
                <a:lnTo>
                  <a:pt x="402437" y="204927"/>
                </a:lnTo>
                <a:lnTo>
                  <a:pt x="409614" y="196075"/>
                </a:lnTo>
                <a:lnTo>
                  <a:pt x="335305" y="196075"/>
                </a:lnTo>
                <a:lnTo>
                  <a:pt x="322346" y="195144"/>
                </a:lnTo>
                <a:lnTo>
                  <a:pt x="288611" y="172740"/>
                </a:lnTo>
                <a:lnTo>
                  <a:pt x="281190" y="134950"/>
                </a:lnTo>
                <a:lnTo>
                  <a:pt x="281190" y="18033"/>
                </a:lnTo>
                <a:lnTo>
                  <a:pt x="279771" y="11010"/>
                </a:lnTo>
                <a:lnTo>
                  <a:pt x="275901" y="5278"/>
                </a:lnTo>
                <a:lnTo>
                  <a:pt x="270164" y="1415"/>
                </a:lnTo>
                <a:lnTo>
                  <a:pt x="263144" y="0"/>
                </a:lnTo>
                <a:close/>
              </a:path>
              <a:path w="899794" h="227329">
                <a:moveTo>
                  <a:pt x="407454" y="0"/>
                </a:moveTo>
                <a:lnTo>
                  <a:pt x="400433" y="1415"/>
                </a:lnTo>
                <a:lnTo>
                  <a:pt x="394696" y="5278"/>
                </a:lnTo>
                <a:lnTo>
                  <a:pt x="390827" y="11010"/>
                </a:lnTo>
                <a:lnTo>
                  <a:pt x="389407" y="18033"/>
                </a:lnTo>
                <a:lnTo>
                  <a:pt x="389407" y="134950"/>
                </a:lnTo>
                <a:lnTo>
                  <a:pt x="388583" y="149613"/>
                </a:lnTo>
                <a:lnTo>
                  <a:pt x="368713" y="187706"/>
                </a:lnTo>
                <a:lnTo>
                  <a:pt x="335305" y="196075"/>
                </a:lnTo>
                <a:lnTo>
                  <a:pt x="409614" y="196075"/>
                </a:lnTo>
                <a:lnTo>
                  <a:pt x="412522" y="192489"/>
                </a:lnTo>
                <a:lnTo>
                  <a:pt x="419725" y="177406"/>
                </a:lnTo>
                <a:lnTo>
                  <a:pt x="424047" y="159675"/>
                </a:lnTo>
                <a:lnTo>
                  <a:pt x="425488" y="139293"/>
                </a:lnTo>
                <a:lnTo>
                  <a:pt x="425488" y="18033"/>
                </a:lnTo>
                <a:lnTo>
                  <a:pt x="424070" y="11010"/>
                </a:lnTo>
                <a:lnTo>
                  <a:pt x="420204" y="5278"/>
                </a:lnTo>
                <a:lnTo>
                  <a:pt x="414472" y="1415"/>
                </a:lnTo>
                <a:lnTo>
                  <a:pt x="407454" y="0"/>
                </a:lnTo>
                <a:close/>
              </a:path>
              <a:path w="899794" h="227329">
                <a:moveTo>
                  <a:pt x="17737" y="166879"/>
                </a:moveTo>
                <a:lnTo>
                  <a:pt x="11019" y="168071"/>
                </a:lnTo>
                <a:lnTo>
                  <a:pt x="5105" y="171945"/>
                </a:lnTo>
                <a:lnTo>
                  <a:pt x="1399" y="177383"/>
                </a:lnTo>
                <a:lnTo>
                  <a:pt x="0" y="183529"/>
                </a:lnTo>
                <a:lnTo>
                  <a:pt x="914" y="189734"/>
                </a:lnTo>
                <a:lnTo>
                  <a:pt x="39814" y="219221"/>
                </a:lnTo>
                <a:lnTo>
                  <a:pt x="89484" y="227190"/>
                </a:lnTo>
                <a:lnTo>
                  <a:pt x="102121" y="226699"/>
                </a:lnTo>
                <a:lnTo>
                  <a:pt x="144789" y="214994"/>
                </a:lnTo>
                <a:lnTo>
                  <a:pt x="166711" y="196138"/>
                </a:lnTo>
                <a:lnTo>
                  <a:pt x="89141" y="196138"/>
                </a:lnTo>
                <a:lnTo>
                  <a:pt x="77120" y="195553"/>
                </a:lnTo>
                <a:lnTo>
                  <a:pt x="40792" y="183210"/>
                </a:lnTo>
                <a:lnTo>
                  <a:pt x="29959" y="172605"/>
                </a:lnTo>
                <a:lnTo>
                  <a:pt x="24352" y="168385"/>
                </a:lnTo>
                <a:lnTo>
                  <a:pt x="17737" y="166879"/>
                </a:lnTo>
                <a:close/>
              </a:path>
              <a:path w="899794" h="227329">
                <a:moveTo>
                  <a:pt x="88138" y="63"/>
                </a:moveTo>
                <a:lnTo>
                  <a:pt x="42545" y="9067"/>
                </a:lnTo>
                <a:lnTo>
                  <a:pt x="12649" y="33464"/>
                </a:lnTo>
                <a:lnTo>
                  <a:pt x="2285" y="67525"/>
                </a:lnTo>
                <a:lnTo>
                  <a:pt x="2797" y="76050"/>
                </a:lnTo>
                <a:lnTo>
                  <a:pt x="28292" y="113881"/>
                </a:lnTo>
                <a:lnTo>
                  <a:pt x="70705" y="129334"/>
                </a:lnTo>
                <a:lnTo>
                  <a:pt x="99189" y="135284"/>
                </a:lnTo>
                <a:lnTo>
                  <a:pt x="110974" y="138436"/>
                </a:lnTo>
                <a:lnTo>
                  <a:pt x="120484" y="141797"/>
                </a:lnTo>
                <a:lnTo>
                  <a:pt x="127723" y="145364"/>
                </a:lnTo>
                <a:lnTo>
                  <a:pt x="135851" y="150253"/>
                </a:lnTo>
                <a:lnTo>
                  <a:pt x="139915" y="156717"/>
                </a:lnTo>
                <a:lnTo>
                  <a:pt x="139915" y="164731"/>
                </a:lnTo>
                <a:lnTo>
                  <a:pt x="110309" y="194090"/>
                </a:lnTo>
                <a:lnTo>
                  <a:pt x="89141" y="196138"/>
                </a:lnTo>
                <a:lnTo>
                  <a:pt x="166711" y="196138"/>
                </a:lnTo>
                <a:lnTo>
                  <a:pt x="177317" y="162725"/>
                </a:lnTo>
                <a:lnTo>
                  <a:pt x="176817" y="154071"/>
                </a:lnTo>
                <a:lnTo>
                  <a:pt x="151926" y="116466"/>
                </a:lnTo>
                <a:lnTo>
                  <a:pt x="110588" y="101448"/>
                </a:lnTo>
                <a:lnTo>
                  <a:pt x="81830" y="95615"/>
                </a:lnTo>
                <a:lnTo>
                  <a:pt x="69597" y="92367"/>
                </a:lnTo>
                <a:lnTo>
                  <a:pt x="59786" y="88851"/>
                </a:lnTo>
                <a:lnTo>
                  <a:pt x="52400" y="85064"/>
                </a:lnTo>
                <a:lnTo>
                  <a:pt x="44145" y="79832"/>
                </a:lnTo>
                <a:lnTo>
                  <a:pt x="40043" y="72770"/>
                </a:lnTo>
                <a:lnTo>
                  <a:pt x="40043" y="63855"/>
                </a:lnTo>
                <a:lnTo>
                  <a:pt x="68008" y="33416"/>
                </a:lnTo>
                <a:lnTo>
                  <a:pt x="88468" y="31114"/>
                </a:lnTo>
                <a:lnTo>
                  <a:pt x="165877" y="31114"/>
                </a:lnTo>
                <a:lnTo>
                  <a:pt x="160085" y="25187"/>
                </a:lnTo>
                <a:lnTo>
                  <a:pt x="116319" y="2817"/>
                </a:lnTo>
                <a:lnTo>
                  <a:pt x="102779" y="751"/>
                </a:lnTo>
                <a:lnTo>
                  <a:pt x="88138" y="63"/>
                </a:lnTo>
                <a:close/>
              </a:path>
              <a:path w="899794" h="227329">
                <a:moveTo>
                  <a:pt x="165877" y="31114"/>
                </a:moveTo>
                <a:lnTo>
                  <a:pt x="88468" y="31114"/>
                </a:lnTo>
                <a:lnTo>
                  <a:pt x="99641" y="31690"/>
                </a:lnTo>
                <a:lnTo>
                  <a:pt x="109513" y="33372"/>
                </a:lnTo>
                <a:lnTo>
                  <a:pt x="139649" y="53073"/>
                </a:lnTo>
                <a:lnTo>
                  <a:pt x="145081" y="57698"/>
                </a:lnTo>
                <a:lnTo>
                  <a:pt x="151657" y="59670"/>
                </a:lnTo>
                <a:lnTo>
                  <a:pt x="158480" y="58909"/>
                </a:lnTo>
                <a:lnTo>
                  <a:pt x="164655" y="55333"/>
                </a:lnTo>
                <a:lnTo>
                  <a:pt x="168698" y="49886"/>
                </a:lnTo>
                <a:lnTo>
                  <a:pt x="170297" y="43532"/>
                </a:lnTo>
                <a:lnTo>
                  <a:pt x="169406" y="37049"/>
                </a:lnTo>
                <a:lnTo>
                  <a:pt x="165976" y="31216"/>
                </a:lnTo>
                <a:close/>
              </a:path>
              <a:path w="899794" h="227329">
                <a:moveTo>
                  <a:pt x="511024" y="166819"/>
                </a:moveTo>
                <a:lnTo>
                  <a:pt x="504310" y="168004"/>
                </a:lnTo>
                <a:lnTo>
                  <a:pt x="498398" y="171869"/>
                </a:lnTo>
                <a:lnTo>
                  <a:pt x="494694" y="177318"/>
                </a:lnTo>
                <a:lnTo>
                  <a:pt x="493298" y="183461"/>
                </a:lnTo>
                <a:lnTo>
                  <a:pt x="494213" y="189665"/>
                </a:lnTo>
                <a:lnTo>
                  <a:pt x="533111" y="219157"/>
                </a:lnTo>
                <a:lnTo>
                  <a:pt x="582764" y="227126"/>
                </a:lnTo>
                <a:lnTo>
                  <a:pt x="595407" y="226636"/>
                </a:lnTo>
                <a:lnTo>
                  <a:pt x="638080" y="214934"/>
                </a:lnTo>
                <a:lnTo>
                  <a:pt x="660012" y="196075"/>
                </a:lnTo>
                <a:lnTo>
                  <a:pt x="582434" y="196075"/>
                </a:lnTo>
                <a:lnTo>
                  <a:pt x="570421" y="195489"/>
                </a:lnTo>
                <a:lnTo>
                  <a:pt x="534085" y="183146"/>
                </a:lnTo>
                <a:lnTo>
                  <a:pt x="523240" y="172542"/>
                </a:lnTo>
                <a:lnTo>
                  <a:pt x="517635" y="168327"/>
                </a:lnTo>
                <a:lnTo>
                  <a:pt x="511024" y="166819"/>
                </a:lnTo>
                <a:close/>
              </a:path>
              <a:path w="899794" h="227329">
                <a:moveTo>
                  <a:pt x="581431" y="0"/>
                </a:moveTo>
                <a:lnTo>
                  <a:pt x="535851" y="9016"/>
                </a:lnTo>
                <a:lnTo>
                  <a:pt x="505942" y="33388"/>
                </a:lnTo>
                <a:lnTo>
                  <a:pt x="495579" y="67462"/>
                </a:lnTo>
                <a:lnTo>
                  <a:pt x="496089" y="75984"/>
                </a:lnTo>
                <a:lnTo>
                  <a:pt x="521590" y="113814"/>
                </a:lnTo>
                <a:lnTo>
                  <a:pt x="563993" y="129265"/>
                </a:lnTo>
                <a:lnTo>
                  <a:pt x="592485" y="135219"/>
                </a:lnTo>
                <a:lnTo>
                  <a:pt x="604272" y="138371"/>
                </a:lnTo>
                <a:lnTo>
                  <a:pt x="613783" y="141730"/>
                </a:lnTo>
                <a:lnTo>
                  <a:pt x="621017" y="145300"/>
                </a:lnTo>
                <a:lnTo>
                  <a:pt x="629145" y="150202"/>
                </a:lnTo>
                <a:lnTo>
                  <a:pt x="633209" y="156654"/>
                </a:lnTo>
                <a:lnTo>
                  <a:pt x="633209" y="164655"/>
                </a:lnTo>
                <a:lnTo>
                  <a:pt x="603605" y="194027"/>
                </a:lnTo>
                <a:lnTo>
                  <a:pt x="582434" y="196075"/>
                </a:lnTo>
                <a:lnTo>
                  <a:pt x="660012" y="196075"/>
                </a:lnTo>
                <a:lnTo>
                  <a:pt x="664419" y="189102"/>
                </a:lnTo>
                <a:lnTo>
                  <a:pt x="667867" y="180871"/>
                </a:lnTo>
                <a:lnTo>
                  <a:pt x="669934" y="172057"/>
                </a:lnTo>
                <a:lnTo>
                  <a:pt x="670623" y="162661"/>
                </a:lnTo>
                <a:lnTo>
                  <a:pt x="670121" y="154007"/>
                </a:lnTo>
                <a:lnTo>
                  <a:pt x="645225" y="116403"/>
                </a:lnTo>
                <a:lnTo>
                  <a:pt x="603886" y="101386"/>
                </a:lnTo>
                <a:lnTo>
                  <a:pt x="575129" y="95552"/>
                </a:lnTo>
                <a:lnTo>
                  <a:pt x="562892" y="92303"/>
                </a:lnTo>
                <a:lnTo>
                  <a:pt x="553079" y="88788"/>
                </a:lnTo>
                <a:lnTo>
                  <a:pt x="545693" y="85001"/>
                </a:lnTo>
                <a:lnTo>
                  <a:pt x="537451" y="79768"/>
                </a:lnTo>
                <a:lnTo>
                  <a:pt x="533323" y="72694"/>
                </a:lnTo>
                <a:lnTo>
                  <a:pt x="533323" y="63792"/>
                </a:lnTo>
                <a:lnTo>
                  <a:pt x="561301" y="33353"/>
                </a:lnTo>
                <a:lnTo>
                  <a:pt x="581774" y="31051"/>
                </a:lnTo>
                <a:lnTo>
                  <a:pt x="659157" y="31051"/>
                </a:lnTo>
                <a:lnTo>
                  <a:pt x="653375" y="25123"/>
                </a:lnTo>
                <a:lnTo>
                  <a:pt x="609612" y="2754"/>
                </a:lnTo>
                <a:lnTo>
                  <a:pt x="596073" y="688"/>
                </a:lnTo>
                <a:lnTo>
                  <a:pt x="581431" y="0"/>
                </a:lnTo>
                <a:close/>
              </a:path>
              <a:path w="899794" h="227329">
                <a:moveTo>
                  <a:pt x="659157" y="31051"/>
                </a:moveTo>
                <a:lnTo>
                  <a:pt x="581774" y="31051"/>
                </a:lnTo>
                <a:lnTo>
                  <a:pt x="592945" y="31627"/>
                </a:lnTo>
                <a:lnTo>
                  <a:pt x="602813" y="33308"/>
                </a:lnTo>
                <a:lnTo>
                  <a:pt x="632942" y="53009"/>
                </a:lnTo>
                <a:lnTo>
                  <a:pt x="638373" y="57629"/>
                </a:lnTo>
                <a:lnTo>
                  <a:pt x="644945" y="59602"/>
                </a:lnTo>
                <a:lnTo>
                  <a:pt x="651768" y="58844"/>
                </a:lnTo>
                <a:lnTo>
                  <a:pt x="657948" y="55270"/>
                </a:lnTo>
                <a:lnTo>
                  <a:pt x="661991" y="49828"/>
                </a:lnTo>
                <a:lnTo>
                  <a:pt x="663589" y="43473"/>
                </a:lnTo>
                <a:lnTo>
                  <a:pt x="662694" y="36987"/>
                </a:lnTo>
                <a:lnTo>
                  <a:pt x="659257" y="31153"/>
                </a:lnTo>
                <a:close/>
              </a:path>
              <a:path w="899794" h="227329">
                <a:moveTo>
                  <a:pt x="892708" y="2832"/>
                </a:moveTo>
                <a:lnTo>
                  <a:pt x="783945" y="2832"/>
                </a:lnTo>
                <a:lnTo>
                  <a:pt x="766244" y="6415"/>
                </a:lnTo>
                <a:lnTo>
                  <a:pt x="751770" y="16182"/>
                </a:lnTo>
                <a:lnTo>
                  <a:pt x="742001" y="30660"/>
                </a:lnTo>
                <a:lnTo>
                  <a:pt x="738416" y="48374"/>
                </a:lnTo>
                <a:lnTo>
                  <a:pt x="738416" y="178727"/>
                </a:lnTo>
                <a:lnTo>
                  <a:pt x="742001" y="196435"/>
                </a:lnTo>
                <a:lnTo>
                  <a:pt x="751770" y="210913"/>
                </a:lnTo>
                <a:lnTo>
                  <a:pt x="766244" y="220684"/>
                </a:lnTo>
                <a:lnTo>
                  <a:pt x="783945" y="224269"/>
                </a:lnTo>
                <a:lnTo>
                  <a:pt x="892708" y="224269"/>
                </a:lnTo>
                <a:lnTo>
                  <a:pt x="899782" y="217208"/>
                </a:lnTo>
                <a:lnTo>
                  <a:pt x="899782" y="199783"/>
                </a:lnTo>
                <a:lnTo>
                  <a:pt x="892708" y="192722"/>
                </a:lnTo>
                <a:lnTo>
                  <a:pt x="776236" y="192722"/>
                </a:lnTo>
                <a:lnTo>
                  <a:pt x="769950" y="186448"/>
                </a:lnTo>
                <a:lnTo>
                  <a:pt x="769950" y="128181"/>
                </a:lnTo>
                <a:lnTo>
                  <a:pt x="874826" y="128181"/>
                </a:lnTo>
                <a:lnTo>
                  <a:pt x="881557" y="121450"/>
                </a:lnTo>
                <a:lnTo>
                  <a:pt x="881557" y="104851"/>
                </a:lnTo>
                <a:lnTo>
                  <a:pt x="874826" y="98120"/>
                </a:lnTo>
                <a:lnTo>
                  <a:pt x="769950" y="98120"/>
                </a:lnTo>
                <a:lnTo>
                  <a:pt x="769950" y="40652"/>
                </a:lnTo>
                <a:lnTo>
                  <a:pt x="776236" y="34378"/>
                </a:lnTo>
                <a:lnTo>
                  <a:pt x="892708" y="34378"/>
                </a:lnTo>
                <a:lnTo>
                  <a:pt x="899782" y="27317"/>
                </a:lnTo>
                <a:lnTo>
                  <a:pt x="899782" y="9893"/>
                </a:lnTo>
                <a:lnTo>
                  <a:pt x="892708" y="2832"/>
                </a:lnTo>
                <a:close/>
              </a:path>
            </a:pathLst>
          </a:custGeom>
          <a:solidFill>
            <a:srgbClr val="003A36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358" y="478712"/>
            <a:ext cx="558165" cy="282575"/>
          </a:xfrm>
          <a:custGeom>
            <a:avLst/>
            <a:gdLst/>
            <a:ahLst/>
            <a:cxnLst/>
            <a:rect l="l" t="t" r="r" b="b"/>
            <a:pathLst>
              <a:path w="558165" h="282575">
                <a:moveTo>
                  <a:pt x="246798" y="1593"/>
                </a:moveTo>
                <a:lnTo>
                  <a:pt x="200587" y="3896"/>
                </a:lnTo>
                <a:lnTo>
                  <a:pt x="140748" y="17940"/>
                </a:lnTo>
                <a:lnTo>
                  <a:pt x="105089" y="33062"/>
                </a:lnTo>
                <a:lnTo>
                  <a:pt x="71796" y="52812"/>
                </a:lnTo>
                <a:lnTo>
                  <a:pt x="41897" y="76949"/>
                </a:lnTo>
                <a:lnTo>
                  <a:pt x="12852" y="114890"/>
                </a:lnTo>
                <a:lnTo>
                  <a:pt x="0" y="159956"/>
                </a:lnTo>
                <a:lnTo>
                  <a:pt x="1275" y="189376"/>
                </a:lnTo>
                <a:lnTo>
                  <a:pt x="18198" y="233253"/>
                </a:lnTo>
                <a:lnTo>
                  <a:pt x="66572" y="274152"/>
                </a:lnTo>
                <a:lnTo>
                  <a:pt x="107348" y="282487"/>
                </a:lnTo>
                <a:lnTo>
                  <a:pt x="147259" y="274965"/>
                </a:lnTo>
                <a:lnTo>
                  <a:pt x="178092" y="249897"/>
                </a:lnTo>
                <a:lnTo>
                  <a:pt x="180747" y="244678"/>
                </a:lnTo>
                <a:lnTo>
                  <a:pt x="112382" y="244678"/>
                </a:lnTo>
                <a:lnTo>
                  <a:pt x="100207" y="244402"/>
                </a:lnTo>
                <a:lnTo>
                  <a:pt x="47693" y="207527"/>
                </a:lnTo>
                <a:lnTo>
                  <a:pt x="39470" y="178622"/>
                </a:lnTo>
                <a:lnTo>
                  <a:pt x="44150" y="149274"/>
                </a:lnTo>
                <a:lnTo>
                  <a:pt x="63639" y="124320"/>
                </a:lnTo>
                <a:lnTo>
                  <a:pt x="91065" y="110150"/>
                </a:lnTo>
                <a:lnTo>
                  <a:pt x="119370" y="106098"/>
                </a:lnTo>
                <a:lnTo>
                  <a:pt x="480149" y="106098"/>
                </a:lnTo>
                <a:lnTo>
                  <a:pt x="479240" y="104901"/>
                </a:lnTo>
                <a:lnTo>
                  <a:pt x="475843" y="96189"/>
                </a:lnTo>
                <a:lnTo>
                  <a:pt x="476336" y="78866"/>
                </a:lnTo>
                <a:lnTo>
                  <a:pt x="484784" y="64808"/>
                </a:lnTo>
                <a:lnTo>
                  <a:pt x="498842" y="56359"/>
                </a:lnTo>
                <a:lnTo>
                  <a:pt x="516166" y="55867"/>
                </a:lnTo>
                <a:lnTo>
                  <a:pt x="534200" y="55867"/>
                </a:lnTo>
                <a:lnTo>
                  <a:pt x="529329" y="52171"/>
                </a:lnTo>
                <a:lnTo>
                  <a:pt x="421259" y="52171"/>
                </a:lnTo>
                <a:lnTo>
                  <a:pt x="413994" y="46281"/>
                </a:lnTo>
                <a:lnTo>
                  <a:pt x="405420" y="41319"/>
                </a:lnTo>
                <a:lnTo>
                  <a:pt x="369065" y="25353"/>
                </a:lnTo>
                <a:lnTo>
                  <a:pt x="330214" y="13266"/>
                </a:lnTo>
                <a:lnTo>
                  <a:pt x="290152" y="5491"/>
                </a:lnTo>
                <a:lnTo>
                  <a:pt x="269887" y="3035"/>
                </a:lnTo>
                <a:lnTo>
                  <a:pt x="246798" y="1593"/>
                </a:lnTo>
                <a:close/>
              </a:path>
              <a:path w="558165" h="282575">
                <a:moveTo>
                  <a:pt x="174441" y="162077"/>
                </a:moveTo>
                <a:lnTo>
                  <a:pt x="118059" y="162077"/>
                </a:lnTo>
                <a:lnTo>
                  <a:pt x="132549" y="162090"/>
                </a:lnTo>
                <a:lnTo>
                  <a:pt x="139687" y="163347"/>
                </a:lnTo>
                <a:lnTo>
                  <a:pt x="161747" y="190614"/>
                </a:lnTo>
                <a:lnTo>
                  <a:pt x="160947" y="210952"/>
                </a:lnTo>
                <a:lnTo>
                  <a:pt x="151147" y="227752"/>
                </a:lnTo>
                <a:lnTo>
                  <a:pt x="134306" y="239498"/>
                </a:lnTo>
                <a:lnTo>
                  <a:pt x="112382" y="244678"/>
                </a:lnTo>
                <a:lnTo>
                  <a:pt x="180747" y="244678"/>
                </a:lnTo>
                <a:lnTo>
                  <a:pt x="186576" y="233217"/>
                </a:lnTo>
                <a:lnTo>
                  <a:pt x="190641" y="215226"/>
                </a:lnTo>
                <a:lnTo>
                  <a:pt x="190526" y="207527"/>
                </a:lnTo>
                <a:lnTo>
                  <a:pt x="190257" y="196285"/>
                </a:lnTo>
                <a:lnTo>
                  <a:pt x="185026" y="178384"/>
                </a:lnTo>
                <a:lnTo>
                  <a:pt x="175029" y="162608"/>
                </a:lnTo>
                <a:lnTo>
                  <a:pt x="174441" y="162077"/>
                </a:lnTo>
                <a:close/>
              </a:path>
              <a:path w="558165" h="282575">
                <a:moveTo>
                  <a:pt x="409006" y="187681"/>
                </a:moveTo>
                <a:lnTo>
                  <a:pt x="326921" y="187681"/>
                </a:lnTo>
                <a:lnTo>
                  <a:pt x="336743" y="187836"/>
                </a:lnTo>
                <a:lnTo>
                  <a:pt x="345742" y="189138"/>
                </a:lnTo>
                <a:lnTo>
                  <a:pt x="377990" y="211239"/>
                </a:lnTo>
                <a:lnTo>
                  <a:pt x="386448" y="229247"/>
                </a:lnTo>
                <a:lnTo>
                  <a:pt x="389420" y="230847"/>
                </a:lnTo>
                <a:lnTo>
                  <a:pt x="394525" y="232702"/>
                </a:lnTo>
                <a:lnTo>
                  <a:pt x="407250" y="232384"/>
                </a:lnTo>
                <a:lnTo>
                  <a:pt x="450215" y="232371"/>
                </a:lnTo>
                <a:lnTo>
                  <a:pt x="449770" y="230403"/>
                </a:lnTo>
                <a:lnTo>
                  <a:pt x="446716" y="224631"/>
                </a:lnTo>
                <a:lnTo>
                  <a:pt x="441445" y="220727"/>
                </a:lnTo>
                <a:lnTo>
                  <a:pt x="435022" y="217664"/>
                </a:lnTo>
                <a:lnTo>
                  <a:pt x="428510" y="214414"/>
                </a:lnTo>
                <a:lnTo>
                  <a:pt x="408712" y="191414"/>
                </a:lnTo>
                <a:lnTo>
                  <a:pt x="408724" y="190614"/>
                </a:lnTo>
                <a:lnTo>
                  <a:pt x="409006" y="187681"/>
                </a:lnTo>
                <a:close/>
              </a:path>
              <a:path w="558165" h="282575">
                <a:moveTo>
                  <a:pt x="480149" y="106098"/>
                </a:moveTo>
                <a:lnTo>
                  <a:pt x="119370" y="106098"/>
                </a:lnTo>
                <a:lnTo>
                  <a:pt x="146003" y="109672"/>
                </a:lnTo>
                <a:lnTo>
                  <a:pt x="168414" y="118376"/>
                </a:lnTo>
                <a:lnTo>
                  <a:pt x="206849" y="153170"/>
                </a:lnTo>
                <a:lnTo>
                  <a:pt x="228433" y="191414"/>
                </a:lnTo>
                <a:lnTo>
                  <a:pt x="235292" y="206970"/>
                </a:lnTo>
                <a:lnTo>
                  <a:pt x="239036" y="214441"/>
                </a:lnTo>
                <a:lnTo>
                  <a:pt x="243623" y="221390"/>
                </a:lnTo>
                <a:lnTo>
                  <a:pt x="249529" y="227545"/>
                </a:lnTo>
                <a:lnTo>
                  <a:pt x="255447" y="232575"/>
                </a:lnTo>
                <a:lnTo>
                  <a:pt x="262763" y="232384"/>
                </a:lnTo>
                <a:lnTo>
                  <a:pt x="320878" y="232384"/>
                </a:lnTo>
                <a:lnTo>
                  <a:pt x="319405" y="228384"/>
                </a:lnTo>
                <a:lnTo>
                  <a:pt x="310934" y="219710"/>
                </a:lnTo>
                <a:lnTo>
                  <a:pt x="302488" y="218351"/>
                </a:lnTo>
                <a:lnTo>
                  <a:pt x="294665" y="216204"/>
                </a:lnTo>
                <a:lnTo>
                  <a:pt x="284703" y="209668"/>
                </a:lnTo>
                <a:lnTo>
                  <a:pt x="280588" y="200131"/>
                </a:lnTo>
                <a:lnTo>
                  <a:pt x="280704" y="191414"/>
                </a:lnTo>
                <a:lnTo>
                  <a:pt x="283565" y="187642"/>
                </a:lnTo>
                <a:lnTo>
                  <a:pt x="409009" y="187642"/>
                </a:lnTo>
                <a:lnTo>
                  <a:pt x="409676" y="180708"/>
                </a:lnTo>
                <a:lnTo>
                  <a:pt x="414769" y="174091"/>
                </a:lnTo>
                <a:lnTo>
                  <a:pt x="417931" y="172237"/>
                </a:lnTo>
                <a:lnTo>
                  <a:pt x="425107" y="170700"/>
                </a:lnTo>
                <a:lnTo>
                  <a:pt x="506438" y="170700"/>
                </a:lnTo>
                <a:lnTo>
                  <a:pt x="506872" y="170609"/>
                </a:lnTo>
                <a:lnTo>
                  <a:pt x="545528" y="153454"/>
                </a:lnTo>
                <a:lnTo>
                  <a:pt x="551443" y="149061"/>
                </a:lnTo>
                <a:lnTo>
                  <a:pt x="525497" y="149061"/>
                </a:lnTo>
                <a:lnTo>
                  <a:pt x="516782" y="149043"/>
                </a:lnTo>
                <a:lnTo>
                  <a:pt x="476796" y="141770"/>
                </a:lnTo>
                <a:lnTo>
                  <a:pt x="454875" y="123990"/>
                </a:lnTo>
                <a:lnTo>
                  <a:pt x="458165" y="120573"/>
                </a:lnTo>
                <a:lnTo>
                  <a:pt x="499214" y="120573"/>
                </a:lnTo>
                <a:lnTo>
                  <a:pt x="492163" y="117824"/>
                </a:lnTo>
                <a:lnTo>
                  <a:pt x="484816" y="112248"/>
                </a:lnTo>
                <a:lnTo>
                  <a:pt x="480149" y="106098"/>
                </a:lnTo>
                <a:close/>
              </a:path>
              <a:path w="558165" h="282575">
                <a:moveTo>
                  <a:pt x="445820" y="232384"/>
                </a:moveTo>
                <a:lnTo>
                  <a:pt x="430631" y="232384"/>
                </a:lnTo>
                <a:lnTo>
                  <a:pt x="432638" y="232422"/>
                </a:lnTo>
                <a:lnTo>
                  <a:pt x="445820" y="232384"/>
                </a:lnTo>
                <a:close/>
              </a:path>
              <a:path w="558165" h="282575">
                <a:moveTo>
                  <a:pt x="126225" y="138239"/>
                </a:moveTo>
                <a:lnTo>
                  <a:pt x="86566" y="153494"/>
                </a:lnTo>
                <a:lnTo>
                  <a:pt x="76245" y="178384"/>
                </a:lnTo>
                <a:lnTo>
                  <a:pt x="76695" y="187184"/>
                </a:lnTo>
                <a:lnTo>
                  <a:pt x="80241" y="197631"/>
                </a:lnTo>
                <a:lnTo>
                  <a:pt x="86626" y="206641"/>
                </a:lnTo>
                <a:lnTo>
                  <a:pt x="90652" y="210781"/>
                </a:lnTo>
                <a:lnTo>
                  <a:pt x="96088" y="214172"/>
                </a:lnTo>
                <a:lnTo>
                  <a:pt x="105549" y="212064"/>
                </a:lnTo>
                <a:lnTo>
                  <a:pt x="108483" y="209435"/>
                </a:lnTo>
                <a:lnTo>
                  <a:pt x="109791" y="200634"/>
                </a:lnTo>
                <a:lnTo>
                  <a:pt x="105206" y="197218"/>
                </a:lnTo>
                <a:lnTo>
                  <a:pt x="102374" y="193192"/>
                </a:lnTo>
                <a:lnTo>
                  <a:pt x="99683" y="187159"/>
                </a:lnTo>
                <a:lnTo>
                  <a:pt x="99226" y="180598"/>
                </a:lnTo>
                <a:lnTo>
                  <a:pt x="100922" y="174220"/>
                </a:lnTo>
                <a:lnTo>
                  <a:pt x="104698" y="168833"/>
                </a:lnTo>
                <a:lnTo>
                  <a:pt x="110083" y="163614"/>
                </a:lnTo>
                <a:lnTo>
                  <a:pt x="118059" y="162077"/>
                </a:lnTo>
                <a:lnTo>
                  <a:pt x="174441" y="162077"/>
                </a:lnTo>
                <a:lnTo>
                  <a:pt x="161155" y="150077"/>
                </a:lnTo>
                <a:lnTo>
                  <a:pt x="144515" y="141663"/>
                </a:lnTo>
                <a:lnTo>
                  <a:pt x="126225" y="138239"/>
                </a:lnTo>
                <a:close/>
              </a:path>
              <a:path w="558165" h="282575">
                <a:moveTo>
                  <a:pt x="409009" y="187642"/>
                </a:moveTo>
                <a:lnTo>
                  <a:pt x="283565" y="187642"/>
                </a:lnTo>
                <a:lnTo>
                  <a:pt x="293100" y="187713"/>
                </a:lnTo>
                <a:lnTo>
                  <a:pt x="305625" y="187963"/>
                </a:lnTo>
                <a:lnTo>
                  <a:pt x="314045" y="187934"/>
                </a:lnTo>
                <a:lnTo>
                  <a:pt x="326921" y="187681"/>
                </a:lnTo>
                <a:lnTo>
                  <a:pt x="409006" y="187681"/>
                </a:lnTo>
                <a:close/>
              </a:path>
              <a:path w="558165" h="282575">
                <a:moveTo>
                  <a:pt x="506438" y="170700"/>
                </a:moveTo>
                <a:lnTo>
                  <a:pt x="425107" y="170700"/>
                </a:lnTo>
                <a:lnTo>
                  <a:pt x="429018" y="171386"/>
                </a:lnTo>
                <a:lnTo>
                  <a:pt x="437438" y="172237"/>
                </a:lnTo>
                <a:lnTo>
                  <a:pt x="442036" y="173088"/>
                </a:lnTo>
                <a:lnTo>
                  <a:pt x="446659" y="173659"/>
                </a:lnTo>
                <a:lnTo>
                  <a:pt x="453387" y="174399"/>
                </a:lnTo>
                <a:lnTo>
                  <a:pt x="460136" y="174882"/>
                </a:lnTo>
                <a:lnTo>
                  <a:pt x="466900" y="175102"/>
                </a:lnTo>
                <a:lnTo>
                  <a:pt x="473671" y="175056"/>
                </a:lnTo>
                <a:lnTo>
                  <a:pt x="484829" y="174368"/>
                </a:lnTo>
                <a:lnTo>
                  <a:pt x="495922" y="172900"/>
                </a:lnTo>
                <a:lnTo>
                  <a:pt x="506438" y="170700"/>
                </a:lnTo>
                <a:close/>
              </a:path>
              <a:path w="558165" h="282575">
                <a:moveTo>
                  <a:pt x="555053" y="146380"/>
                </a:moveTo>
                <a:lnTo>
                  <a:pt x="552551" y="147040"/>
                </a:lnTo>
                <a:lnTo>
                  <a:pt x="542899" y="148031"/>
                </a:lnTo>
                <a:lnTo>
                  <a:pt x="534208" y="148729"/>
                </a:lnTo>
                <a:lnTo>
                  <a:pt x="525497" y="149061"/>
                </a:lnTo>
                <a:lnTo>
                  <a:pt x="551443" y="149061"/>
                </a:lnTo>
                <a:lnTo>
                  <a:pt x="555053" y="146380"/>
                </a:lnTo>
                <a:close/>
              </a:path>
              <a:path w="558165" h="282575">
                <a:moveTo>
                  <a:pt x="556695" y="139458"/>
                </a:moveTo>
                <a:lnTo>
                  <a:pt x="550087" y="139458"/>
                </a:lnTo>
                <a:lnTo>
                  <a:pt x="556374" y="140131"/>
                </a:lnTo>
                <a:lnTo>
                  <a:pt x="556695" y="139458"/>
                </a:lnTo>
                <a:close/>
              </a:path>
              <a:path w="558165" h="282575">
                <a:moveTo>
                  <a:pt x="499214" y="120573"/>
                </a:moveTo>
                <a:lnTo>
                  <a:pt x="458165" y="120573"/>
                </a:lnTo>
                <a:lnTo>
                  <a:pt x="461619" y="121551"/>
                </a:lnTo>
                <a:lnTo>
                  <a:pt x="462673" y="122440"/>
                </a:lnTo>
                <a:lnTo>
                  <a:pt x="505688" y="139496"/>
                </a:lnTo>
                <a:lnTo>
                  <a:pt x="518922" y="139917"/>
                </a:lnTo>
                <a:lnTo>
                  <a:pt x="525516" y="139902"/>
                </a:lnTo>
                <a:lnTo>
                  <a:pt x="532155" y="139700"/>
                </a:lnTo>
                <a:lnTo>
                  <a:pt x="536613" y="139509"/>
                </a:lnTo>
                <a:lnTo>
                  <a:pt x="546227" y="139509"/>
                </a:lnTo>
                <a:lnTo>
                  <a:pt x="550087" y="139458"/>
                </a:lnTo>
                <a:lnTo>
                  <a:pt x="556695" y="139458"/>
                </a:lnTo>
                <a:lnTo>
                  <a:pt x="557542" y="137680"/>
                </a:lnTo>
                <a:lnTo>
                  <a:pt x="557898" y="136982"/>
                </a:lnTo>
                <a:lnTo>
                  <a:pt x="557834" y="135369"/>
                </a:lnTo>
                <a:lnTo>
                  <a:pt x="556926" y="121221"/>
                </a:lnTo>
                <a:lnTo>
                  <a:pt x="500875" y="121221"/>
                </a:lnTo>
                <a:lnTo>
                  <a:pt x="499214" y="120573"/>
                </a:lnTo>
                <a:close/>
              </a:path>
              <a:path w="558165" h="282575">
                <a:moveTo>
                  <a:pt x="546227" y="139509"/>
                </a:moveTo>
                <a:lnTo>
                  <a:pt x="536613" y="139509"/>
                </a:lnTo>
                <a:lnTo>
                  <a:pt x="543331" y="139547"/>
                </a:lnTo>
                <a:lnTo>
                  <a:pt x="546227" y="139509"/>
                </a:lnTo>
                <a:close/>
              </a:path>
              <a:path w="558165" h="282575">
                <a:moveTo>
                  <a:pt x="534200" y="55867"/>
                </a:moveTo>
                <a:lnTo>
                  <a:pt x="516166" y="55867"/>
                </a:lnTo>
                <a:lnTo>
                  <a:pt x="524872" y="59256"/>
                </a:lnTo>
                <a:lnTo>
                  <a:pt x="532220" y="64828"/>
                </a:lnTo>
                <a:lnTo>
                  <a:pt x="537799" y="72174"/>
                </a:lnTo>
                <a:lnTo>
                  <a:pt x="541197" y="80886"/>
                </a:lnTo>
                <a:lnTo>
                  <a:pt x="540712" y="98213"/>
                </a:lnTo>
                <a:lnTo>
                  <a:pt x="532266" y="112279"/>
                </a:lnTo>
                <a:lnTo>
                  <a:pt x="518205" y="120732"/>
                </a:lnTo>
                <a:lnTo>
                  <a:pt x="500875" y="121221"/>
                </a:lnTo>
                <a:lnTo>
                  <a:pt x="556926" y="121221"/>
                </a:lnTo>
                <a:lnTo>
                  <a:pt x="556092" y="108229"/>
                </a:lnTo>
                <a:lnTo>
                  <a:pt x="550725" y="81978"/>
                </a:lnTo>
                <a:lnTo>
                  <a:pt x="538610" y="59213"/>
                </a:lnTo>
                <a:lnTo>
                  <a:pt x="534200" y="55867"/>
                </a:lnTo>
                <a:close/>
              </a:path>
              <a:path w="558165" h="282575">
                <a:moveTo>
                  <a:pt x="524814" y="83070"/>
                </a:moveTo>
                <a:lnTo>
                  <a:pt x="519023" y="83070"/>
                </a:lnTo>
                <a:lnTo>
                  <a:pt x="515505" y="86715"/>
                </a:lnTo>
                <a:lnTo>
                  <a:pt x="511556" y="90652"/>
                </a:lnTo>
                <a:lnTo>
                  <a:pt x="512025" y="97459"/>
                </a:lnTo>
                <a:lnTo>
                  <a:pt x="519925" y="102704"/>
                </a:lnTo>
                <a:lnTo>
                  <a:pt x="523925" y="102704"/>
                </a:lnTo>
                <a:lnTo>
                  <a:pt x="531799" y="97459"/>
                </a:lnTo>
                <a:lnTo>
                  <a:pt x="532282" y="90652"/>
                </a:lnTo>
                <a:lnTo>
                  <a:pt x="528332" y="86715"/>
                </a:lnTo>
                <a:lnTo>
                  <a:pt x="524814" y="83070"/>
                </a:lnTo>
                <a:close/>
              </a:path>
              <a:path w="558165" h="282575">
                <a:moveTo>
                  <a:pt x="425424" y="0"/>
                </a:moveTo>
                <a:lnTo>
                  <a:pt x="420708" y="3035"/>
                </a:lnTo>
                <a:lnTo>
                  <a:pt x="420767" y="18745"/>
                </a:lnTo>
                <a:lnTo>
                  <a:pt x="421158" y="40320"/>
                </a:lnTo>
                <a:lnTo>
                  <a:pt x="421259" y="52171"/>
                </a:lnTo>
                <a:lnTo>
                  <a:pt x="529329" y="52171"/>
                </a:lnTo>
                <a:lnTo>
                  <a:pt x="516623" y="42532"/>
                </a:lnTo>
                <a:lnTo>
                  <a:pt x="431852" y="3035"/>
                </a:lnTo>
                <a:lnTo>
                  <a:pt x="425424" y="0"/>
                </a:lnTo>
                <a:close/>
              </a:path>
            </a:pathLst>
          </a:custGeom>
          <a:solidFill>
            <a:srgbClr val="42BA84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7772400" cy="48895"/>
            <a:chOff x="0" y="0"/>
            <a:chExt cx="7772400" cy="48895"/>
          </a:xfrm>
        </p:grpSpPr>
        <p:sp>
          <p:nvSpPr>
            <p:cNvPr id="6" name="object 6"/>
            <p:cNvSpPr/>
            <p:nvPr/>
          </p:nvSpPr>
          <p:spPr>
            <a:xfrm>
              <a:off x="6131369" y="0"/>
              <a:ext cx="1641475" cy="48895"/>
            </a:xfrm>
            <a:custGeom>
              <a:avLst/>
              <a:gdLst/>
              <a:ahLst/>
              <a:cxnLst/>
              <a:rect l="l" t="t" r="r" b="b"/>
              <a:pathLst>
                <a:path w="1641475" h="48895">
                  <a:moveTo>
                    <a:pt x="164103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1030" y="48577"/>
                  </a:lnTo>
                  <a:lnTo>
                    <a:pt x="1641030" y="0"/>
                  </a:lnTo>
                  <a:close/>
                </a:path>
              </a:pathLst>
            </a:custGeom>
            <a:solidFill>
              <a:srgbClr val="0074B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527217" y="0"/>
              <a:ext cx="604520" cy="48895"/>
            </a:xfrm>
            <a:custGeom>
              <a:avLst/>
              <a:gdLst/>
              <a:ahLst/>
              <a:cxnLst/>
              <a:rect l="l" t="t" r="r" b="b"/>
              <a:pathLst>
                <a:path w="604520" h="48895">
                  <a:moveTo>
                    <a:pt x="604151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604151" y="48577"/>
                  </a:lnTo>
                  <a:lnTo>
                    <a:pt x="604151" y="0"/>
                  </a:lnTo>
                  <a:close/>
                </a:path>
              </a:pathLst>
            </a:custGeom>
            <a:solidFill>
              <a:srgbClr val="EDEDEE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80373" y="0"/>
              <a:ext cx="3047365" cy="48895"/>
            </a:xfrm>
            <a:custGeom>
              <a:avLst/>
              <a:gdLst/>
              <a:ahLst/>
              <a:cxnLst/>
              <a:rect l="l" t="t" r="r" b="b"/>
              <a:pathLst>
                <a:path w="3047365" h="48895">
                  <a:moveTo>
                    <a:pt x="3046857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3046857" y="48577"/>
                  </a:lnTo>
                  <a:lnTo>
                    <a:pt x="3046857" y="0"/>
                  </a:lnTo>
                  <a:close/>
                </a:path>
              </a:pathLst>
            </a:custGeom>
            <a:solidFill>
              <a:srgbClr val="42BA84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48193" y="0"/>
              <a:ext cx="832485" cy="48895"/>
            </a:xfrm>
            <a:custGeom>
              <a:avLst/>
              <a:gdLst/>
              <a:ahLst/>
              <a:cxnLst/>
              <a:rect l="l" t="t" r="r" b="b"/>
              <a:pathLst>
                <a:path w="832485" h="48895">
                  <a:moveTo>
                    <a:pt x="832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832180" y="48577"/>
                  </a:lnTo>
                  <a:lnTo>
                    <a:pt x="832180" y="0"/>
                  </a:lnTo>
                  <a:close/>
                </a:path>
              </a:pathLst>
            </a:custGeom>
            <a:solidFill>
              <a:srgbClr val="F58345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648460" cy="48895"/>
            </a:xfrm>
            <a:custGeom>
              <a:avLst/>
              <a:gdLst/>
              <a:ahLst/>
              <a:cxnLst/>
              <a:rect l="l" t="t" r="r" b="b"/>
              <a:pathLst>
                <a:path w="1648460" h="48895">
                  <a:moveTo>
                    <a:pt x="1648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8180" y="48577"/>
                  </a:lnTo>
                  <a:lnTo>
                    <a:pt x="1648180" y="0"/>
                  </a:lnTo>
                  <a:close/>
                </a:path>
              </a:pathLst>
            </a:custGeom>
            <a:solidFill>
              <a:srgbClr val="003A36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1" name="object 11"/>
          <p:cNvSpPr/>
          <p:nvPr/>
        </p:nvSpPr>
        <p:spPr>
          <a:xfrm>
            <a:off x="872171" y="1255184"/>
            <a:ext cx="5862320" cy="4811547"/>
          </a:xfrm>
          <a:custGeom>
            <a:avLst/>
            <a:gdLst/>
            <a:ahLst/>
            <a:cxnLst/>
            <a:rect l="l" t="t" r="r" b="b"/>
            <a:pathLst>
              <a:path w="5862320" h="4436110">
                <a:moveTo>
                  <a:pt x="5862320" y="0"/>
                </a:moveTo>
                <a:lnTo>
                  <a:pt x="0" y="0"/>
                </a:lnTo>
                <a:lnTo>
                  <a:pt x="0" y="4435652"/>
                </a:lnTo>
                <a:lnTo>
                  <a:pt x="5862320" y="4435652"/>
                </a:lnTo>
                <a:lnTo>
                  <a:pt x="5862320" y="0"/>
                </a:lnTo>
                <a:close/>
              </a:path>
            </a:pathLst>
          </a:custGeom>
          <a:solidFill>
            <a:srgbClr val="99D4C0"/>
          </a:solidFill>
        </p:spPr>
        <p:txBody>
          <a:bodyPr wrap="square" lIns="360000" tIns="360000" rIns="360000" bIns="360000" rtlCol="0">
            <a:spAutoFit/>
          </a:bodyPr>
          <a:lstStyle/>
          <a:p>
            <a:pPr marL="12700" lvl="4">
              <a:spcBef>
                <a:spcPts val="790"/>
              </a:spcBef>
            </a:pPr>
            <a:r>
              <a:rPr lang="en" altLang="zh-CN" sz="1200" b="1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"/>
              </a:rPr>
              <a:t>为什么使用容器？</a:t>
            </a:r>
            <a:endParaRPr lang="en" altLang="zh-CN" sz="12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"/>
            </a:endParaRPr>
          </a:p>
          <a:p>
            <a:pPr marL="12700" marR="5080" lvl="4">
              <a:lnSpc>
                <a:spcPct val="116700"/>
              </a:lnSpc>
              <a:spcBef>
                <a:spcPts val="450"/>
              </a:spcBef>
            </a:pPr>
            <a:r>
              <a:rPr lang="en" altLang="zh-CN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虚拟机是在主机上运行的完整来宾操作系统。虚拟机中的应用程序认为自己运行在真实的硬件上，但实际上应用程序是在作为主机进程运行的来宾系统上执行的。另一方面，容器不是一个单独的操作系统，而更像是一个单独、隔离的地址空间（图 1）。在主机系统上运行的容器共享主机内核和主机的一部分资源，但它们之间彼此隔离，像独立的系统一样。</a:t>
            </a:r>
            <a:endParaRPr lang="en" altLang="zh-CN" sz="12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164465" lvl="4">
              <a:lnSpc>
                <a:spcPct val="116700"/>
              </a:lnSpc>
              <a:spcBef>
                <a:spcPts val="700"/>
              </a:spcBef>
            </a:pPr>
            <a:r>
              <a:rPr lang="en" altLang="zh-CN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容器避免了多个来宾系统的资源开销，因此比虚拟机更高效。容器也可以在你需要的时候快速轻松地启动，而且非常容易迁移。依赖项通常内置于容器中，换言之，容器启动后就可以工作了。</a:t>
            </a:r>
            <a:endParaRPr lang="en" altLang="zh-CN" sz="12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07010" lvl="4">
              <a:lnSpc>
                <a:spcPct val="116700"/>
              </a:lnSpc>
              <a:spcBef>
                <a:spcPts val="695"/>
              </a:spcBef>
            </a:pPr>
            <a:r>
              <a:rPr lang="en" altLang="zh-CN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容器因其安全性、低开销和便携性在零售领域流行。容器环境非常适合需要快速编排的场景，以及部署目的单一的预构建镜像。</a:t>
            </a:r>
            <a:endParaRPr lang="en" altLang="zh-CN" sz="12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8513" y="7669814"/>
            <a:ext cx="5721985" cy="10771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10"/>
              </a:spcBef>
              <a:tabLst>
                <a:tab pos="3030220" algn="l"/>
              </a:tabLst>
            </a:pPr>
            <a:r>
              <a:rPr sz="15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Verdana"/>
              </a:rPr>
              <a:t>主机系统	主机系统</a:t>
            </a:r>
            <a:endParaRPr sz="1500" dirty="0">
              <a:latin typeface="Source Han Sans CN" panose="020B0500000000000000" pitchFamily="34" charset="-128"/>
              <a:ea typeface="Source Han Sans CN" panose="020B0500000000000000" pitchFamily="34" charset="-128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Source Han Sans CN" panose="020B0500000000000000" pitchFamily="34" charset="-128"/>
              <a:ea typeface="Source Han Sans CN" panose="020B0500000000000000" pitchFamily="34" charset="-128"/>
              <a:cs typeface="Verdana"/>
            </a:endParaRPr>
          </a:p>
          <a:p>
            <a:pPr marL="12700" marR="5080" algn="just">
              <a:lnSpc>
                <a:spcPct val="116700"/>
              </a:lnSpc>
            </a:pPr>
            <a:r>
              <a:rPr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图 1：在虚拟机环境中（左），应用程序在一个完整的来宾操作系统上运行，该系统作为一个进程在主机上执行。在容器环境中（右），应用程序直接在主机上运行，但运行在一个具有专用资源的隔离"容器"中。</a:t>
            </a:r>
            <a:r>
              <a:rPr lang="zh-CN" altLang="en-US"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9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4052" y="6172200"/>
            <a:ext cx="1236345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Verdana"/>
              </a:rPr>
              <a:t>应用程序</a:t>
            </a:r>
            <a:endParaRPr sz="1500" dirty="0">
              <a:latin typeface="Source Han Sans CN" panose="020B0500000000000000" pitchFamily="34" charset="-128"/>
              <a:ea typeface="Source Han Sans CN" panose="020B0500000000000000" pitchFamily="34" charset="-128"/>
              <a:cs typeface="Verdan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88962"/>
              </p:ext>
            </p:extLst>
          </p:nvPr>
        </p:nvGraphicFramePr>
        <p:xfrm>
          <a:off x="972344" y="6726895"/>
          <a:ext cx="2635884" cy="455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0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DFD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 gridSpan="2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来宾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35B7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来宾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35B7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来宾</a:t>
                      </a:r>
                      <a:endParaRPr sz="1150" dirty="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35B7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来宾</a:t>
                      </a:r>
                      <a:endParaRPr sz="1150" dirty="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57150">
                      <a:solidFill>
                        <a:srgbClr val="FFFFFF"/>
                      </a:solidFill>
                      <a:prstDash val="solid"/>
                    </a:lnL>
                    <a:solidFill>
                      <a:srgbClr val="35B7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972344" y="7234145"/>
            <a:ext cx="2640330" cy="330835"/>
          </a:xfrm>
          <a:custGeom>
            <a:avLst/>
            <a:gdLst/>
            <a:ahLst/>
            <a:cxnLst/>
            <a:rect l="l" t="t" r="r" b="b"/>
            <a:pathLst>
              <a:path w="2640329" h="330834">
                <a:moveTo>
                  <a:pt x="2639834" y="0"/>
                </a:moveTo>
                <a:lnTo>
                  <a:pt x="0" y="0"/>
                </a:lnTo>
                <a:lnTo>
                  <a:pt x="0" y="330568"/>
                </a:lnTo>
                <a:lnTo>
                  <a:pt x="2639834" y="330568"/>
                </a:lnTo>
                <a:lnTo>
                  <a:pt x="2639834" y="0"/>
                </a:lnTo>
                <a:close/>
              </a:path>
            </a:pathLst>
          </a:custGeom>
          <a:solidFill>
            <a:srgbClr val="9CD6C3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34522" y="6273080"/>
            <a:ext cx="567690" cy="454025"/>
            <a:chOff x="2968348" y="6507398"/>
            <a:chExt cx="567690" cy="454025"/>
          </a:xfrm>
        </p:grpSpPr>
        <p:sp>
          <p:nvSpPr>
            <p:cNvPr id="18" name="object 18"/>
            <p:cNvSpPr/>
            <p:nvPr/>
          </p:nvSpPr>
          <p:spPr>
            <a:xfrm>
              <a:off x="2971910" y="6546582"/>
              <a:ext cx="202565" cy="363855"/>
            </a:xfrm>
            <a:custGeom>
              <a:avLst/>
              <a:gdLst/>
              <a:ahLst/>
              <a:cxnLst/>
              <a:rect l="l" t="t" r="r" b="b"/>
              <a:pathLst>
                <a:path w="202564" h="363854">
                  <a:moveTo>
                    <a:pt x="0" y="0"/>
                  </a:moveTo>
                  <a:lnTo>
                    <a:pt x="202120" y="0"/>
                  </a:lnTo>
                  <a:lnTo>
                    <a:pt x="202120" y="363499"/>
                  </a:lnTo>
                </a:path>
              </a:pathLst>
            </a:custGeom>
            <a:ln w="7124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138503" y="6899687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19" h="61595">
                  <a:moveTo>
                    <a:pt x="71056" y="0"/>
                  </a:moveTo>
                  <a:lnTo>
                    <a:pt x="0" y="0"/>
                  </a:lnTo>
                  <a:lnTo>
                    <a:pt x="35534" y="61531"/>
                  </a:lnTo>
                  <a:lnTo>
                    <a:pt x="71056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971910" y="6510961"/>
              <a:ext cx="528955" cy="399415"/>
            </a:xfrm>
            <a:custGeom>
              <a:avLst/>
              <a:gdLst/>
              <a:ahLst/>
              <a:cxnLst/>
              <a:rect l="l" t="t" r="r" b="b"/>
              <a:pathLst>
                <a:path w="528954" h="399415">
                  <a:moveTo>
                    <a:pt x="0" y="0"/>
                  </a:moveTo>
                  <a:lnTo>
                    <a:pt x="528497" y="0"/>
                  </a:lnTo>
                  <a:lnTo>
                    <a:pt x="528497" y="399122"/>
                  </a:lnTo>
                </a:path>
              </a:pathLst>
            </a:custGeom>
            <a:ln w="7124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464885" y="6899687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20" h="61595">
                  <a:moveTo>
                    <a:pt x="71056" y="0"/>
                  </a:moveTo>
                  <a:lnTo>
                    <a:pt x="0" y="0"/>
                  </a:lnTo>
                  <a:lnTo>
                    <a:pt x="35534" y="61531"/>
                  </a:lnTo>
                  <a:lnTo>
                    <a:pt x="71056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082404" y="6273080"/>
            <a:ext cx="586105" cy="454025"/>
            <a:chOff x="1116230" y="6507398"/>
            <a:chExt cx="586105" cy="454025"/>
          </a:xfrm>
        </p:grpSpPr>
        <p:sp>
          <p:nvSpPr>
            <p:cNvPr id="23" name="object 23"/>
            <p:cNvSpPr/>
            <p:nvPr/>
          </p:nvSpPr>
          <p:spPr>
            <a:xfrm>
              <a:off x="1151756" y="6510961"/>
              <a:ext cx="547370" cy="399415"/>
            </a:xfrm>
            <a:custGeom>
              <a:avLst/>
              <a:gdLst/>
              <a:ahLst/>
              <a:cxnLst/>
              <a:rect l="l" t="t" r="r" b="b"/>
              <a:pathLst>
                <a:path w="547369" h="399415">
                  <a:moveTo>
                    <a:pt x="547014" y="0"/>
                  </a:moveTo>
                  <a:lnTo>
                    <a:pt x="0" y="0"/>
                  </a:lnTo>
                  <a:lnTo>
                    <a:pt x="0" y="399122"/>
                  </a:lnTo>
                </a:path>
              </a:pathLst>
            </a:custGeom>
            <a:ln w="7124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116230" y="6899687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19" h="61595">
                  <a:moveTo>
                    <a:pt x="71056" y="0"/>
                  </a:moveTo>
                  <a:lnTo>
                    <a:pt x="0" y="0"/>
                  </a:lnTo>
                  <a:lnTo>
                    <a:pt x="35534" y="61531"/>
                  </a:lnTo>
                  <a:lnTo>
                    <a:pt x="71056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928870" y="6172200"/>
            <a:ext cx="109093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Verdana"/>
              </a:rPr>
              <a:t>容器</a:t>
            </a:r>
            <a:endParaRPr sz="1500">
              <a:latin typeface="Source Han Sans CN" panose="020B0500000000000000" pitchFamily="34" charset="-128"/>
              <a:ea typeface="Source Han Sans CN" panose="020B0500000000000000" pitchFamily="34" charset="-128"/>
              <a:cs typeface="Verdana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58493"/>
              </p:ext>
            </p:extLst>
          </p:nvPr>
        </p:nvGraphicFramePr>
        <p:xfrm>
          <a:off x="3964527" y="7234145"/>
          <a:ext cx="2640329" cy="33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A322C"/>
                      </a:solidFill>
                      <a:prstDash val="solid"/>
                    </a:lnR>
                    <a:solidFill>
                      <a:srgbClr val="9CD6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A322C"/>
                      </a:solidFill>
                      <a:prstDash val="solid"/>
                    </a:lnL>
                    <a:lnR w="9525">
                      <a:solidFill>
                        <a:srgbClr val="0A322C"/>
                      </a:solidFill>
                      <a:prstDash val="solid"/>
                    </a:lnR>
                    <a:solidFill>
                      <a:srgbClr val="9CD6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A322C"/>
                      </a:solidFill>
                      <a:prstDash val="solid"/>
                    </a:lnL>
                    <a:lnR w="9525">
                      <a:solidFill>
                        <a:srgbClr val="0A322C"/>
                      </a:solidFill>
                      <a:prstDash val="solid"/>
                    </a:lnR>
                    <a:solidFill>
                      <a:srgbClr val="9CD6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A322C"/>
                      </a:solidFill>
                      <a:prstDash val="solid"/>
                    </a:lnL>
                    <a:solidFill>
                      <a:srgbClr val="9CD6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3964527" y="6272832"/>
            <a:ext cx="696595" cy="769620"/>
            <a:chOff x="3998353" y="6507150"/>
            <a:chExt cx="696595" cy="769620"/>
          </a:xfrm>
        </p:grpSpPr>
        <p:sp>
          <p:nvSpPr>
            <p:cNvPr id="28" name="object 28"/>
            <p:cNvSpPr/>
            <p:nvPr/>
          </p:nvSpPr>
          <p:spPr>
            <a:xfrm>
              <a:off x="4143946" y="6510960"/>
              <a:ext cx="547370" cy="399415"/>
            </a:xfrm>
            <a:custGeom>
              <a:avLst/>
              <a:gdLst/>
              <a:ahLst/>
              <a:cxnLst/>
              <a:rect l="l" t="t" r="r" b="b"/>
              <a:pathLst>
                <a:path w="547370" h="399415">
                  <a:moveTo>
                    <a:pt x="547014" y="0"/>
                  </a:moveTo>
                  <a:lnTo>
                    <a:pt x="0" y="0"/>
                  </a:lnTo>
                  <a:lnTo>
                    <a:pt x="0" y="399122"/>
                  </a:lnTo>
                </a:path>
              </a:pathLst>
            </a:custGeom>
            <a:ln w="7124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108419" y="6899687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20" h="61595">
                  <a:moveTo>
                    <a:pt x="71056" y="0"/>
                  </a:moveTo>
                  <a:lnTo>
                    <a:pt x="0" y="0"/>
                  </a:lnTo>
                  <a:lnTo>
                    <a:pt x="35534" y="61531"/>
                  </a:lnTo>
                  <a:lnTo>
                    <a:pt x="71056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998353" y="6961212"/>
              <a:ext cx="617855" cy="315595"/>
            </a:xfrm>
            <a:custGeom>
              <a:avLst/>
              <a:gdLst/>
              <a:ahLst/>
              <a:cxnLst/>
              <a:rect l="l" t="t" r="r" b="b"/>
              <a:pathLst>
                <a:path w="617854" h="315595">
                  <a:moveTo>
                    <a:pt x="617562" y="0"/>
                  </a:moveTo>
                  <a:lnTo>
                    <a:pt x="0" y="0"/>
                  </a:lnTo>
                  <a:lnTo>
                    <a:pt x="0" y="315366"/>
                  </a:lnTo>
                  <a:lnTo>
                    <a:pt x="617562" y="315366"/>
                  </a:lnTo>
                  <a:lnTo>
                    <a:pt x="617562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312708" y="6272832"/>
            <a:ext cx="1181735" cy="769620"/>
            <a:chOff x="5346534" y="6507150"/>
            <a:chExt cx="1181735" cy="769620"/>
          </a:xfrm>
        </p:grpSpPr>
        <p:sp>
          <p:nvSpPr>
            <p:cNvPr id="32" name="object 32"/>
            <p:cNvSpPr/>
            <p:nvPr/>
          </p:nvSpPr>
          <p:spPr>
            <a:xfrm>
              <a:off x="5964100" y="6510960"/>
              <a:ext cx="528955" cy="399415"/>
            </a:xfrm>
            <a:custGeom>
              <a:avLst/>
              <a:gdLst/>
              <a:ahLst/>
              <a:cxnLst/>
              <a:rect l="l" t="t" r="r" b="b"/>
              <a:pathLst>
                <a:path w="528954" h="399415">
                  <a:moveTo>
                    <a:pt x="0" y="0"/>
                  </a:moveTo>
                  <a:lnTo>
                    <a:pt x="528497" y="0"/>
                  </a:lnTo>
                  <a:lnTo>
                    <a:pt x="528497" y="399122"/>
                  </a:lnTo>
                </a:path>
              </a:pathLst>
            </a:custGeom>
            <a:ln w="7124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457074" y="6899687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20" h="61595">
                  <a:moveTo>
                    <a:pt x="71056" y="0"/>
                  </a:moveTo>
                  <a:lnTo>
                    <a:pt x="0" y="0"/>
                  </a:lnTo>
                  <a:lnTo>
                    <a:pt x="35534" y="61531"/>
                  </a:lnTo>
                  <a:lnTo>
                    <a:pt x="71056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346534" y="6961212"/>
              <a:ext cx="617855" cy="315595"/>
            </a:xfrm>
            <a:custGeom>
              <a:avLst/>
              <a:gdLst/>
              <a:ahLst/>
              <a:cxnLst/>
              <a:rect l="l" t="t" r="r" b="b"/>
              <a:pathLst>
                <a:path w="617854" h="315595">
                  <a:moveTo>
                    <a:pt x="617562" y="0"/>
                  </a:moveTo>
                  <a:lnTo>
                    <a:pt x="0" y="0"/>
                  </a:lnTo>
                  <a:lnTo>
                    <a:pt x="0" y="315366"/>
                  </a:lnTo>
                  <a:lnTo>
                    <a:pt x="617562" y="315366"/>
                  </a:lnTo>
                  <a:lnTo>
                    <a:pt x="617562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998321" y="6759828"/>
            <a:ext cx="550545" cy="474345"/>
            <a:chOff x="4032147" y="6994146"/>
            <a:chExt cx="550545" cy="474345"/>
          </a:xfrm>
        </p:grpSpPr>
        <p:sp>
          <p:nvSpPr>
            <p:cNvPr id="36" name="object 36"/>
            <p:cNvSpPr/>
            <p:nvPr/>
          </p:nvSpPr>
          <p:spPr>
            <a:xfrm>
              <a:off x="4035785" y="6997785"/>
              <a:ext cx="542925" cy="242570"/>
            </a:xfrm>
            <a:custGeom>
              <a:avLst/>
              <a:gdLst/>
              <a:ahLst/>
              <a:cxnLst/>
              <a:rect l="l" t="t" r="r" b="b"/>
              <a:pathLst>
                <a:path w="542925" h="242570">
                  <a:moveTo>
                    <a:pt x="542709" y="242227"/>
                  </a:moveTo>
                  <a:lnTo>
                    <a:pt x="0" y="242227"/>
                  </a:lnTo>
                  <a:lnTo>
                    <a:pt x="0" y="0"/>
                  </a:lnTo>
                  <a:lnTo>
                    <a:pt x="542709" y="0"/>
                  </a:lnTo>
                  <a:lnTo>
                    <a:pt x="542709" y="242227"/>
                  </a:lnTo>
                  <a:close/>
                </a:path>
              </a:pathLst>
            </a:custGeom>
            <a:ln w="72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1612" y="7276578"/>
              <a:ext cx="71056" cy="191888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5346504" y="6759828"/>
            <a:ext cx="984885" cy="474345"/>
            <a:chOff x="5380330" y="6994146"/>
            <a:chExt cx="984885" cy="474345"/>
          </a:xfrm>
        </p:grpSpPr>
        <p:sp>
          <p:nvSpPr>
            <p:cNvPr id="39" name="object 39"/>
            <p:cNvSpPr/>
            <p:nvPr/>
          </p:nvSpPr>
          <p:spPr>
            <a:xfrm>
              <a:off x="5383969" y="6997785"/>
              <a:ext cx="542925" cy="242570"/>
            </a:xfrm>
            <a:custGeom>
              <a:avLst/>
              <a:gdLst/>
              <a:ahLst/>
              <a:cxnLst/>
              <a:rect l="l" t="t" r="r" b="b"/>
              <a:pathLst>
                <a:path w="542925" h="242570">
                  <a:moveTo>
                    <a:pt x="542709" y="242227"/>
                  </a:moveTo>
                  <a:lnTo>
                    <a:pt x="0" y="242227"/>
                  </a:lnTo>
                  <a:lnTo>
                    <a:pt x="0" y="0"/>
                  </a:lnTo>
                  <a:lnTo>
                    <a:pt x="542709" y="0"/>
                  </a:lnTo>
                  <a:lnTo>
                    <a:pt x="542709" y="242227"/>
                  </a:lnTo>
                  <a:close/>
                </a:path>
              </a:pathLst>
            </a:custGeom>
            <a:ln w="72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793" y="7276578"/>
              <a:ext cx="71056" cy="19188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3883" y="7276578"/>
              <a:ext cx="71056" cy="191888"/>
            </a:xfrm>
            <a:prstGeom prst="rect">
              <a:avLst/>
            </a:prstGeom>
          </p:spPr>
        </p:pic>
      </p:grpSp>
      <p:graphicFrame>
        <p:nvGraphicFramePr>
          <p:cNvPr id="42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923702"/>
              </p:ext>
            </p:extLst>
          </p:nvPr>
        </p:nvGraphicFramePr>
        <p:xfrm>
          <a:off x="3960889" y="6759828"/>
          <a:ext cx="2603499" cy="241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935"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应用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22225" marB="0">
                    <a:lnR w="571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0A322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应用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2222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0A322C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应用</a:t>
                      </a:r>
                      <a:endParaRPr sz="1150" dirty="0">
                        <a:latin typeface="Verdana"/>
                        <a:cs typeface="Verdana"/>
                      </a:endParaRPr>
                    </a:p>
                  </a:txBody>
                  <a:tcPr marL="0" marR="0" marT="2222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A32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3" name="object 43"/>
          <p:cNvGrpSpPr/>
          <p:nvPr/>
        </p:nvGrpSpPr>
        <p:grpSpPr>
          <a:xfrm>
            <a:off x="4672411" y="6759828"/>
            <a:ext cx="550545" cy="249554"/>
            <a:chOff x="4706237" y="6994146"/>
            <a:chExt cx="550545" cy="249554"/>
          </a:xfrm>
        </p:grpSpPr>
        <p:sp>
          <p:nvSpPr>
            <p:cNvPr id="44" name="object 44"/>
            <p:cNvSpPr/>
            <p:nvPr/>
          </p:nvSpPr>
          <p:spPr>
            <a:xfrm>
              <a:off x="5010359" y="6997785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242227" y="242227"/>
                  </a:moveTo>
                  <a:lnTo>
                    <a:pt x="0" y="242227"/>
                  </a:lnTo>
                  <a:lnTo>
                    <a:pt x="0" y="0"/>
                  </a:lnTo>
                  <a:lnTo>
                    <a:pt x="242227" y="0"/>
                  </a:lnTo>
                  <a:lnTo>
                    <a:pt x="242227" y="242227"/>
                  </a:lnTo>
                  <a:close/>
                </a:path>
              </a:pathLst>
            </a:custGeom>
            <a:ln w="72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4709876" y="6997785"/>
              <a:ext cx="251460" cy="242570"/>
            </a:xfrm>
            <a:custGeom>
              <a:avLst/>
              <a:gdLst/>
              <a:ahLst/>
              <a:cxnLst/>
              <a:rect l="l" t="t" r="r" b="b"/>
              <a:pathLst>
                <a:path w="251460" h="242570">
                  <a:moveTo>
                    <a:pt x="251091" y="242227"/>
                  </a:moveTo>
                  <a:lnTo>
                    <a:pt x="0" y="242227"/>
                  </a:lnTo>
                  <a:lnTo>
                    <a:pt x="0" y="0"/>
                  </a:lnTo>
                  <a:lnTo>
                    <a:pt x="251091" y="0"/>
                  </a:lnTo>
                  <a:lnTo>
                    <a:pt x="251091" y="242227"/>
                  </a:lnTo>
                  <a:close/>
                </a:path>
              </a:pathLst>
            </a:custGeom>
            <a:ln w="72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1875" y="7042260"/>
            <a:ext cx="71056" cy="191888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xfrm>
            <a:off x="419100" y="9481819"/>
            <a:ext cx="14732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3</a:t>
            </a:fld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974852" y="9481819"/>
            <a:ext cx="280416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 Manager for Retail 的 POS 优化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xfrm>
            <a:off x="6797330" y="9481819"/>
            <a:ext cx="526415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6877" y="355600"/>
            <a:ext cx="621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2023</a:t>
            </a:r>
            <a:endParaRPr sz="200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1898" y="486835"/>
            <a:ext cx="899794" cy="227329"/>
          </a:xfrm>
          <a:custGeom>
            <a:avLst/>
            <a:gdLst/>
            <a:ahLst/>
            <a:cxnLst/>
            <a:rect l="l" t="t" r="r" b="b"/>
            <a:pathLst>
              <a:path w="899794" h="227329">
                <a:moveTo>
                  <a:pt x="263144" y="0"/>
                </a:moveTo>
                <a:lnTo>
                  <a:pt x="256127" y="1415"/>
                </a:lnTo>
                <a:lnTo>
                  <a:pt x="250399" y="5278"/>
                </a:lnTo>
                <a:lnTo>
                  <a:pt x="246538" y="11010"/>
                </a:lnTo>
                <a:lnTo>
                  <a:pt x="245122" y="18033"/>
                </a:lnTo>
                <a:lnTo>
                  <a:pt x="245122" y="139293"/>
                </a:lnTo>
                <a:lnTo>
                  <a:pt x="250878" y="177406"/>
                </a:lnTo>
                <a:lnTo>
                  <a:pt x="281000" y="214643"/>
                </a:lnTo>
                <a:lnTo>
                  <a:pt x="335305" y="227126"/>
                </a:lnTo>
                <a:lnTo>
                  <a:pt x="356033" y="225740"/>
                </a:lnTo>
                <a:lnTo>
                  <a:pt x="374134" y="221580"/>
                </a:lnTo>
                <a:lnTo>
                  <a:pt x="389603" y="214643"/>
                </a:lnTo>
                <a:lnTo>
                  <a:pt x="402437" y="204927"/>
                </a:lnTo>
                <a:lnTo>
                  <a:pt x="409614" y="196075"/>
                </a:lnTo>
                <a:lnTo>
                  <a:pt x="335305" y="196075"/>
                </a:lnTo>
                <a:lnTo>
                  <a:pt x="322346" y="195144"/>
                </a:lnTo>
                <a:lnTo>
                  <a:pt x="288611" y="172740"/>
                </a:lnTo>
                <a:lnTo>
                  <a:pt x="281190" y="134950"/>
                </a:lnTo>
                <a:lnTo>
                  <a:pt x="281190" y="18033"/>
                </a:lnTo>
                <a:lnTo>
                  <a:pt x="279771" y="11010"/>
                </a:lnTo>
                <a:lnTo>
                  <a:pt x="275901" y="5278"/>
                </a:lnTo>
                <a:lnTo>
                  <a:pt x="270164" y="1415"/>
                </a:lnTo>
                <a:lnTo>
                  <a:pt x="263144" y="0"/>
                </a:lnTo>
                <a:close/>
              </a:path>
              <a:path w="899794" h="227329">
                <a:moveTo>
                  <a:pt x="407454" y="0"/>
                </a:moveTo>
                <a:lnTo>
                  <a:pt x="400433" y="1415"/>
                </a:lnTo>
                <a:lnTo>
                  <a:pt x="394696" y="5278"/>
                </a:lnTo>
                <a:lnTo>
                  <a:pt x="390827" y="11010"/>
                </a:lnTo>
                <a:lnTo>
                  <a:pt x="389407" y="18033"/>
                </a:lnTo>
                <a:lnTo>
                  <a:pt x="389407" y="134950"/>
                </a:lnTo>
                <a:lnTo>
                  <a:pt x="388583" y="149613"/>
                </a:lnTo>
                <a:lnTo>
                  <a:pt x="368713" y="187706"/>
                </a:lnTo>
                <a:lnTo>
                  <a:pt x="335305" y="196075"/>
                </a:lnTo>
                <a:lnTo>
                  <a:pt x="409614" y="196075"/>
                </a:lnTo>
                <a:lnTo>
                  <a:pt x="412522" y="192489"/>
                </a:lnTo>
                <a:lnTo>
                  <a:pt x="419725" y="177406"/>
                </a:lnTo>
                <a:lnTo>
                  <a:pt x="424047" y="159675"/>
                </a:lnTo>
                <a:lnTo>
                  <a:pt x="425488" y="139293"/>
                </a:lnTo>
                <a:lnTo>
                  <a:pt x="425488" y="18033"/>
                </a:lnTo>
                <a:lnTo>
                  <a:pt x="424070" y="11010"/>
                </a:lnTo>
                <a:lnTo>
                  <a:pt x="420204" y="5278"/>
                </a:lnTo>
                <a:lnTo>
                  <a:pt x="414472" y="1415"/>
                </a:lnTo>
                <a:lnTo>
                  <a:pt x="407454" y="0"/>
                </a:lnTo>
                <a:close/>
              </a:path>
              <a:path w="899794" h="227329">
                <a:moveTo>
                  <a:pt x="17737" y="166879"/>
                </a:moveTo>
                <a:lnTo>
                  <a:pt x="11019" y="168071"/>
                </a:lnTo>
                <a:lnTo>
                  <a:pt x="5105" y="171945"/>
                </a:lnTo>
                <a:lnTo>
                  <a:pt x="1399" y="177383"/>
                </a:lnTo>
                <a:lnTo>
                  <a:pt x="0" y="183529"/>
                </a:lnTo>
                <a:lnTo>
                  <a:pt x="914" y="189734"/>
                </a:lnTo>
                <a:lnTo>
                  <a:pt x="39814" y="219221"/>
                </a:lnTo>
                <a:lnTo>
                  <a:pt x="89484" y="227190"/>
                </a:lnTo>
                <a:lnTo>
                  <a:pt x="102121" y="226699"/>
                </a:lnTo>
                <a:lnTo>
                  <a:pt x="144789" y="214994"/>
                </a:lnTo>
                <a:lnTo>
                  <a:pt x="166711" y="196138"/>
                </a:lnTo>
                <a:lnTo>
                  <a:pt x="89141" y="196138"/>
                </a:lnTo>
                <a:lnTo>
                  <a:pt x="77120" y="195553"/>
                </a:lnTo>
                <a:lnTo>
                  <a:pt x="40792" y="183210"/>
                </a:lnTo>
                <a:lnTo>
                  <a:pt x="29959" y="172605"/>
                </a:lnTo>
                <a:lnTo>
                  <a:pt x="24352" y="168385"/>
                </a:lnTo>
                <a:lnTo>
                  <a:pt x="17737" y="166879"/>
                </a:lnTo>
                <a:close/>
              </a:path>
              <a:path w="899794" h="227329">
                <a:moveTo>
                  <a:pt x="88138" y="63"/>
                </a:moveTo>
                <a:lnTo>
                  <a:pt x="42545" y="9067"/>
                </a:lnTo>
                <a:lnTo>
                  <a:pt x="12649" y="33464"/>
                </a:lnTo>
                <a:lnTo>
                  <a:pt x="2285" y="67525"/>
                </a:lnTo>
                <a:lnTo>
                  <a:pt x="2797" y="76050"/>
                </a:lnTo>
                <a:lnTo>
                  <a:pt x="28292" y="113881"/>
                </a:lnTo>
                <a:lnTo>
                  <a:pt x="70705" y="129334"/>
                </a:lnTo>
                <a:lnTo>
                  <a:pt x="99189" y="135284"/>
                </a:lnTo>
                <a:lnTo>
                  <a:pt x="110974" y="138436"/>
                </a:lnTo>
                <a:lnTo>
                  <a:pt x="120484" y="141797"/>
                </a:lnTo>
                <a:lnTo>
                  <a:pt x="127723" y="145364"/>
                </a:lnTo>
                <a:lnTo>
                  <a:pt x="135851" y="150253"/>
                </a:lnTo>
                <a:lnTo>
                  <a:pt x="139915" y="156717"/>
                </a:lnTo>
                <a:lnTo>
                  <a:pt x="139915" y="164731"/>
                </a:lnTo>
                <a:lnTo>
                  <a:pt x="110309" y="194090"/>
                </a:lnTo>
                <a:lnTo>
                  <a:pt x="89141" y="196138"/>
                </a:lnTo>
                <a:lnTo>
                  <a:pt x="166711" y="196138"/>
                </a:lnTo>
                <a:lnTo>
                  <a:pt x="177317" y="162725"/>
                </a:lnTo>
                <a:lnTo>
                  <a:pt x="176817" y="154071"/>
                </a:lnTo>
                <a:lnTo>
                  <a:pt x="151926" y="116466"/>
                </a:lnTo>
                <a:lnTo>
                  <a:pt x="110588" y="101448"/>
                </a:lnTo>
                <a:lnTo>
                  <a:pt x="81830" y="95615"/>
                </a:lnTo>
                <a:lnTo>
                  <a:pt x="69597" y="92367"/>
                </a:lnTo>
                <a:lnTo>
                  <a:pt x="59786" y="88851"/>
                </a:lnTo>
                <a:lnTo>
                  <a:pt x="52400" y="85064"/>
                </a:lnTo>
                <a:lnTo>
                  <a:pt x="44145" y="79832"/>
                </a:lnTo>
                <a:lnTo>
                  <a:pt x="40043" y="72770"/>
                </a:lnTo>
                <a:lnTo>
                  <a:pt x="40043" y="63855"/>
                </a:lnTo>
                <a:lnTo>
                  <a:pt x="68008" y="33416"/>
                </a:lnTo>
                <a:lnTo>
                  <a:pt x="88468" y="31114"/>
                </a:lnTo>
                <a:lnTo>
                  <a:pt x="165877" y="31114"/>
                </a:lnTo>
                <a:lnTo>
                  <a:pt x="160085" y="25187"/>
                </a:lnTo>
                <a:lnTo>
                  <a:pt x="116319" y="2817"/>
                </a:lnTo>
                <a:lnTo>
                  <a:pt x="102779" y="751"/>
                </a:lnTo>
                <a:lnTo>
                  <a:pt x="88138" y="63"/>
                </a:lnTo>
                <a:close/>
              </a:path>
              <a:path w="899794" h="227329">
                <a:moveTo>
                  <a:pt x="165877" y="31114"/>
                </a:moveTo>
                <a:lnTo>
                  <a:pt x="88468" y="31114"/>
                </a:lnTo>
                <a:lnTo>
                  <a:pt x="99641" y="31690"/>
                </a:lnTo>
                <a:lnTo>
                  <a:pt x="109513" y="33372"/>
                </a:lnTo>
                <a:lnTo>
                  <a:pt x="139649" y="53073"/>
                </a:lnTo>
                <a:lnTo>
                  <a:pt x="145081" y="57698"/>
                </a:lnTo>
                <a:lnTo>
                  <a:pt x="151657" y="59670"/>
                </a:lnTo>
                <a:lnTo>
                  <a:pt x="158480" y="58909"/>
                </a:lnTo>
                <a:lnTo>
                  <a:pt x="164655" y="55333"/>
                </a:lnTo>
                <a:lnTo>
                  <a:pt x="168698" y="49886"/>
                </a:lnTo>
                <a:lnTo>
                  <a:pt x="170297" y="43532"/>
                </a:lnTo>
                <a:lnTo>
                  <a:pt x="169406" y="37049"/>
                </a:lnTo>
                <a:lnTo>
                  <a:pt x="165976" y="31216"/>
                </a:lnTo>
                <a:close/>
              </a:path>
              <a:path w="899794" h="227329">
                <a:moveTo>
                  <a:pt x="511024" y="166819"/>
                </a:moveTo>
                <a:lnTo>
                  <a:pt x="504310" y="168004"/>
                </a:lnTo>
                <a:lnTo>
                  <a:pt x="498398" y="171869"/>
                </a:lnTo>
                <a:lnTo>
                  <a:pt x="494694" y="177318"/>
                </a:lnTo>
                <a:lnTo>
                  <a:pt x="493298" y="183461"/>
                </a:lnTo>
                <a:lnTo>
                  <a:pt x="494213" y="189665"/>
                </a:lnTo>
                <a:lnTo>
                  <a:pt x="533111" y="219157"/>
                </a:lnTo>
                <a:lnTo>
                  <a:pt x="582764" y="227126"/>
                </a:lnTo>
                <a:lnTo>
                  <a:pt x="595407" y="226636"/>
                </a:lnTo>
                <a:lnTo>
                  <a:pt x="638080" y="214934"/>
                </a:lnTo>
                <a:lnTo>
                  <a:pt x="660012" y="196075"/>
                </a:lnTo>
                <a:lnTo>
                  <a:pt x="582434" y="196075"/>
                </a:lnTo>
                <a:lnTo>
                  <a:pt x="570421" y="195489"/>
                </a:lnTo>
                <a:lnTo>
                  <a:pt x="534085" y="183146"/>
                </a:lnTo>
                <a:lnTo>
                  <a:pt x="523240" y="172542"/>
                </a:lnTo>
                <a:lnTo>
                  <a:pt x="517635" y="168327"/>
                </a:lnTo>
                <a:lnTo>
                  <a:pt x="511024" y="166819"/>
                </a:lnTo>
                <a:close/>
              </a:path>
              <a:path w="899794" h="227329">
                <a:moveTo>
                  <a:pt x="581431" y="0"/>
                </a:moveTo>
                <a:lnTo>
                  <a:pt x="535851" y="9016"/>
                </a:lnTo>
                <a:lnTo>
                  <a:pt x="505942" y="33388"/>
                </a:lnTo>
                <a:lnTo>
                  <a:pt x="495579" y="67462"/>
                </a:lnTo>
                <a:lnTo>
                  <a:pt x="496089" y="75984"/>
                </a:lnTo>
                <a:lnTo>
                  <a:pt x="521590" y="113814"/>
                </a:lnTo>
                <a:lnTo>
                  <a:pt x="563993" y="129265"/>
                </a:lnTo>
                <a:lnTo>
                  <a:pt x="592485" y="135219"/>
                </a:lnTo>
                <a:lnTo>
                  <a:pt x="604272" y="138371"/>
                </a:lnTo>
                <a:lnTo>
                  <a:pt x="613783" y="141730"/>
                </a:lnTo>
                <a:lnTo>
                  <a:pt x="621017" y="145300"/>
                </a:lnTo>
                <a:lnTo>
                  <a:pt x="629145" y="150202"/>
                </a:lnTo>
                <a:lnTo>
                  <a:pt x="633209" y="156654"/>
                </a:lnTo>
                <a:lnTo>
                  <a:pt x="633209" y="164655"/>
                </a:lnTo>
                <a:lnTo>
                  <a:pt x="603605" y="194027"/>
                </a:lnTo>
                <a:lnTo>
                  <a:pt x="582434" y="196075"/>
                </a:lnTo>
                <a:lnTo>
                  <a:pt x="660012" y="196075"/>
                </a:lnTo>
                <a:lnTo>
                  <a:pt x="664419" y="189102"/>
                </a:lnTo>
                <a:lnTo>
                  <a:pt x="667867" y="180871"/>
                </a:lnTo>
                <a:lnTo>
                  <a:pt x="669934" y="172057"/>
                </a:lnTo>
                <a:lnTo>
                  <a:pt x="670623" y="162661"/>
                </a:lnTo>
                <a:lnTo>
                  <a:pt x="670121" y="154007"/>
                </a:lnTo>
                <a:lnTo>
                  <a:pt x="645225" y="116403"/>
                </a:lnTo>
                <a:lnTo>
                  <a:pt x="603886" y="101386"/>
                </a:lnTo>
                <a:lnTo>
                  <a:pt x="575129" y="95552"/>
                </a:lnTo>
                <a:lnTo>
                  <a:pt x="562892" y="92303"/>
                </a:lnTo>
                <a:lnTo>
                  <a:pt x="553079" y="88788"/>
                </a:lnTo>
                <a:lnTo>
                  <a:pt x="545693" y="85001"/>
                </a:lnTo>
                <a:lnTo>
                  <a:pt x="537451" y="79768"/>
                </a:lnTo>
                <a:lnTo>
                  <a:pt x="533323" y="72694"/>
                </a:lnTo>
                <a:lnTo>
                  <a:pt x="533323" y="63792"/>
                </a:lnTo>
                <a:lnTo>
                  <a:pt x="561301" y="33353"/>
                </a:lnTo>
                <a:lnTo>
                  <a:pt x="581774" y="31051"/>
                </a:lnTo>
                <a:lnTo>
                  <a:pt x="659157" y="31051"/>
                </a:lnTo>
                <a:lnTo>
                  <a:pt x="653375" y="25123"/>
                </a:lnTo>
                <a:lnTo>
                  <a:pt x="609612" y="2754"/>
                </a:lnTo>
                <a:lnTo>
                  <a:pt x="596073" y="688"/>
                </a:lnTo>
                <a:lnTo>
                  <a:pt x="581431" y="0"/>
                </a:lnTo>
                <a:close/>
              </a:path>
              <a:path w="899794" h="227329">
                <a:moveTo>
                  <a:pt x="659157" y="31051"/>
                </a:moveTo>
                <a:lnTo>
                  <a:pt x="581774" y="31051"/>
                </a:lnTo>
                <a:lnTo>
                  <a:pt x="592945" y="31627"/>
                </a:lnTo>
                <a:lnTo>
                  <a:pt x="602813" y="33308"/>
                </a:lnTo>
                <a:lnTo>
                  <a:pt x="632942" y="53009"/>
                </a:lnTo>
                <a:lnTo>
                  <a:pt x="638373" y="57629"/>
                </a:lnTo>
                <a:lnTo>
                  <a:pt x="644945" y="59602"/>
                </a:lnTo>
                <a:lnTo>
                  <a:pt x="651768" y="58844"/>
                </a:lnTo>
                <a:lnTo>
                  <a:pt x="657948" y="55270"/>
                </a:lnTo>
                <a:lnTo>
                  <a:pt x="661991" y="49828"/>
                </a:lnTo>
                <a:lnTo>
                  <a:pt x="663589" y="43473"/>
                </a:lnTo>
                <a:lnTo>
                  <a:pt x="662694" y="36987"/>
                </a:lnTo>
                <a:lnTo>
                  <a:pt x="659257" y="31153"/>
                </a:lnTo>
                <a:close/>
              </a:path>
              <a:path w="899794" h="227329">
                <a:moveTo>
                  <a:pt x="892708" y="2832"/>
                </a:moveTo>
                <a:lnTo>
                  <a:pt x="783945" y="2832"/>
                </a:lnTo>
                <a:lnTo>
                  <a:pt x="766244" y="6415"/>
                </a:lnTo>
                <a:lnTo>
                  <a:pt x="751770" y="16182"/>
                </a:lnTo>
                <a:lnTo>
                  <a:pt x="742001" y="30660"/>
                </a:lnTo>
                <a:lnTo>
                  <a:pt x="738416" y="48374"/>
                </a:lnTo>
                <a:lnTo>
                  <a:pt x="738416" y="178727"/>
                </a:lnTo>
                <a:lnTo>
                  <a:pt x="742001" y="196435"/>
                </a:lnTo>
                <a:lnTo>
                  <a:pt x="751770" y="210913"/>
                </a:lnTo>
                <a:lnTo>
                  <a:pt x="766244" y="220684"/>
                </a:lnTo>
                <a:lnTo>
                  <a:pt x="783945" y="224269"/>
                </a:lnTo>
                <a:lnTo>
                  <a:pt x="892708" y="224269"/>
                </a:lnTo>
                <a:lnTo>
                  <a:pt x="899782" y="217208"/>
                </a:lnTo>
                <a:lnTo>
                  <a:pt x="899782" y="199783"/>
                </a:lnTo>
                <a:lnTo>
                  <a:pt x="892708" y="192722"/>
                </a:lnTo>
                <a:lnTo>
                  <a:pt x="776236" y="192722"/>
                </a:lnTo>
                <a:lnTo>
                  <a:pt x="769950" y="186448"/>
                </a:lnTo>
                <a:lnTo>
                  <a:pt x="769950" y="128181"/>
                </a:lnTo>
                <a:lnTo>
                  <a:pt x="874826" y="128181"/>
                </a:lnTo>
                <a:lnTo>
                  <a:pt x="881557" y="121450"/>
                </a:lnTo>
                <a:lnTo>
                  <a:pt x="881557" y="104851"/>
                </a:lnTo>
                <a:lnTo>
                  <a:pt x="874826" y="98120"/>
                </a:lnTo>
                <a:lnTo>
                  <a:pt x="769950" y="98120"/>
                </a:lnTo>
                <a:lnTo>
                  <a:pt x="769950" y="40652"/>
                </a:lnTo>
                <a:lnTo>
                  <a:pt x="776236" y="34378"/>
                </a:lnTo>
                <a:lnTo>
                  <a:pt x="892708" y="34378"/>
                </a:lnTo>
                <a:lnTo>
                  <a:pt x="899782" y="27317"/>
                </a:lnTo>
                <a:lnTo>
                  <a:pt x="899782" y="9893"/>
                </a:lnTo>
                <a:lnTo>
                  <a:pt x="892708" y="2832"/>
                </a:lnTo>
                <a:close/>
              </a:path>
            </a:pathLst>
          </a:custGeom>
          <a:solidFill>
            <a:srgbClr val="003A36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358" y="478712"/>
            <a:ext cx="558165" cy="282575"/>
          </a:xfrm>
          <a:custGeom>
            <a:avLst/>
            <a:gdLst/>
            <a:ahLst/>
            <a:cxnLst/>
            <a:rect l="l" t="t" r="r" b="b"/>
            <a:pathLst>
              <a:path w="558165" h="282575">
                <a:moveTo>
                  <a:pt x="246798" y="1593"/>
                </a:moveTo>
                <a:lnTo>
                  <a:pt x="200587" y="3896"/>
                </a:lnTo>
                <a:lnTo>
                  <a:pt x="140748" y="17940"/>
                </a:lnTo>
                <a:lnTo>
                  <a:pt x="105089" y="33062"/>
                </a:lnTo>
                <a:lnTo>
                  <a:pt x="71796" y="52812"/>
                </a:lnTo>
                <a:lnTo>
                  <a:pt x="41897" y="76949"/>
                </a:lnTo>
                <a:lnTo>
                  <a:pt x="12852" y="114890"/>
                </a:lnTo>
                <a:lnTo>
                  <a:pt x="0" y="159956"/>
                </a:lnTo>
                <a:lnTo>
                  <a:pt x="1275" y="189376"/>
                </a:lnTo>
                <a:lnTo>
                  <a:pt x="18198" y="233253"/>
                </a:lnTo>
                <a:lnTo>
                  <a:pt x="66572" y="274152"/>
                </a:lnTo>
                <a:lnTo>
                  <a:pt x="107348" y="282487"/>
                </a:lnTo>
                <a:lnTo>
                  <a:pt x="147259" y="274965"/>
                </a:lnTo>
                <a:lnTo>
                  <a:pt x="178092" y="249897"/>
                </a:lnTo>
                <a:lnTo>
                  <a:pt x="180747" y="244678"/>
                </a:lnTo>
                <a:lnTo>
                  <a:pt x="112382" y="244678"/>
                </a:lnTo>
                <a:lnTo>
                  <a:pt x="100207" y="244402"/>
                </a:lnTo>
                <a:lnTo>
                  <a:pt x="47693" y="207527"/>
                </a:lnTo>
                <a:lnTo>
                  <a:pt x="39470" y="178622"/>
                </a:lnTo>
                <a:lnTo>
                  <a:pt x="44150" y="149274"/>
                </a:lnTo>
                <a:lnTo>
                  <a:pt x="63639" y="124320"/>
                </a:lnTo>
                <a:lnTo>
                  <a:pt x="91065" y="110150"/>
                </a:lnTo>
                <a:lnTo>
                  <a:pt x="119370" y="106098"/>
                </a:lnTo>
                <a:lnTo>
                  <a:pt x="480149" y="106098"/>
                </a:lnTo>
                <a:lnTo>
                  <a:pt x="479240" y="104901"/>
                </a:lnTo>
                <a:lnTo>
                  <a:pt x="475843" y="96189"/>
                </a:lnTo>
                <a:lnTo>
                  <a:pt x="476336" y="78866"/>
                </a:lnTo>
                <a:lnTo>
                  <a:pt x="484784" y="64808"/>
                </a:lnTo>
                <a:lnTo>
                  <a:pt x="498842" y="56359"/>
                </a:lnTo>
                <a:lnTo>
                  <a:pt x="516166" y="55867"/>
                </a:lnTo>
                <a:lnTo>
                  <a:pt x="534200" y="55867"/>
                </a:lnTo>
                <a:lnTo>
                  <a:pt x="529329" y="52171"/>
                </a:lnTo>
                <a:lnTo>
                  <a:pt x="421259" y="52171"/>
                </a:lnTo>
                <a:lnTo>
                  <a:pt x="413994" y="46281"/>
                </a:lnTo>
                <a:lnTo>
                  <a:pt x="405420" y="41319"/>
                </a:lnTo>
                <a:lnTo>
                  <a:pt x="369065" y="25353"/>
                </a:lnTo>
                <a:lnTo>
                  <a:pt x="330214" y="13266"/>
                </a:lnTo>
                <a:lnTo>
                  <a:pt x="290152" y="5491"/>
                </a:lnTo>
                <a:lnTo>
                  <a:pt x="269887" y="3035"/>
                </a:lnTo>
                <a:lnTo>
                  <a:pt x="246798" y="1593"/>
                </a:lnTo>
                <a:close/>
              </a:path>
              <a:path w="558165" h="282575">
                <a:moveTo>
                  <a:pt x="174441" y="162077"/>
                </a:moveTo>
                <a:lnTo>
                  <a:pt x="118059" y="162077"/>
                </a:lnTo>
                <a:lnTo>
                  <a:pt x="132549" y="162090"/>
                </a:lnTo>
                <a:lnTo>
                  <a:pt x="139687" y="163347"/>
                </a:lnTo>
                <a:lnTo>
                  <a:pt x="161747" y="190614"/>
                </a:lnTo>
                <a:lnTo>
                  <a:pt x="160947" y="210952"/>
                </a:lnTo>
                <a:lnTo>
                  <a:pt x="151147" y="227752"/>
                </a:lnTo>
                <a:lnTo>
                  <a:pt x="134306" y="239498"/>
                </a:lnTo>
                <a:lnTo>
                  <a:pt x="112382" y="244678"/>
                </a:lnTo>
                <a:lnTo>
                  <a:pt x="180747" y="244678"/>
                </a:lnTo>
                <a:lnTo>
                  <a:pt x="186576" y="233217"/>
                </a:lnTo>
                <a:lnTo>
                  <a:pt x="190641" y="215226"/>
                </a:lnTo>
                <a:lnTo>
                  <a:pt x="190526" y="207527"/>
                </a:lnTo>
                <a:lnTo>
                  <a:pt x="190257" y="196285"/>
                </a:lnTo>
                <a:lnTo>
                  <a:pt x="185026" y="178384"/>
                </a:lnTo>
                <a:lnTo>
                  <a:pt x="175029" y="162608"/>
                </a:lnTo>
                <a:lnTo>
                  <a:pt x="174441" y="162077"/>
                </a:lnTo>
                <a:close/>
              </a:path>
              <a:path w="558165" h="282575">
                <a:moveTo>
                  <a:pt x="409006" y="187681"/>
                </a:moveTo>
                <a:lnTo>
                  <a:pt x="326921" y="187681"/>
                </a:lnTo>
                <a:lnTo>
                  <a:pt x="336743" y="187836"/>
                </a:lnTo>
                <a:lnTo>
                  <a:pt x="345742" y="189138"/>
                </a:lnTo>
                <a:lnTo>
                  <a:pt x="377990" y="211239"/>
                </a:lnTo>
                <a:lnTo>
                  <a:pt x="386448" y="229247"/>
                </a:lnTo>
                <a:lnTo>
                  <a:pt x="389420" y="230847"/>
                </a:lnTo>
                <a:lnTo>
                  <a:pt x="394525" y="232702"/>
                </a:lnTo>
                <a:lnTo>
                  <a:pt x="407250" y="232384"/>
                </a:lnTo>
                <a:lnTo>
                  <a:pt x="450215" y="232371"/>
                </a:lnTo>
                <a:lnTo>
                  <a:pt x="449770" y="230403"/>
                </a:lnTo>
                <a:lnTo>
                  <a:pt x="446716" y="224631"/>
                </a:lnTo>
                <a:lnTo>
                  <a:pt x="441445" y="220727"/>
                </a:lnTo>
                <a:lnTo>
                  <a:pt x="435022" y="217664"/>
                </a:lnTo>
                <a:lnTo>
                  <a:pt x="428510" y="214414"/>
                </a:lnTo>
                <a:lnTo>
                  <a:pt x="408712" y="191414"/>
                </a:lnTo>
                <a:lnTo>
                  <a:pt x="408724" y="190614"/>
                </a:lnTo>
                <a:lnTo>
                  <a:pt x="409006" y="187681"/>
                </a:lnTo>
                <a:close/>
              </a:path>
              <a:path w="558165" h="282575">
                <a:moveTo>
                  <a:pt x="480149" y="106098"/>
                </a:moveTo>
                <a:lnTo>
                  <a:pt x="119370" y="106098"/>
                </a:lnTo>
                <a:lnTo>
                  <a:pt x="146003" y="109672"/>
                </a:lnTo>
                <a:lnTo>
                  <a:pt x="168414" y="118376"/>
                </a:lnTo>
                <a:lnTo>
                  <a:pt x="206849" y="153170"/>
                </a:lnTo>
                <a:lnTo>
                  <a:pt x="228433" y="191414"/>
                </a:lnTo>
                <a:lnTo>
                  <a:pt x="235292" y="206970"/>
                </a:lnTo>
                <a:lnTo>
                  <a:pt x="239036" y="214441"/>
                </a:lnTo>
                <a:lnTo>
                  <a:pt x="243623" y="221390"/>
                </a:lnTo>
                <a:lnTo>
                  <a:pt x="249529" y="227545"/>
                </a:lnTo>
                <a:lnTo>
                  <a:pt x="255447" y="232575"/>
                </a:lnTo>
                <a:lnTo>
                  <a:pt x="262763" y="232384"/>
                </a:lnTo>
                <a:lnTo>
                  <a:pt x="320878" y="232384"/>
                </a:lnTo>
                <a:lnTo>
                  <a:pt x="319405" y="228384"/>
                </a:lnTo>
                <a:lnTo>
                  <a:pt x="310934" y="219710"/>
                </a:lnTo>
                <a:lnTo>
                  <a:pt x="302488" y="218351"/>
                </a:lnTo>
                <a:lnTo>
                  <a:pt x="294665" y="216204"/>
                </a:lnTo>
                <a:lnTo>
                  <a:pt x="284703" y="209668"/>
                </a:lnTo>
                <a:lnTo>
                  <a:pt x="280588" y="200131"/>
                </a:lnTo>
                <a:lnTo>
                  <a:pt x="280704" y="191414"/>
                </a:lnTo>
                <a:lnTo>
                  <a:pt x="283565" y="187642"/>
                </a:lnTo>
                <a:lnTo>
                  <a:pt x="409009" y="187642"/>
                </a:lnTo>
                <a:lnTo>
                  <a:pt x="409676" y="180708"/>
                </a:lnTo>
                <a:lnTo>
                  <a:pt x="414769" y="174091"/>
                </a:lnTo>
                <a:lnTo>
                  <a:pt x="417931" y="172237"/>
                </a:lnTo>
                <a:lnTo>
                  <a:pt x="425107" y="170700"/>
                </a:lnTo>
                <a:lnTo>
                  <a:pt x="506438" y="170700"/>
                </a:lnTo>
                <a:lnTo>
                  <a:pt x="506872" y="170609"/>
                </a:lnTo>
                <a:lnTo>
                  <a:pt x="545528" y="153454"/>
                </a:lnTo>
                <a:lnTo>
                  <a:pt x="551443" y="149061"/>
                </a:lnTo>
                <a:lnTo>
                  <a:pt x="525497" y="149061"/>
                </a:lnTo>
                <a:lnTo>
                  <a:pt x="516782" y="149043"/>
                </a:lnTo>
                <a:lnTo>
                  <a:pt x="476796" y="141770"/>
                </a:lnTo>
                <a:lnTo>
                  <a:pt x="454875" y="123990"/>
                </a:lnTo>
                <a:lnTo>
                  <a:pt x="458165" y="120573"/>
                </a:lnTo>
                <a:lnTo>
                  <a:pt x="499214" y="120573"/>
                </a:lnTo>
                <a:lnTo>
                  <a:pt x="492163" y="117824"/>
                </a:lnTo>
                <a:lnTo>
                  <a:pt x="484816" y="112248"/>
                </a:lnTo>
                <a:lnTo>
                  <a:pt x="480149" y="106098"/>
                </a:lnTo>
                <a:close/>
              </a:path>
              <a:path w="558165" h="282575">
                <a:moveTo>
                  <a:pt x="445820" y="232384"/>
                </a:moveTo>
                <a:lnTo>
                  <a:pt x="430631" y="232384"/>
                </a:lnTo>
                <a:lnTo>
                  <a:pt x="432638" y="232422"/>
                </a:lnTo>
                <a:lnTo>
                  <a:pt x="445820" y="232384"/>
                </a:lnTo>
                <a:close/>
              </a:path>
              <a:path w="558165" h="282575">
                <a:moveTo>
                  <a:pt x="126225" y="138239"/>
                </a:moveTo>
                <a:lnTo>
                  <a:pt x="86566" y="153494"/>
                </a:lnTo>
                <a:lnTo>
                  <a:pt x="76245" y="178384"/>
                </a:lnTo>
                <a:lnTo>
                  <a:pt x="76695" y="187184"/>
                </a:lnTo>
                <a:lnTo>
                  <a:pt x="80241" y="197631"/>
                </a:lnTo>
                <a:lnTo>
                  <a:pt x="86626" y="206641"/>
                </a:lnTo>
                <a:lnTo>
                  <a:pt x="90652" y="210781"/>
                </a:lnTo>
                <a:lnTo>
                  <a:pt x="96088" y="214172"/>
                </a:lnTo>
                <a:lnTo>
                  <a:pt x="105549" y="212064"/>
                </a:lnTo>
                <a:lnTo>
                  <a:pt x="108483" y="209435"/>
                </a:lnTo>
                <a:lnTo>
                  <a:pt x="109791" y="200634"/>
                </a:lnTo>
                <a:lnTo>
                  <a:pt x="105206" y="197218"/>
                </a:lnTo>
                <a:lnTo>
                  <a:pt x="102374" y="193192"/>
                </a:lnTo>
                <a:lnTo>
                  <a:pt x="99683" y="187159"/>
                </a:lnTo>
                <a:lnTo>
                  <a:pt x="99226" y="180598"/>
                </a:lnTo>
                <a:lnTo>
                  <a:pt x="100922" y="174220"/>
                </a:lnTo>
                <a:lnTo>
                  <a:pt x="104698" y="168833"/>
                </a:lnTo>
                <a:lnTo>
                  <a:pt x="110083" y="163614"/>
                </a:lnTo>
                <a:lnTo>
                  <a:pt x="118059" y="162077"/>
                </a:lnTo>
                <a:lnTo>
                  <a:pt x="174441" y="162077"/>
                </a:lnTo>
                <a:lnTo>
                  <a:pt x="161155" y="150077"/>
                </a:lnTo>
                <a:lnTo>
                  <a:pt x="144515" y="141663"/>
                </a:lnTo>
                <a:lnTo>
                  <a:pt x="126225" y="138239"/>
                </a:lnTo>
                <a:close/>
              </a:path>
              <a:path w="558165" h="282575">
                <a:moveTo>
                  <a:pt x="409009" y="187642"/>
                </a:moveTo>
                <a:lnTo>
                  <a:pt x="283565" y="187642"/>
                </a:lnTo>
                <a:lnTo>
                  <a:pt x="293100" y="187713"/>
                </a:lnTo>
                <a:lnTo>
                  <a:pt x="305625" y="187963"/>
                </a:lnTo>
                <a:lnTo>
                  <a:pt x="314045" y="187934"/>
                </a:lnTo>
                <a:lnTo>
                  <a:pt x="326921" y="187681"/>
                </a:lnTo>
                <a:lnTo>
                  <a:pt x="409006" y="187681"/>
                </a:lnTo>
                <a:close/>
              </a:path>
              <a:path w="558165" h="282575">
                <a:moveTo>
                  <a:pt x="506438" y="170700"/>
                </a:moveTo>
                <a:lnTo>
                  <a:pt x="425107" y="170700"/>
                </a:lnTo>
                <a:lnTo>
                  <a:pt x="429018" y="171386"/>
                </a:lnTo>
                <a:lnTo>
                  <a:pt x="437438" y="172237"/>
                </a:lnTo>
                <a:lnTo>
                  <a:pt x="442036" y="173088"/>
                </a:lnTo>
                <a:lnTo>
                  <a:pt x="446659" y="173659"/>
                </a:lnTo>
                <a:lnTo>
                  <a:pt x="453387" y="174399"/>
                </a:lnTo>
                <a:lnTo>
                  <a:pt x="460136" y="174882"/>
                </a:lnTo>
                <a:lnTo>
                  <a:pt x="466900" y="175102"/>
                </a:lnTo>
                <a:lnTo>
                  <a:pt x="473671" y="175056"/>
                </a:lnTo>
                <a:lnTo>
                  <a:pt x="484829" y="174368"/>
                </a:lnTo>
                <a:lnTo>
                  <a:pt x="495922" y="172900"/>
                </a:lnTo>
                <a:lnTo>
                  <a:pt x="506438" y="170700"/>
                </a:lnTo>
                <a:close/>
              </a:path>
              <a:path w="558165" h="282575">
                <a:moveTo>
                  <a:pt x="555053" y="146380"/>
                </a:moveTo>
                <a:lnTo>
                  <a:pt x="552551" y="147040"/>
                </a:lnTo>
                <a:lnTo>
                  <a:pt x="542899" y="148031"/>
                </a:lnTo>
                <a:lnTo>
                  <a:pt x="534208" y="148729"/>
                </a:lnTo>
                <a:lnTo>
                  <a:pt x="525497" y="149061"/>
                </a:lnTo>
                <a:lnTo>
                  <a:pt x="551443" y="149061"/>
                </a:lnTo>
                <a:lnTo>
                  <a:pt x="555053" y="146380"/>
                </a:lnTo>
                <a:close/>
              </a:path>
              <a:path w="558165" h="282575">
                <a:moveTo>
                  <a:pt x="556695" y="139458"/>
                </a:moveTo>
                <a:lnTo>
                  <a:pt x="550087" y="139458"/>
                </a:lnTo>
                <a:lnTo>
                  <a:pt x="556374" y="140131"/>
                </a:lnTo>
                <a:lnTo>
                  <a:pt x="556695" y="139458"/>
                </a:lnTo>
                <a:close/>
              </a:path>
              <a:path w="558165" h="282575">
                <a:moveTo>
                  <a:pt x="499214" y="120573"/>
                </a:moveTo>
                <a:lnTo>
                  <a:pt x="458165" y="120573"/>
                </a:lnTo>
                <a:lnTo>
                  <a:pt x="461619" y="121551"/>
                </a:lnTo>
                <a:lnTo>
                  <a:pt x="462673" y="122440"/>
                </a:lnTo>
                <a:lnTo>
                  <a:pt x="505688" y="139496"/>
                </a:lnTo>
                <a:lnTo>
                  <a:pt x="518922" y="139917"/>
                </a:lnTo>
                <a:lnTo>
                  <a:pt x="525516" y="139902"/>
                </a:lnTo>
                <a:lnTo>
                  <a:pt x="532155" y="139700"/>
                </a:lnTo>
                <a:lnTo>
                  <a:pt x="536613" y="139509"/>
                </a:lnTo>
                <a:lnTo>
                  <a:pt x="546227" y="139509"/>
                </a:lnTo>
                <a:lnTo>
                  <a:pt x="550087" y="139458"/>
                </a:lnTo>
                <a:lnTo>
                  <a:pt x="556695" y="139458"/>
                </a:lnTo>
                <a:lnTo>
                  <a:pt x="557542" y="137680"/>
                </a:lnTo>
                <a:lnTo>
                  <a:pt x="557898" y="136982"/>
                </a:lnTo>
                <a:lnTo>
                  <a:pt x="557834" y="135369"/>
                </a:lnTo>
                <a:lnTo>
                  <a:pt x="556926" y="121221"/>
                </a:lnTo>
                <a:lnTo>
                  <a:pt x="500875" y="121221"/>
                </a:lnTo>
                <a:lnTo>
                  <a:pt x="499214" y="120573"/>
                </a:lnTo>
                <a:close/>
              </a:path>
              <a:path w="558165" h="282575">
                <a:moveTo>
                  <a:pt x="546227" y="139509"/>
                </a:moveTo>
                <a:lnTo>
                  <a:pt x="536613" y="139509"/>
                </a:lnTo>
                <a:lnTo>
                  <a:pt x="543331" y="139547"/>
                </a:lnTo>
                <a:lnTo>
                  <a:pt x="546227" y="139509"/>
                </a:lnTo>
                <a:close/>
              </a:path>
              <a:path w="558165" h="282575">
                <a:moveTo>
                  <a:pt x="534200" y="55867"/>
                </a:moveTo>
                <a:lnTo>
                  <a:pt x="516166" y="55867"/>
                </a:lnTo>
                <a:lnTo>
                  <a:pt x="524872" y="59256"/>
                </a:lnTo>
                <a:lnTo>
                  <a:pt x="532220" y="64828"/>
                </a:lnTo>
                <a:lnTo>
                  <a:pt x="537799" y="72174"/>
                </a:lnTo>
                <a:lnTo>
                  <a:pt x="541197" y="80886"/>
                </a:lnTo>
                <a:lnTo>
                  <a:pt x="540712" y="98213"/>
                </a:lnTo>
                <a:lnTo>
                  <a:pt x="532266" y="112279"/>
                </a:lnTo>
                <a:lnTo>
                  <a:pt x="518205" y="120732"/>
                </a:lnTo>
                <a:lnTo>
                  <a:pt x="500875" y="121221"/>
                </a:lnTo>
                <a:lnTo>
                  <a:pt x="556926" y="121221"/>
                </a:lnTo>
                <a:lnTo>
                  <a:pt x="556092" y="108229"/>
                </a:lnTo>
                <a:lnTo>
                  <a:pt x="550725" y="81978"/>
                </a:lnTo>
                <a:lnTo>
                  <a:pt x="538610" y="59213"/>
                </a:lnTo>
                <a:lnTo>
                  <a:pt x="534200" y="55867"/>
                </a:lnTo>
                <a:close/>
              </a:path>
              <a:path w="558165" h="282575">
                <a:moveTo>
                  <a:pt x="524814" y="83070"/>
                </a:moveTo>
                <a:lnTo>
                  <a:pt x="519023" y="83070"/>
                </a:lnTo>
                <a:lnTo>
                  <a:pt x="515505" y="86715"/>
                </a:lnTo>
                <a:lnTo>
                  <a:pt x="511556" y="90652"/>
                </a:lnTo>
                <a:lnTo>
                  <a:pt x="512025" y="97459"/>
                </a:lnTo>
                <a:lnTo>
                  <a:pt x="519925" y="102704"/>
                </a:lnTo>
                <a:lnTo>
                  <a:pt x="523925" y="102704"/>
                </a:lnTo>
                <a:lnTo>
                  <a:pt x="531799" y="97459"/>
                </a:lnTo>
                <a:lnTo>
                  <a:pt x="532282" y="90652"/>
                </a:lnTo>
                <a:lnTo>
                  <a:pt x="528332" y="86715"/>
                </a:lnTo>
                <a:lnTo>
                  <a:pt x="524814" y="83070"/>
                </a:lnTo>
                <a:close/>
              </a:path>
              <a:path w="558165" h="282575">
                <a:moveTo>
                  <a:pt x="425424" y="0"/>
                </a:moveTo>
                <a:lnTo>
                  <a:pt x="420708" y="3035"/>
                </a:lnTo>
                <a:lnTo>
                  <a:pt x="420767" y="18745"/>
                </a:lnTo>
                <a:lnTo>
                  <a:pt x="421158" y="40320"/>
                </a:lnTo>
                <a:lnTo>
                  <a:pt x="421259" y="52171"/>
                </a:lnTo>
                <a:lnTo>
                  <a:pt x="529329" y="52171"/>
                </a:lnTo>
                <a:lnTo>
                  <a:pt x="516623" y="42532"/>
                </a:lnTo>
                <a:lnTo>
                  <a:pt x="431852" y="3035"/>
                </a:lnTo>
                <a:lnTo>
                  <a:pt x="425424" y="0"/>
                </a:lnTo>
                <a:close/>
              </a:path>
            </a:pathLst>
          </a:custGeom>
          <a:solidFill>
            <a:srgbClr val="42BA84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7772400" cy="48895"/>
            <a:chOff x="0" y="0"/>
            <a:chExt cx="7772400" cy="48895"/>
          </a:xfrm>
        </p:grpSpPr>
        <p:sp>
          <p:nvSpPr>
            <p:cNvPr id="6" name="object 6"/>
            <p:cNvSpPr/>
            <p:nvPr/>
          </p:nvSpPr>
          <p:spPr>
            <a:xfrm>
              <a:off x="6131369" y="0"/>
              <a:ext cx="1641475" cy="48895"/>
            </a:xfrm>
            <a:custGeom>
              <a:avLst/>
              <a:gdLst/>
              <a:ahLst/>
              <a:cxnLst/>
              <a:rect l="l" t="t" r="r" b="b"/>
              <a:pathLst>
                <a:path w="1641475" h="48895">
                  <a:moveTo>
                    <a:pt x="164103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1030" y="48577"/>
                  </a:lnTo>
                  <a:lnTo>
                    <a:pt x="1641030" y="0"/>
                  </a:lnTo>
                  <a:close/>
                </a:path>
              </a:pathLst>
            </a:custGeom>
            <a:solidFill>
              <a:srgbClr val="0074B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527217" y="0"/>
              <a:ext cx="604520" cy="48895"/>
            </a:xfrm>
            <a:custGeom>
              <a:avLst/>
              <a:gdLst/>
              <a:ahLst/>
              <a:cxnLst/>
              <a:rect l="l" t="t" r="r" b="b"/>
              <a:pathLst>
                <a:path w="604520" h="48895">
                  <a:moveTo>
                    <a:pt x="604151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604151" y="48577"/>
                  </a:lnTo>
                  <a:lnTo>
                    <a:pt x="604151" y="0"/>
                  </a:lnTo>
                  <a:close/>
                </a:path>
              </a:pathLst>
            </a:custGeom>
            <a:solidFill>
              <a:srgbClr val="EDEDEE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80373" y="0"/>
              <a:ext cx="3047365" cy="48895"/>
            </a:xfrm>
            <a:custGeom>
              <a:avLst/>
              <a:gdLst/>
              <a:ahLst/>
              <a:cxnLst/>
              <a:rect l="l" t="t" r="r" b="b"/>
              <a:pathLst>
                <a:path w="3047365" h="48895">
                  <a:moveTo>
                    <a:pt x="3046857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3046857" y="48577"/>
                  </a:lnTo>
                  <a:lnTo>
                    <a:pt x="3046857" y="0"/>
                  </a:lnTo>
                  <a:close/>
                </a:path>
              </a:pathLst>
            </a:custGeom>
            <a:solidFill>
              <a:srgbClr val="42BA84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48193" y="0"/>
              <a:ext cx="832485" cy="48895"/>
            </a:xfrm>
            <a:custGeom>
              <a:avLst/>
              <a:gdLst/>
              <a:ahLst/>
              <a:cxnLst/>
              <a:rect l="l" t="t" r="r" b="b"/>
              <a:pathLst>
                <a:path w="832485" h="48895">
                  <a:moveTo>
                    <a:pt x="832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832180" y="48577"/>
                  </a:lnTo>
                  <a:lnTo>
                    <a:pt x="832180" y="0"/>
                  </a:lnTo>
                  <a:close/>
                </a:path>
              </a:pathLst>
            </a:custGeom>
            <a:solidFill>
              <a:srgbClr val="F58345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648460" cy="48895"/>
            </a:xfrm>
            <a:custGeom>
              <a:avLst/>
              <a:gdLst/>
              <a:ahLst/>
              <a:cxnLst/>
              <a:rect l="l" t="t" r="r" b="b"/>
              <a:pathLst>
                <a:path w="1648460" h="48895">
                  <a:moveTo>
                    <a:pt x="1648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8180" y="48577"/>
                  </a:lnTo>
                  <a:lnTo>
                    <a:pt x="1648180" y="0"/>
                  </a:lnTo>
                  <a:close/>
                </a:path>
              </a:pathLst>
            </a:custGeom>
            <a:solidFill>
              <a:srgbClr val="003A36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38200" y="4869991"/>
            <a:ext cx="6248400" cy="4162230"/>
          </a:xfrm>
          <a:prstGeom prst="rect">
            <a:avLst/>
          </a:prstGeom>
        </p:spPr>
        <p:txBody>
          <a:bodyPr vert="horz" wrap="square" lIns="0" tIns="36830" rIns="0" bIns="0" numCol="2" spcCol="360000" rtlCol="0">
            <a:spAutoFit/>
          </a:bodyPr>
          <a:lstStyle/>
          <a:p>
            <a:pPr marL="12700" marR="572135">
              <a:lnSpc>
                <a:spcPts val="1760"/>
              </a:lnSpc>
              <a:spcBef>
                <a:spcPts val="290"/>
              </a:spcBef>
            </a:pPr>
            <a:r>
              <a:rPr sz="1600" b="1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Manager for retail 内部</a:t>
            </a:r>
            <a:r>
              <a:rPr lang="zh-CN" altLang="en-US" sz="1600" b="1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600" b="1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600" b="1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6700"/>
              </a:lnSpc>
              <a:spcBef>
                <a:spcPts val="190"/>
              </a:spcBef>
            </a:pP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Manager for Retail 能让你从单一控制台管理零售设备，即提供单点控制（图 2）。你可以从中央位置锁定安全并监控零售环境的健康状况。SUSE Manager for Retail 还支持生命周期管理，部署新的客户端系统，然后管理和交付更新，确保系统能与错误修复和安全补丁保持同步。此外，SUSE Manager for Retail 还强制执行合规检查，即检查可能导致安全问题或操作错误的未经授权更改。</a:t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Manager for Retail 使用 salt 来自动安装和远程执行更新和配置更改。定义配置后，salt 将执行所需的步骤。salt 的声明式配置提高了一致性，有助于减少错误并防止看不见的安全问题。你可以为特定角色预定义配置，建立最佳实践，避免每次推出新系统或安装更新时都需要重新准备。</a:t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lang="en" altLang="zh-CN"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49530">
              <a:lnSpc>
                <a:spcPct val="116700"/>
              </a:lnSpc>
              <a:spcBef>
                <a:spcPts val="700"/>
              </a:spcBef>
            </a:pP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Manager 另一个强大之处在于它能够适应你当前的基础架构。你可以使用 SUSE Manager for Retail 来管理各种各样的 POS 终端、售货亭、自助服务设备和逆向售货系统。SUSE Manager 支持在裸硬件、虚拟机环境或容器化环境中运行的客户端系统，支持 UEFI 和基于传统 BIOS 的系统。</a:t>
            </a:r>
            <a:r>
              <a:rPr lang="en" altLang="zh-CN" sz="1100" i="1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" altLang="zh-CN" sz="11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endParaRPr lang="en" altLang="zh-CN"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0955">
              <a:lnSpc>
                <a:spcPct val="116700"/>
              </a:lnSpc>
              <a:spcBef>
                <a:spcPts val="700"/>
              </a:spcBef>
            </a:pP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339" y="4221479"/>
            <a:ext cx="5814060" cy="485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图 2：SUSE Manager for Retail 为 POS 设备提供生命周期管理、自动配置和合规监控。你的零售网络可以由单个分支机构组成，也可以扩展到多个地点的数千个节点。</a:t>
            </a:r>
            <a:r>
              <a:rPr lang="zh-CN" altLang="en-US"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9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70804" y="1511300"/>
            <a:ext cx="5847080" cy="2410460"/>
            <a:chOff x="970804" y="1511300"/>
            <a:chExt cx="5847080" cy="2410460"/>
          </a:xfrm>
        </p:grpSpPr>
        <p:sp>
          <p:nvSpPr>
            <p:cNvPr id="14" name="object 14"/>
            <p:cNvSpPr/>
            <p:nvPr/>
          </p:nvSpPr>
          <p:spPr>
            <a:xfrm>
              <a:off x="978742" y="3708938"/>
              <a:ext cx="763905" cy="204470"/>
            </a:xfrm>
            <a:custGeom>
              <a:avLst/>
              <a:gdLst/>
              <a:ahLst/>
              <a:cxnLst/>
              <a:rect l="l" t="t" r="r" b="b"/>
              <a:pathLst>
                <a:path w="763905" h="204470">
                  <a:moveTo>
                    <a:pt x="763765" y="204279"/>
                  </a:moveTo>
                  <a:lnTo>
                    <a:pt x="0" y="204279"/>
                  </a:lnTo>
                  <a:lnTo>
                    <a:pt x="0" y="0"/>
                  </a:lnTo>
                  <a:lnTo>
                    <a:pt x="763765" y="0"/>
                  </a:lnTo>
                  <a:lnTo>
                    <a:pt x="763765" y="204279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028793" y="3752145"/>
              <a:ext cx="664210" cy="120014"/>
            </a:xfrm>
            <a:custGeom>
              <a:avLst/>
              <a:gdLst/>
              <a:ahLst/>
              <a:cxnLst/>
              <a:rect l="l" t="t" r="r" b="b"/>
              <a:pathLst>
                <a:path w="664210" h="120014">
                  <a:moveTo>
                    <a:pt x="663663" y="119824"/>
                  </a:moveTo>
                  <a:lnTo>
                    <a:pt x="0" y="119824"/>
                  </a:lnTo>
                  <a:lnTo>
                    <a:pt x="0" y="0"/>
                  </a:lnTo>
                  <a:lnTo>
                    <a:pt x="663663" y="0"/>
                  </a:lnTo>
                  <a:lnTo>
                    <a:pt x="663663" y="119824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021444" y="3276791"/>
              <a:ext cx="678815" cy="432434"/>
            </a:xfrm>
            <a:custGeom>
              <a:avLst/>
              <a:gdLst/>
              <a:ahLst/>
              <a:cxnLst/>
              <a:rect l="l" t="t" r="r" b="b"/>
              <a:pathLst>
                <a:path w="678814" h="432435">
                  <a:moveTo>
                    <a:pt x="678357" y="432142"/>
                  </a:moveTo>
                  <a:lnTo>
                    <a:pt x="0" y="432142"/>
                  </a:lnTo>
                  <a:lnTo>
                    <a:pt x="0" y="192811"/>
                  </a:lnTo>
                  <a:lnTo>
                    <a:pt x="5092" y="148604"/>
                  </a:lnTo>
                  <a:lnTo>
                    <a:pt x="19599" y="108022"/>
                  </a:lnTo>
                  <a:lnTo>
                    <a:pt x="42361" y="72221"/>
                  </a:lnTo>
                  <a:lnTo>
                    <a:pt x="72221" y="42361"/>
                  </a:lnTo>
                  <a:lnTo>
                    <a:pt x="108022" y="19599"/>
                  </a:lnTo>
                  <a:lnTo>
                    <a:pt x="148604" y="5092"/>
                  </a:lnTo>
                  <a:lnTo>
                    <a:pt x="192811" y="0"/>
                  </a:lnTo>
                  <a:lnTo>
                    <a:pt x="485546" y="0"/>
                  </a:lnTo>
                  <a:lnTo>
                    <a:pt x="529757" y="5092"/>
                  </a:lnTo>
                  <a:lnTo>
                    <a:pt x="570341" y="19599"/>
                  </a:lnTo>
                  <a:lnTo>
                    <a:pt x="606141" y="42361"/>
                  </a:lnTo>
                  <a:lnTo>
                    <a:pt x="636000" y="72221"/>
                  </a:lnTo>
                  <a:lnTo>
                    <a:pt x="658760" y="108022"/>
                  </a:lnTo>
                  <a:lnTo>
                    <a:pt x="673265" y="148604"/>
                  </a:lnTo>
                  <a:lnTo>
                    <a:pt x="678357" y="192811"/>
                  </a:lnTo>
                  <a:lnTo>
                    <a:pt x="678357" y="432142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179104" y="3057790"/>
              <a:ext cx="391160" cy="157480"/>
            </a:xfrm>
            <a:custGeom>
              <a:avLst/>
              <a:gdLst/>
              <a:ahLst/>
              <a:cxnLst/>
              <a:rect l="l" t="t" r="r" b="b"/>
              <a:pathLst>
                <a:path w="391159" h="157480">
                  <a:moveTo>
                    <a:pt x="390880" y="157137"/>
                  </a:moveTo>
                  <a:lnTo>
                    <a:pt x="0" y="157137"/>
                  </a:lnTo>
                  <a:lnTo>
                    <a:pt x="0" y="0"/>
                  </a:lnTo>
                  <a:lnTo>
                    <a:pt x="390880" y="0"/>
                  </a:lnTo>
                  <a:lnTo>
                    <a:pt x="390880" y="157137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220355" y="3099882"/>
              <a:ext cx="308610" cy="73025"/>
            </a:xfrm>
            <a:custGeom>
              <a:avLst/>
              <a:gdLst/>
              <a:ahLst/>
              <a:cxnLst/>
              <a:rect l="l" t="t" r="r" b="b"/>
              <a:pathLst>
                <a:path w="308609" h="73025">
                  <a:moveTo>
                    <a:pt x="308381" y="72936"/>
                  </a:moveTo>
                  <a:lnTo>
                    <a:pt x="0" y="72936"/>
                  </a:lnTo>
                  <a:lnTo>
                    <a:pt x="0" y="0"/>
                  </a:lnTo>
                  <a:lnTo>
                    <a:pt x="308381" y="0"/>
                  </a:lnTo>
                  <a:lnTo>
                    <a:pt x="308381" y="72936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334764" y="3214925"/>
              <a:ext cx="0" cy="62230"/>
            </a:xfrm>
            <a:custGeom>
              <a:avLst/>
              <a:gdLst/>
              <a:ahLst/>
              <a:cxnLst/>
              <a:rect l="l" t="t" r="r" b="b"/>
              <a:pathLst>
                <a:path h="62229">
                  <a:moveTo>
                    <a:pt x="0" y="0"/>
                  </a:moveTo>
                  <a:lnTo>
                    <a:pt x="0" y="61874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414316" y="3214925"/>
              <a:ext cx="0" cy="62230"/>
            </a:xfrm>
            <a:custGeom>
              <a:avLst/>
              <a:gdLst/>
              <a:ahLst/>
              <a:cxnLst/>
              <a:rect l="l" t="t" r="r" b="b"/>
              <a:pathLst>
                <a:path h="62229">
                  <a:moveTo>
                    <a:pt x="0" y="0"/>
                  </a:moveTo>
                  <a:lnTo>
                    <a:pt x="0" y="61874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381489" y="3357328"/>
              <a:ext cx="184150" cy="71755"/>
            </a:xfrm>
            <a:custGeom>
              <a:avLst/>
              <a:gdLst/>
              <a:ahLst/>
              <a:cxnLst/>
              <a:rect l="l" t="t" r="r" b="b"/>
              <a:pathLst>
                <a:path w="184150" h="71754">
                  <a:moveTo>
                    <a:pt x="184150" y="71716"/>
                  </a:moveTo>
                  <a:lnTo>
                    <a:pt x="0" y="71716"/>
                  </a:lnTo>
                  <a:lnTo>
                    <a:pt x="0" y="0"/>
                  </a:lnTo>
                  <a:lnTo>
                    <a:pt x="184150" y="0"/>
                  </a:lnTo>
                  <a:lnTo>
                    <a:pt x="184150" y="71716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381493" y="3471062"/>
              <a:ext cx="184150" cy="183515"/>
            </a:xfrm>
            <a:custGeom>
              <a:avLst/>
              <a:gdLst/>
              <a:ahLst/>
              <a:cxnLst/>
              <a:rect l="l" t="t" r="r" b="b"/>
              <a:pathLst>
                <a:path w="184150" h="183514">
                  <a:moveTo>
                    <a:pt x="38836" y="144538"/>
                  </a:moveTo>
                  <a:lnTo>
                    <a:pt x="0" y="144538"/>
                  </a:lnTo>
                  <a:lnTo>
                    <a:pt x="0" y="183375"/>
                  </a:lnTo>
                  <a:lnTo>
                    <a:pt x="38836" y="183375"/>
                  </a:lnTo>
                  <a:lnTo>
                    <a:pt x="38836" y="144538"/>
                  </a:lnTo>
                  <a:close/>
                </a:path>
                <a:path w="184150" h="183514">
                  <a:moveTo>
                    <a:pt x="38836" y="72263"/>
                  </a:moveTo>
                  <a:lnTo>
                    <a:pt x="0" y="72263"/>
                  </a:lnTo>
                  <a:lnTo>
                    <a:pt x="0" y="111099"/>
                  </a:lnTo>
                  <a:lnTo>
                    <a:pt x="38836" y="111099"/>
                  </a:lnTo>
                  <a:lnTo>
                    <a:pt x="38836" y="72263"/>
                  </a:lnTo>
                  <a:close/>
                </a:path>
                <a:path w="184150" h="183514">
                  <a:moveTo>
                    <a:pt x="38836" y="0"/>
                  </a:moveTo>
                  <a:lnTo>
                    <a:pt x="0" y="0"/>
                  </a:lnTo>
                  <a:lnTo>
                    <a:pt x="0" y="38823"/>
                  </a:lnTo>
                  <a:lnTo>
                    <a:pt x="38836" y="38823"/>
                  </a:lnTo>
                  <a:lnTo>
                    <a:pt x="38836" y="0"/>
                  </a:lnTo>
                  <a:close/>
                </a:path>
                <a:path w="184150" h="183514">
                  <a:moveTo>
                    <a:pt x="111480" y="144538"/>
                  </a:moveTo>
                  <a:lnTo>
                    <a:pt x="72644" y="144538"/>
                  </a:lnTo>
                  <a:lnTo>
                    <a:pt x="72644" y="183375"/>
                  </a:lnTo>
                  <a:lnTo>
                    <a:pt x="111480" y="183375"/>
                  </a:lnTo>
                  <a:lnTo>
                    <a:pt x="111480" y="144538"/>
                  </a:lnTo>
                  <a:close/>
                </a:path>
                <a:path w="184150" h="183514">
                  <a:moveTo>
                    <a:pt x="111480" y="72263"/>
                  </a:moveTo>
                  <a:lnTo>
                    <a:pt x="72644" y="72263"/>
                  </a:lnTo>
                  <a:lnTo>
                    <a:pt x="72644" y="111099"/>
                  </a:lnTo>
                  <a:lnTo>
                    <a:pt x="111480" y="111099"/>
                  </a:lnTo>
                  <a:lnTo>
                    <a:pt x="111480" y="72263"/>
                  </a:lnTo>
                  <a:close/>
                </a:path>
                <a:path w="184150" h="183514">
                  <a:moveTo>
                    <a:pt x="111480" y="0"/>
                  </a:moveTo>
                  <a:lnTo>
                    <a:pt x="72644" y="0"/>
                  </a:lnTo>
                  <a:lnTo>
                    <a:pt x="72644" y="38823"/>
                  </a:lnTo>
                  <a:lnTo>
                    <a:pt x="111480" y="38823"/>
                  </a:lnTo>
                  <a:lnTo>
                    <a:pt x="111480" y="0"/>
                  </a:lnTo>
                  <a:close/>
                </a:path>
                <a:path w="184150" h="183514">
                  <a:moveTo>
                    <a:pt x="184150" y="144538"/>
                  </a:moveTo>
                  <a:lnTo>
                    <a:pt x="145313" y="144538"/>
                  </a:lnTo>
                  <a:lnTo>
                    <a:pt x="145313" y="183375"/>
                  </a:lnTo>
                  <a:lnTo>
                    <a:pt x="184150" y="183375"/>
                  </a:lnTo>
                  <a:lnTo>
                    <a:pt x="184150" y="144538"/>
                  </a:lnTo>
                  <a:close/>
                </a:path>
                <a:path w="184150" h="183514">
                  <a:moveTo>
                    <a:pt x="184150" y="72263"/>
                  </a:moveTo>
                  <a:lnTo>
                    <a:pt x="145313" y="72263"/>
                  </a:lnTo>
                  <a:lnTo>
                    <a:pt x="145313" y="111099"/>
                  </a:lnTo>
                  <a:lnTo>
                    <a:pt x="184150" y="111099"/>
                  </a:lnTo>
                  <a:lnTo>
                    <a:pt x="184150" y="72263"/>
                  </a:lnTo>
                  <a:close/>
                </a:path>
                <a:path w="184150" h="183514">
                  <a:moveTo>
                    <a:pt x="184150" y="0"/>
                  </a:moveTo>
                  <a:lnTo>
                    <a:pt x="145313" y="0"/>
                  </a:lnTo>
                  <a:lnTo>
                    <a:pt x="145313" y="38823"/>
                  </a:lnTo>
                  <a:lnTo>
                    <a:pt x="184150" y="38823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36B7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152422" y="3357340"/>
              <a:ext cx="116205" cy="106045"/>
            </a:xfrm>
            <a:custGeom>
              <a:avLst/>
              <a:gdLst/>
              <a:ahLst/>
              <a:cxnLst/>
              <a:rect l="l" t="t" r="r" b="b"/>
              <a:pathLst>
                <a:path w="116205" h="106045">
                  <a:moveTo>
                    <a:pt x="115646" y="105575"/>
                  </a:moveTo>
                  <a:lnTo>
                    <a:pt x="0" y="105575"/>
                  </a:lnTo>
                  <a:lnTo>
                    <a:pt x="0" y="0"/>
                  </a:lnTo>
                  <a:lnTo>
                    <a:pt x="115646" y="0"/>
                  </a:lnTo>
                  <a:lnTo>
                    <a:pt x="115646" y="105575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110391" y="3433447"/>
              <a:ext cx="198755" cy="88900"/>
            </a:xfrm>
            <a:custGeom>
              <a:avLst/>
              <a:gdLst/>
              <a:ahLst/>
              <a:cxnLst/>
              <a:rect l="l" t="t" r="r" b="b"/>
              <a:pathLst>
                <a:path w="198755" h="88900">
                  <a:moveTo>
                    <a:pt x="34290" y="0"/>
                  </a:moveTo>
                  <a:lnTo>
                    <a:pt x="0" y="0"/>
                  </a:lnTo>
                  <a:lnTo>
                    <a:pt x="0" y="88607"/>
                  </a:lnTo>
                  <a:lnTo>
                    <a:pt x="198234" y="88607"/>
                  </a:lnTo>
                  <a:lnTo>
                    <a:pt x="198234" y="0"/>
                  </a:lnTo>
                  <a:lnTo>
                    <a:pt x="165608" y="0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102" y="3777538"/>
              <a:ext cx="69037" cy="6903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038438" y="3708938"/>
              <a:ext cx="763905" cy="204470"/>
            </a:xfrm>
            <a:custGeom>
              <a:avLst/>
              <a:gdLst/>
              <a:ahLst/>
              <a:cxnLst/>
              <a:rect l="l" t="t" r="r" b="b"/>
              <a:pathLst>
                <a:path w="763905" h="204470">
                  <a:moveTo>
                    <a:pt x="763765" y="204279"/>
                  </a:moveTo>
                  <a:lnTo>
                    <a:pt x="0" y="204279"/>
                  </a:lnTo>
                  <a:lnTo>
                    <a:pt x="0" y="0"/>
                  </a:lnTo>
                  <a:lnTo>
                    <a:pt x="763765" y="0"/>
                  </a:lnTo>
                  <a:lnTo>
                    <a:pt x="763765" y="204279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088490" y="3752145"/>
              <a:ext cx="664210" cy="120014"/>
            </a:xfrm>
            <a:custGeom>
              <a:avLst/>
              <a:gdLst/>
              <a:ahLst/>
              <a:cxnLst/>
              <a:rect l="l" t="t" r="r" b="b"/>
              <a:pathLst>
                <a:path w="664210" h="120014">
                  <a:moveTo>
                    <a:pt x="663663" y="119824"/>
                  </a:moveTo>
                  <a:lnTo>
                    <a:pt x="0" y="119824"/>
                  </a:lnTo>
                  <a:lnTo>
                    <a:pt x="0" y="0"/>
                  </a:lnTo>
                  <a:lnTo>
                    <a:pt x="663663" y="0"/>
                  </a:lnTo>
                  <a:lnTo>
                    <a:pt x="663663" y="119824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081143" y="3276791"/>
              <a:ext cx="678815" cy="432434"/>
            </a:xfrm>
            <a:custGeom>
              <a:avLst/>
              <a:gdLst/>
              <a:ahLst/>
              <a:cxnLst/>
              <a:rect l="l" t="t" r="r" b="b"/>
              <a:pathLst>
                <a:path w="678814" h="432435">
                  <a:moveTo>
                    <a:pt x="678357" y="432142"/>
                  </a:moveTo>
                  <a:lnTo>
                    <a:pt x="0" y="432142"/>
                  </a:lnTo>
                  <a:lnTo>
                    <a:pt x="0" y="192811"/>
                  </a:lnTo>
                  <a:lnTo>
                    <a:pt x="5092" y="148604"/>
                  </a:lnTo>
                  <a:lnTo>
                    <a:pt x="19599" y="108022"/>
                  </a:lnTo>
                  <a:lnTo>
                    <a:pt x="42361" y="72221"/>
                  </a:lnTo>
                  <a:lnTo>
                    <a:pt x="72221" y="42361"/>
                  </a:lnTo>
                  <a:lnTo>
                    <a:pt x="108022" y="19599"/>
                  </a:lnTo>
                  <a:lnTo>
                    <a:pt x="148604" y="5092"/>
                  </a:lnTo>
                  <a:lnTo>
                    <a:pt x="192811" y="0"/>
                  </a:lnTo>
                  <a:lnTo>
                    <a:pt x="485546" y="0"/>
                  </a:lnTo>
                  <a:lnTo>
                    <a:pt x="529757" y="5092"/>
                  </a:lnTo>
                  <a:lnTo>
                    <a:pt x="570341" y="19599"/>
                  </a:lnTo>
                  <a:lnTo>
                    <a:pt x="606141" y="42361"/>
                  </a:lnTo>
                  <a:lnTo>
                    <a:pt x="636000" y="72221"/>
                  </a:lnTo>
                  <a:lnTo>
                    <a:pt x="658760" y="108022"/>
                  </a:lnTo>
                  <a:lnTo>
                    <a:pt x="673265" y="148604"/>
                  </a:lnTo>
                  <a:lnTo>
                    <a:pt x="678357" y="192811"/>
                  </a:lnTo>
                  <a:lnTo>
                    <a:pt x="678357" y="432142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238800" y="3057790"/>
              <a:ext cx="391160" cy="157480"/>
            </a:xfrm>
            <a:custGeom>
              <a:avLst/>
              <a:gdLst/>
              <a:ahLst/>
              <a:cxnLst/>
              <a:rect l="l" t="t" r="r" b="b"/>
              <a:pathLst>
                <a:path w="391160" h="157480">
                  <a:moveTo>
                    <a:pt x="390880" y="157137"/>
                  </a:moveTo>
                  <a:lnTo>
                    <a:pt x="0" y="157137"/>
                  </a:lnTo>
                  <a:lnTo>
                    <a:pt x="0" y="0"/>
                  </a:lnTo>
                  <a:lnTo>
                    <a:pt x="390880" y="0"/>
                  </a:lnTo>
                  <a:lnTo>
                    <a:pt x="390880" y="157137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280051" y="3099882"/>
              <a:ext cx="308610" cy="73025"/>
            </a:xfrm>
            <a:custGeom>
              <a:avLst/>
              <a:gdLst/>
              <a:ahLst/>
              <a:cxnLst/>
              <a:rect l="l" t="t" r="r" b="b"/>
              <a:pathLst>
                <a:path w="308610" h="73025">
                  <a:moveTo>
                    <a:pt x="308381" y="72936"/>
                  </a:moveTo>
                  <a:lnTo>
                    <a:pt x="0" y="72936"/>
                  </a:lnTo>
                  <a:lnTo>
                    <a:pt x="0" y="0"/>
                  </a:lnTo>
                  <a:lnTo>
                    <a:pt x="308381" y="0"/>
                  </a:lnTo>
                  <a:lnTo>
                    <a:pt x="308381" y="72936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394464" y="3214925"/>
              <a:ext cx="0" cy="62230"/>
            </a:xfrm>
            <a:custGeom>
              <a:avLst/>
              <a:gdLst/>
              <a:ahLst/>
              <a:cxnLst/>
              <a:rect l="l" t="t" r="r" b="b"/>
              <a:pathLst>
                <a:path h="62229">
                  <a:moveTo>
                    <a:pt x="0" y="0"/>
                  </a:moveTo>
                  <a:lnTo>
                    <a:pt x="0" y="61874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474015" y="3214925"/>
              <a:ext cx="0" cy="62230"/>
            </a:xfrm>
            <a:custGeom>
              <a:avLst/>
              <a:gdLst/>
              <a:ahLst/>
              <a:cxnLst/>
              <a:rect l="l" t="t" r="r" b="b"/>
              <a:pathLst>
                <a:path h="62229">
                  <a:moveTo>
                    <a:pt x="0" y="0"/>
                  </a:moveTo>
                  <a:lnTo>
                    <a:pt x="0" y="61874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441186" y="3357328"/>
              <a:ext cx="184150" cy="71755"/>
            </a:xfrm>
            <a:custGeom>
              <a:avLst/>
              <a:gdLst/>
              <a:ahLst/>
              <a:cxnLst/>
              <a:rect l="l" t="t" r="r" b="b"/>
              <a:pathLst>
                <a:path w="184150" h="71754">
                  <a:moveTo>
                    <a:pt x="184150" y="71716"/>
                  </a:moveTo>
                  <a:lnTo>
                    <a:pt x="0" y="71716"/>
                  </a:lnTo>
                  <a:lnTo>
                    <a:pt x="0" y="0"/>
                  </a:lnTo>
                  <a:lnTo>
                    <a:pt x="184150" y="0"/>
                  </a:lnTo>
                  <a:lnTo>
                    <a:pt x="184150" y="71716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441181" y="3471062"/>
              <a:ext cx="184150" cy="183515"/>
            </a:xfrm>
            <a:custGeom>
              <a:avLst/>
              <a:gdLst/>
              <a:ahLst/>
              <a:cxnLst/>
              <a:rect l="l" t="t" r="r" b="b"/>
              <a:pathLst>
                <a:path w="184150" h="183514">
                  <a:moveTo>
                    <a:pt x="38836" y="144538"/>
                  </a:moveTo>
                  <a:lnTo>
                    <a:pt x="0" y="144538"/>
                  </a:lnTo>
                  <a:lnTo>
                    <a:pt x="0" y="183375"/>
                  </a:lnTo>
                  <a:lnTo>
                    <a:pt x="38836" y="183375"/>
                  </a:lnTo>
                  <a:lnTo>
                    <a:pt x="38836" y="144538"/>
                  </a:lnTo>
                  <a:close/>
                </a:path>
                <a:path w="184150" h="183514">
                  <a:moveTo>
                    <a:pt x="38836" y="72263"/>
                  </a:moveTo>
                  <a:lnTo>
                    <a:pt x="0" y="72263"/>
                  </a:lnTo>
                  <a:lnTo>
                    <a:pt x="0" y="111099"/>
                  </a:lnTo>
                  <a:lnTo>
                    <a:pt x="38836" y="111099"/>
                  </a:lnTo>
                  <a:lnTo>
                    <a:pt x="38836" y="72263"/>
                  </a:lnTo>
                  <a:close/>
                </a:path>
                <a:path w="184150" h="183514">
                  <a:moveTo>
                    <a:pt x="38836" y="0"/>
                  </a:moveTo>
                  <a:lnTo>
                    <a:pt x="0" y="0"/>
                  </a:lnTo>
                  <a:lnTo>
                    <a:pt x="0" y="38823"/>
                  </a:lnTo>
                  <a:lnTo>
                    <a:pt x="38836" y="38823"/>
                  </a:lnTo>
                  <a:lnTo>
                    <a:pt x="38836" y="0"/>
                  </a:lnTo>
                  <a:close/>
                </a:path>
                <a:path w="184150" h="183514">
                  <a:moveTo>
                    <a:pt x="111506" y="144538"/>
                  </a:moveTo>
                  <a:lnTo>
                    <a:pt x="72669" y="144538"/>
                  </a:lnTo>
                  <a:lnTo>
                    <a:pt x="72669" y="183375"/>
                  </a:lnTo>
                  <a:lnTo>
                    <a:pt x="111506" y="183375"/>
                  </a:lnTo>
                  <a:lnTo>
                    <a:pt x="111506" y="144538"/>
                  </a:lnTo>
                  <a:close/>
                </a:path>
                <a:path w="184150" h="183514">
                  <a:moveTo>
                    <a:pt x="111506" y="72263"/>
                  </a:moveTo>
                  <a:lnTo>
                    <a:pt x="72669" y="72263"/>
                  </a:lnTo>
                  <a:lnTo>
                    <a:pt x="72669" y="111099"/>
                  </a:lnTo>
                  <a:lnTo>
                    <a:pt x="111506" y="111099"/>
                  </a:lnTo>
                  <a:lnTo>
                    <a:pt x="111506" y="72263"/>
                  </a:lnTo>
                  <a:close/>
                </a:path>
                <a:path w="184150" h="183514">
                  <a:moveTo>
                    <a:pt x="111506" y="0"/>
                  </a:moveTo>
                  <a:lnTo>
                    <a:pt x="72669" y="0"/>
                  </a:lnTo>
                  <a:lnTo>
                    <a:pt x="72669" y="38823"/>
                  </a:lnTo>
                  <a:lnTo>
                    <a:pt x="111506" y="38823"/>
                  </a:lnTo>
                  <a:lnTo>
                    <a:pt x="111506" y="0"/>
                  </a:lnTo>
                  <a:close/>
                </a:path>
                <a:path w="184150" h="183514">
                  <a:moveTo>
                    <a:pt x="184150" y="144538"/>
                  </a:moveTo>
                  <a:lnTo>
                    <a:pt x="145313" y="144538"/>
                  </a:lnTo>
                  <a:lnTo>
                    <a:pt x="145313" y="183375"/>
                  </a:lnTo>
                  <a:lnTo>
                    <a:pt x="184150" y="183375"/>
                  </a:lnTo>
                  <a:lnTo>
                    <a:pt x="184150" y="144538"/>
                  </a:lnTo>
                  <a:close/>
                </a:path>
                <a:path w="184150" h="183514">
                  <a:moveTo>
                    <a:pt x="184150" y="72263"/>
                  </a:moveTo>
                  <a:lnTo>
                    <a:pt x="145313" y="72263"/>
                  </a:lnTo>
                  <a:lnTo>
                    <a:pt x="145313" y="111099"/>
                  </a:lnTo>
                  <a:lnTo>
                    <a:pt x="184150" y="111099"/>
                  </a:lnTo>
                  <a:lnTo>
                    <a:pt x="184150" y="72263"/>
                  </a:lnTo>
                  <a:close/>
                </a:path>
                <a:path w="184150" h="183514">
                  <a:moveTo>
                    <a:pt x="184150" y="0"/>
                  </a:moveTo>
                  <a:lnTo>
                    <a:pt x="145313" y="0"/>
                  </a:lnTo>
                  <a:lnTo>
                    <a:pt x="145313" y="38823"/>
                  </a:lnTo>
                  <a:lnTo>
                    <a:pt x="184150" y="38823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36B7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212119" y="3357340"/>
              <a:ext cx="116205" cy="106045"/>
            </a:xfrm>
            <a:custGeom>
              <a:avLst/>
              <a:gdLst/>
              <a:ahLst/>
              <a:cxnLst/>
              <a:rect l="l" t="t" r="r" b="b"/>
              <a:pathLst>
                <a:path w="116205" h="106045">
                  <a:moveTo>
                    <a:pt x="115646" y="105575"/>
                  </a:moveTo>
                  <a:lnTo>
                    <a:pt x="0" y="105575"/>
                  </a:lnTo>
                  <a:lnTo>
                    <a:pt x="0" y="0"/>
                  </a:lnTo>
                  <a:lnTo>
                    <a:pt x="115646" y="0"/>
                  </a:lnTo>
                  <a:lnTo>
                    <a:pt x="115646" y="105575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170090" y="3433447"/>
              <a:ext cx="198755" cy="88900"/>
            </a:xfrm>
            <a:custGeom>
              <a:avLst/>
              <a:gdLst/>
              <a:ahLst/>
              <a:cxnLst/>
              <a:rect l="l" t="t" r="r" b="b"/>
              <a:pathLst>
                <a:path w="198755" h="88900">
                  <a:moveTo>
                    <a:pt x="34289" y="0"/>
                  </a:moveTo>
                  <a:lnTo>
                    <a:pt x="0" y="0"/>
                  </a:lnTo>
                  <a:lnTo>
                    <a:pt x="0" y="88607"/>
                  </a:lnTo>
                  <a:lnTo>
                    <a:pt x="198234" y="88607"/>
                  </a:lnTo>
                  <a:lnTo>
                    <a:pt x="198234" y="0"/>
                  </a:lnTo>
                  <a:lnTo>
                    <a:pt x="165607" y="0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802" y="3777538"/>
              <a:ext cx="69037" cy="6903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098135" y="3708938"/>
              <a:ext cx="763905" cy="204470"/>
            </a:xfrm>
            <a:custGeom>
              <a:avLst/>
              <a:gdLst/>
              <a:ahLst/>
              <a:cxnLst/>
              <a:rect l="l" t="t" r="r" b="b"/>
              <a:pathLst>
                <a:path w="763904" h="204470">
                  <a:moveTo>
                    <a:pt x="763765" y="204279"/>
                  </a:moveTo>
                  <a:lnTo>
                    <a:pt x="0" y="204279"/>
                  </a:lnTo>
                  <a:lnTo>
                    <a:pt x="0" y="0"/>
                  </a:lnTo>
                  <a:lnTo>
                    <a:pt x="763765" y="0"/>
                  </a:lnTo>
                  <a:lnTo>
                    <a:pt x="763765" y="204279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148182" y="3752145"/>
              <a:ext cx="664210" cy="120014"/>
            </a:xfrm>
            <a:custGeom>
              <a:avLst/>
              <a:gdLst/>
              <a:ahLst/>
              <a:cxnLst/>
              <a:rect l="l" t="t" r="r" b="b"/>
              <a:pathLst>
                <a:path w="664210" h="120014">
                  <a:moveTo>
                    <a:pt x="663676" y="119824"/>
                  </a:moveTo>
                  <a:lnTo>
                    <a:pt x="0" y="119824"/>
                  </a:lnTo>
                  <a:lnTo>
                    <a:pt x="0" y="0"/>
                  </a:lnTo>
                  <a:lnTo>
                    <a:pt x="663676" y="0"/>
                  </a:lnTo>
                  <a:lnTo>
                    <a:pt x="663676" y="119824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140843" y="3276791"/>
              <a:ext cx="678815" cy="432434"/>
            </a:xfrm>
            <a:custGeom>
              <a:avLst/>
              <a:gdLst/>
              <a:ahLst/>
              <a:cxnLst/>
              <a:rect l="l" t="t" r="r" b="b"/>
              <a:pathLst>
                <a:path w="678814" h="432435">
                  <a:moveTo>
                    <a:pt x="678357" y="432142"/>
                  </a:moveTo>
                  <a:lnTo>
                    <a:pt x="0" y="432142"/>
                  </a:lnTo>
                  <a:lnTo>
                    <a:pt x="0" y="192811"/>
                  </a:lnTo>
                  <a:lnTo>
                    <a:pt x="5092" y="148604"/>
                  </a:lnTo>
                  <a:lnTo>
                    <a:pt x="19599" y="108022"/>
                  </a:lnTo>
                  <a:lnTo>
                    <a:pt x="42361" y="72221"/>
                  </a:lnTo>
                  <a:lnTo>
                    <a:pt x="72221" y="42361"/>
                  </a:lnTo>
                  <a:lnTo>
                    <a:pt x="108022" y="19599"/>
                  </a:lnTo>
                  <a:lnTo>
                    <a:pt x="148604" y="5092"/>
                  </a:lnTo>
                  <a:lnTo>
                    <a:pt x="192811" y="0"/>
                  </a:lnTo>
                  <a:lnTo>
                    <a:pt x="485546" y="0"/>
                  </a:lnTo>
                  <a:lnTo>
                    <a:pt x="529757" y="5092"/>
                  </a:lnTo>
                  <a:lnTo>
                    <a:pt x="570341" y="19599"/>
                  </a:lnTo>
                  <a:lnTo>
                    <a:pt x="606141" y="42361"/>
                  </a:lnTo>
                  <a:lnTo>
                    <a:pt x="636000" y="72221"/>
                  </a:lnTo>
                  <a:lnTo>
                    <a:pt x="658760" y="108022"/>
                  </a:lnTo>
                  <a:lnTo>
                    <a:pt x="673265" y="148604"/>
                  </a:lnTo>
                  <a:lnTo>
                    <a:pt x="678357" y="192811"/>
                  </a:lnTo>
                  <a:lnTo>
                    <a:pt x="678357" y="432142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298504" y="3057790"/>
              <a:ext cx="391160" cy="157480"/>
            </a:xfrm>
            <a:custGeom>
              <a:avLst/>
              <a:gdLst/>
              <a:ahLst/>
              <a:cxnLst/>
              <a:rect l="l" t="t" r="r" b="b"/>
              <a:pathLst>
                <a:path w="391160" h="157480">
                  <a:moveTo>
                    <a:pt x="390880" y="157137"/>
                  </a:moveTo>
                  <a:lnTo>
                    <a:pt x="0" y="157137"/>
                  </a:lnTo>
                  <a:lnTo>
                    <a:pt x="0" y="0"/>
                  </a:lnTo>
                  <a:lnTo>
                    <a:pt x="390880" y="0"/>
                  </a:lnTo>
                  <a:lnTo>
                    <a:pt x="390880" y="157137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339755" y="3099882"/>
              <a:ext cx="308610" cy="73025"/>
            </a:xfrm>
            <a:custGeom>
              <a:avLst/>
              <a:gdLst/>
              <a:ahLst/>
              <a:cxnLst/>
              <a:rect l="l" t="t" r="r" b="b"/>
              <a:pathLst>
                <a:path w="308610" h="73025">
                  <a:moveTo>
                    <a:pt x="308381" y="72936"/>
                  </a:moveTo>
                  <a:lnTo>
                    <a:pt x="0" y="72936"/>
                  </a:lnTo>
                  <a:lnTo>
                    <a:pt x="0" y="0"/>
                  </a:lnTo>
                  <a:lnTo>
                    <a:pt x="308381" y="0"/>
                  </a:lnTo>
                  <a:lnTo>
                    <a:pt x="308381" y="72936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454163" y="3214925"/>
              <a:ext cx="0" cy="62230"/>
            </a:xfrm>
            <a:custGeom>
              <a:avLst/>
              <a:gdLst/>
              <a:ahLst/>
              <a:cxnLst/>
              <a:rect l="l" t="t" r="r" b="b"/>
              <a:pathLst>
                <a:path h="62229">
                  <a:moveTo>
                    <a:pt x="0" y="0"/>
                  </a:moveTo>
                  <a:lnTo>
                    <a:pt x="0" y="61874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533716" y="3214925"/>
              <a:ext cx="0" cy="62230"/>
            </a:xfrm>
            <a:custGeom>
              <a:avLst/>
              <a:gdLst/>
              <a:ahLst/>
              <a:cxnLst/>
              <a:rect l="l" t="t" r="r" b="b"/>
              <a:pathLst>
                <a:path h="62229">
                  <a:moveTo>
                    <a:pt x="0" y="0"/>
                  </a:moveTo>
                  <a:lnTo>
                    <a:pt x="0" y="61874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3500890" y="3357328"/>
              <a:ext cx="184150" cy="71755"/>
            </a:xfrm>
            <a:custGeom>
              <a:avLst/>
              <a:gdLst/>
              <a:ahLst/>
              <a:cxnLst/>
              <a:rect l="l" t="t" r="r" b="b"/>
              <a:pathLst>
                <a:path w="184150" h="71754">
                  <a:moveTo>
                    <a:pt x="184150" y="71716"/>
                  </a:moveTo>
                  <a:lnTo>
                    <a:pt x="0" y="71716"/>
                  </a:lnTo>
                  <a:lnTo>
                    <a:pt x="0" y="0"/>
                  </a:lnTo>
                  <a:lnTo>
                    <a:pt x="184150" y="0"/>
                  </a:lnTo>
                  <a:lnTo>
                    <a:pt x="184150" y="71716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500882" y="3471062"/>
              <a:ext cx="184785" cy="183515"/>
            </a:xfrm>
            <a:custGeom>
              <a:avLst/>
              <a:gdLst/>
              <a:ahLst/>
              <a:cxnLst/>
              <a:rect l="l" t="t" r="r" b="b"/>
              <a:pathLst>
                <a:path w="184785" h="183514">
                  <a:moveTo>
                    <a:pt x="38836" y="144538"/>
                  </a:moveTo>
                  <a:lnTo>
                    <a:pt x="0" y="144538"/>
                  </a:lnTo>
                  <a:lnTo>
                    <a:pt x="0" y="183375"/>
                  </a:lnTo>
                  <a:lnTo>
                    <a:pt x="38836" y="183375"/>
                  </a:lnTo>
                  <a:lnTo>
                    <a:pt x="38836" y="144538"/>
                  </a:lnTo>
                  <a:close/>
                </a:path>
                <a:path w="184785" h="183514">
                  <a:moveTo>
                    <a:pt x="38836" y="72263"/>
                  </a:moveTo>
                  <a:lnTo>
                    <a:pt x="0" y="72263"/>
                  </a:lnTo>
                  <a:lnTo>
                    <a:pt x="0" y="111099"/>
                  </a:lnTo>
                  <a:lnTo>
                    <a:pt x="38836" y="111099"/>
                  </a:lnTo>
                  <a:lnTo>
                    <a:pt x="38836" y="72263"/>
                  </a:lnTo>
                  <a:close/>
                </a:path>
                <a:path w="184785" h="183514">
                  <a:moveTo>
                    <a:pt x="38836" y="0"/>
                  </a:moveTo>
                  <a:lnTo>
                    <a:pt x="0" y="0"/>
                  </a:lnTo>
                  <a:lnTo>
                    <a:pt x="0" y="38823"/>
                  </a:lnTo>
                  <a:lnTo>
                    <a:pt x="38836" y="38823"/>
                  </a:lnTo>
                  <a:lnTo>
                    <a:pt x="38836" y="0"/>
                  </a:lnTo>
                  <a:close/>
                </a:path>
                <a:path w="184785" h="183514">
                  <a:moveTo>
                    <a:pt x="111493" y="144538"/>
                  </a:moveTo>
                  <a:lnTo>
                    <a:pt x="72656" y="144538"/>
                  </a:lnTo>
                  <a:lnTo>
                    <a:pt x="72656" y="183375"/>
                  </a:lnTo>
                  <a:lnTo>
                    <a:pt x="111493" y="183375"/>
                  </a:lnTo>
                  <a:lnTo>
                    <a:pt x="111493" y="144538"/>
                  </a:lnTo>
                  <a:close/>
                </a:path>
                <a:path w="184785" h="183514">
                  <a:moveTo>
                    <a:pt x="111493" y="72263"/>
                  </a:moveTo>
                  <a:lnTo>
                    <a:pt x="72656" y="72263"/>
                  </a:lnTo>
                  <a:lnTo>
                    <a:pt x="72656" y="111099"/>
                  </a:lnTo>
                  <a:lnTo>
                    <a:pt x="111493" y="111099"/>
                  </a:lnTo>
                  <a:lnTo>
                    <a:pt x="111493" y="72263"/>
                  </a:lnTo>
                  <a:close/>
                </a:path>
                <a:path w="184785" h="183514">
                  <a:moveTo>
                    <a:pt x="111493" y="0"/>
                  </a:moveTo>
                  <a:lnTo>
                    <a:pt x="72656" y="0"/>
                  </a:lnTo>
                  <a:lnTo>
                    <a:pt x="72656" y="38823"/>
                  </a:lnTo>
                  <a:lnTo>
                    <a:pt x="111493" y="38823"/>
                  </a:lnTo>
                  <a:lnTo>
                    <a:pt x="111493" y="0"/>
                  </a:lnTo>
                  <a:close/>
                </a:path>
                <a:path w="184785" h="183514">
                  <a:moveTo>
                    <a:pt x="184162" y="144538"/>
                  </a:moveTo>
                  <a:lnTo>
                    <a:pt x="145326" y="144538"/>
                  </a:lnTo>
                  <a:lnTo>
                    <a:pt x="145326" y="183375"/>
                  </a:lnTo>
                  <a:lnTo>
                    <a:pt x="184162" y="183375"/>
                  </a:lnTo>
                  <a:lnTo>
                    <a:pt x="184162" y="144538"/>
                  </a:lnTo>
                  <a:close/>
                </a:path>
                <a:path w="184785" h="183514">
                  <a:moveTo>
                    <a:pt x="184162" y="72263"/>
                  </a:moveTo>
                  <a:lnTo>
                    <a:pt x="145326" y="72263"/>
                  </a:lnTo>
                  <a:lnTo>
                    <a:pt x="145326" y="111099"/>
                  </a:lnTo>
                  <a:lnTo>
                    <a:pt x="184162" y="111099"/>
                  </a:lnTo>
                  <a:lnTo>
                    <a:pt x="184162" y="72263"/>
                  </a:lnTo>
                  <a:close/>
                </a:path>
                <a:path w="184785" h="183514">
                  <a:moveTo>
                    <a:pt x="184162" y="0"/>
                  </a:moveTo>
                  <a:lnTo>
                    <a:pt x="145326" y="0"/>
                  </a:lnTo>
                  <a:lnTo>
                    <a:pt x="145326" y="38823"/>
                  </a:lnTo>
                  <a:lnTo>
                    <a:pt x="184162" y="38823"/>
                  </a:lnTo>
                  <a:lnTo>
                    <a:pt x="184162" y="0"/>
                  </a:lnTo>
                  <a:close/>
                </a:path>
              </a:pathLst>
            </a:custGeom>
            <a:solidFill>
              <a:srgbClr val="36B7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271815" y="3357340"/>
              <a:ext cx="116205" cy="106045"/>
            </a:xfrm>
            <a:custGeom>
              <a:avLst/>
              <a:gdLst/>
              <a:ahLst/>
              <a:cxnLst/>
              <a:rect l="l" t="t" r="r" b="b"/>
              <a:pathLst>
                <a:path w="116204" h="106045">
                  <a:moveTo>
                    <a:pt x="115646" y="105575"/>
                  </a:moveTo>
                  <a:lnTo>
                    <a:pt x="0" y="105575"/>
                  </a:lnTo>
                  <a:lnTo>
                    <a:pt x="0" y="0"/>
                  </a:lnTo>
                  <a:lnTo>
                    <a:pt x="115646" y="0"/>
                  </a:lnTo>
                  <a:lnTo>
                    <a:pt x="115646" y="105575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229791" y="3433447"/>
              <a:ext cx="198755" cy="88900"/>
            </a:xfrm>
            <a:custGeom>
              <a:avLst/>
              <a:gdLst/>
              <a:ahLst/>
              <a:cxnLst/>
              <a:rect l="l" t="t" r="r" b="b"/>
              <a:pathLst>
                <a:path w="198754" h="88900">
                  <a:moveTo>
                    <a:pt x="34289" y="0"/>
                  </a:moveTo>
                  <a:lnTo>
                    <a:pt x="0" y="0"/>
                  </a:lnTo>
                  <a:lnTo>
                    <a:pt x="0" y="88607"/>
                  </a:lnTo>
                  <a:lnTo>
                    <a:pt x="198234" y="88607"/>
                  </a:lnTo>
                  <a:lnTo>
                    <a:pt x="198234" y="0"/>
                  </a:lnTo>
                  <a:lnTo>
                    <a:pt x="165607" y="0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502" y="3777538"/>
              <a:ext cx="69037" cy="6903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157840" y="3708938"/>
              <a:ext cx="763905" cy="204470"/>
            </a:xfrm>
            <a:custGeom>
              <a:avLst/>
              <a:gdLst/>
              <a:ahLst/>
              <a:cxnLst/>
              <a:rect l="l" t="t" r="r" b="b"/>
              <a:pathLst>
                <a:path w="763904" h="204470">
                  <a:moveTo>
                    <a:pt x="763765" y="204279"/>
                  </a:moveTo>
                  <a:lnTo>
                    <a:pt x="0" y="204279"/>
                  </a:lnTo>
                  <a:lnTo>
                    <a:pt x="0" y="0"/>
                  </a:lnTo>
                  <a:lnTo>
                    <a:pt x="763765" y="0"/>
                  </a:lnTo>
                  <a:lnTo>
                    <a:pt x="763765" y="204279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4207892" y="3752145"/>
              <a:ext cx="664210" cy="120014"/>
            </a:xfrm>
            <a:custGeom>
              <a:avLst/>
              <a:gdLst/>
              <a:ahLst/>
              <a:cxnLst/>
              <a:rect l="l" t="t" r="r" b="b"/>
              <a:pathLst>
                <a:path w="664210" h="120014">
                  <a:moveTo>
                    <a:pt x="663663" y="119824"/>
                  </a:moveTo>
                  <a:lnTo>
                    <a:pt x="0" y="119824"/>
                  </a:lnTo>
                  <a:lnTo>
                    <a:pt x="0" y="0"/>
                  </a:lnTo>
                  <a:lnTo>
                    <a:pt x="663663" y="0"/>
                  </a:lnTo>
                  <a:lnTo>
                    <a:pt x="663663" y="119824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4200543" y="3276791"/>
              <a:ext cx="678815" cy="432434"/>
            </a:xfrm>
            <a:custGeom>
              <a:avLst/>
              <a:gdLst/>
              <a:ahLst/>
              <a:cxnLst/>
              <a:rect l="l" t="t" r="r" b="b"/>
              <a:pathLst>
                <a:path w="678814" h="432435">
                  <a:moveTo>
                    <a:pt x="678357" y="432142"/>
                  </a:moveTo>
                  <a:lnTo>
                    <a:pt x="0" y="432142"/>
                  </a:lnTo>
                  <a:lnTo>
                    <a:pt x="0" y="192811"/>
                  </a:lnTo>
                  <a:lnTo>
                    <a:pt x="5092" y="148604"/>
                  </a:lnTo>
                  <a:lnTo>
                    <a:pt x="19599" y="108022"/>
                  </a:lnTo>
                  <a:lnTo>
                    <a:pt x="42361" y="72221"/>
                  </a:lnTo>
                  <a:lnTo>
                    <a:pt x="72221" y="42361"/>
                  </a:lnTo>
                  <a:lnTo>
                    <a:pt x="108022" y="19599"/>
                  </a:lnTo>
                  <a:lnTo>
                    <a:pt x="148604" y="5092"/>
                  </a:lnTo>
                  <a:lnTo>
                    <a:pt x="192811" y="0"/>
                  </a:lnTo>
                  <a:lnTo>
                    <a:pt x="485546" y="0"/>
                  </a:lnTo>
                  <a:lnTo>
                    <a:pt x="529757" y="5092"/>
                  </a:lnTo>
                  <a:lnTo>
                    <a:pt x="570341" y="19599"/>
                  </a:lnTo>
                  <a:lnTo>
                    <a:pt x="606141" y="42361"/>
                  </a:lnTo>
                  <a:lnTo>
                    <a:pt x="636000" y="72221"/>
                  </a:lnTo>
                  <a:lnTo>
                    <a:pt x="658760" y="108022"/>
                  </a:lnTo>
                  <a:lnTo>
                    <a:pt x="673265" y="148604"/>
                  </a:lnTo>
                  <a:lnTo>
                    <a:pt x="678357" y="192811"/>
                  </a:lnTo>
                  <a:lnTo>
                    <a:pt x="678357" y="432142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4358202" y="3057790"/>
              <a:ext cx="391160" cy="157480"/>
            </a:xfrm>
            <a:custGeom>
              <a:avLst/>
              <a:gdLst/>
              <a:ahLst/>
              <a:cxnLst/>
              <a:rect l="l" t="t" r="r" b="b"/>
              <a:pathLst>
                <a:path w="391160" h="157480">
                  <a:moveTo>
                    <a:pt x="390880" y="157137"/>
                  </a:moveTo>
                  <a:lnTo>
                    <a:pt x="0" y="157137"/>
                  </a:lnTo>
                  <a:lnTo>
                    <a:pt x="0" y="0"/>
                  </a:lnTo>
                  <a:lnTo>
                    <a:pt x="390880" y="0"/>
                  </a:lnTo>
                  <a:lnTo>
                    <a:pt x="390880" y="157137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4399452" y="3099882"/>
              <a:ext cx="308610" cy="73025"/>
            </a:xfrm>
            <a:custGeom>
              <a:avLst/>
              <a:gdLst/>
              <a:ahLst/>
              <a:cxnLst/>
              <a:rect l="l" t="t" r="r" b="b"/>
              <a:pathLst>
                <a:path w="308610" h="73025">
                  <a:moveTo>
                    <a:pt x="308381" y="72936"/>
                  </a:moveTo>
                  <a:lnTo>
                    <a:pt x="0" y="72936"/>
                  </a:lnTo>
                  <a:lnTo>
                    <a:pt x="0" y="0"/>
                  </a:lnTo>
                  <a:lnTo>
                    <a:pt x="308381" y="0"/>
                  </a:lnTo>
                  <a:lnTo>
                    <a:pt x="308381" y="72936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4513864" y="3214925"/>
              <a:ext cx="0" cy="62230"/>
            </a:xfrm>
            <a:custGeom>
              <a:avLst/>
              <a:gdLst/>
              <a:ahLst/>
              <a:cxnLst/>
              <a:rect l="l" t="t" r="r" b="b"/>
              <a:pathLst>
                <a:path h="62229">
                  <a:moveTo>
                    <a:pt x="0" y="0"/>
                  </a:moveTo>
                  <a:lnTo>
                    <a:pt x="0" y="61874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4593417" y="3214925"/>
              <a:ext cx="0" cy="62230"/>
            </a:xfrm>
            <a:custGeom>
              <a:avLst/>
              <a:gdLst/>
              <a:ahLst/>
              <a:cxnLst/>
              <a:rect l="l" t="t" r="r" b="b"/>
              <a:pathLst>
                <a:path h="62229">
                  <a:moveTo>
                    <a:pt x="0" y="0"/>
                  </a:moveTo>
                  <a:lnTo>
                    <a:pt x="0" y="61874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4560587" y="3357328"/>
              <a:ext cx="184150" cy="71755"/>
            </a:xfrm>
            <a:custGeom>
              <a:avLst/>
              <a:gdLst/>
              <a:ahLst/>
              <a:cxnLst/>
              <a:rect l="l" t="t" r="r" b="b"/>
              <a:pathLst>
                <a:path w="184150" h="71754">
                  <a:moveTo>
                    <a:pt x="184150" y="71716"/>
                  </a:moveTo>
                  <a:lnTo>
                    <a:pt x="0" y="71716"/>
                  </a:lnTo>
                  <a:lnTo>
                    <a:pt x="0" y="0"/>
                  </a:lnTo>
                  <a:lnTo>
                    <a:pt x="184150" y="0"/>
                  </a:lnTo>
                  <a:lnTo>
                    <a:pt x="184150" y="71716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4560583" y="3471062"/>
              <a:ext cx="184150" cy="183515"/>
            </a:xfrm>
            <a:custGeom>
              <a:avLst/>
              <a:gdLst/>
              <a:ahLst/>
              <a:cxnLst/>
              <a:rect l="l" t="t" r="r" b="b"/>
              <a:pathLst>
                <a:path w="184150" h="183514">
                  <a:moveTo>
                    <a:pt x="38836" y="144538"/>
                  </a:moveTo>
                  <a:lnTo>
                    <a:pt x="0" y="144538"/>
                  </a:lnTo>
                  <a:lnTo>
                    <a:pt x="0" y="183375"/>
                  </a:lnTo>
                  <a:lnTo>
                    <a:pt x="38836" y="183375"/>
                  </a:lnTo>
                  <a:lnTo>
                    <a:pt x="38836" y="144538"/>
                  </a:lnTo>
                  <a:close/>
                </a:path>
                <a:path w="184150" h="183514">
                  <a:moveTo>
                    <a:pt x="38836" y="72263"/>
                  </a:moveTo>
                  <a:lnTo>
                    <a:pt x="0" y="72263"/>
                  </a:lnTo>
                  <a:lnTo>
                    <a:pt x="0" y="111099"/>
                  </a:lnTo>
                  <a:lnTo>
                    <a:pt x="38836" y="111099"/>
                  </a:lnTo>
                  <a:lnTo>
                    <a:pt x="38836" y="72263"/>
                  </a:lnTo>
                  <a:close/>
                </a:path>
                <a:path w="184150" h="183514">
                  <a:moveTo>
                    <a:pt x="38836" y="0"/>
                  </a:moveTo>
                  <a:lnTo>
                    <a:pt x="0" y="0"/>
                  </a:lnTo>
                  <a:lnTo>
                    <a:pt x="0" y="38823"/>
                  </a:lnTo>
                  <a:lnTo>
                    <a:pt x="38836" y="38823"/>
                  </a:lnTo>
                  <a:lnTo>
                    <a:pt x="38836" y="0"/>
                  </a:lnTo>
                  <a:close/>
                </a:path>
                <a:path w="184150" h="183514">
                  <a:moveTo>
                    <a:pt x="111506" y="144538"/>
                  </a:moveTo>
                  <a:lnTo>
                    <a:pt x="72669" y="144538"/>
                  </a:lnTo>
                  <a:lnTo>
                    <a:pt x="72669" y="183375"/>
                  </a:lnTo>
                  <a:lnTo>
                    <a:pt x="111506" y="183375"/>
                  </a:lnTo>
                  <a:lnTo>
                    <a:pt x="111506" y="144538"/>
                  </a:lnTo>
                  <a:close/>
                </a:path>
                <a:path w="184150" h="183514">
                  <a:moveTo>
                    <a:pt x="111506" y="72263"/>
                  </a:moveTo>
                  <a:lnTo>
                    <a:pt x="72669" y="72263"/>
                  </a:lnTo>
                  <a:lnTo>
                    <a:pt x="72669" y="111099"/>
                  </a:lnTo>
                  <a:lnTo>
                    <a:pt x="111506" y="111099"/>
                  </a:lnTo>
                  <a:lnTo>
                    <a:pt x="111506" y="72263"/>
                  </a:lnTo>
                  <a:close/>
                </a:path>
                <a:path w="184150" h="183514">
                  <a:moveTo>
                    <a:pt x="111506" y="0"/>
                  </a:moveTo>
                  <a:lnTo>
                    <a:pt x="72669" y="0"/>
                  </a:lnTo>
                  <a:lnTo>
                    <a:pt x="72669" y="38823"/>
                  </a:lnTo>
                  <a:lnTo>
                    <a:pt x="111506" y="38823"/>
                  </a:lnTo>
                  <a:lnTo>
                    <a:pt x="111506" y="0"/>
                  </a:lnTo>
                  <a:close/>
                </a:path>
                <a:path w="184150" h="183514">
                  <a:moveTo>
                    <a:pt x="184150" y="144538"/>
                  </a:moveTo>
                  <a:lnTo>
                    <a:pt x="145313" y="144538"/>
                  </a:lnTo>
                  <a:lnTo>
                    <a:pt x="145313" y="183375"/>
                  </a:lnTo>
                  <a:lnTo>
                    <a:pt x="184150" y="183375"/>
                  </a:lnTo>
                  <a:lnTo>
                    <a:pt x="184150" y="144538"/>
                  </a:lnTo>
                  <a:close/>
                </a:path>
                <a:path w="184150" h="183514">
                  <a:moveTo>
                    <a:pt x="184150" y="72263"/>
                  </a:moveTo>
                  <a:lnTo>
                    <a:pt x="145313" y="72263"/>
                  </a:lnTo>
                  <a:lnTo>
                    <a:pt x="145313" y="111099"/>
                  </a:lnTo>
                  <a:lnTo>
                    <a:pt x="184150" y="111099"/>
                  </a:lnTo>
                  <a:lnTo>
                    <a:pt x="184150" y="72263"/>
                  </a:lnTo>
                  <a:close/>
                </a:path>
                <a:path w="184150" h="183514">
                  <a:moveTo>
                    <a:pt x="184150" y="0"/>
                  </a:moveTo>
                  <a:lnTo>
                    <a:pt x="145313" y="0"/>
                  </a:lnTo>
                  <a:lnTo>
                    <a:pt x="145313" y="38823"/>
                  </a:lnTo>
                  <a:lnTo>
                    <a:pt x="184150" y="38823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36B7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4331520" y="3357340"/>
              <a:ext cx="116205" cy="106045"/>
            </a:xfrm>
            <a:custGeom>
              <a:avLst/>
              <a:gdLst/>
              <a:ahLst/>
              <a:cxnLst/>
              <a:rect l="l" t="t" r="r" b="b"/>
              <a:pathLst>
                <a:path w="116204" h="106045">
                  <a:moveTo>
                    <a:pt x="115646" y="105575"/>
                  </a:moveTo>
                  <a:lnTo>
                    <a:pt x="0" y="105575"/>
                  </a:lnTo>
                  <a:lnTo>
                    <a:pt x="0" y="0"/>
                  </a:lnTo>
                  <a:lnTo>
                    <a:pt x="115646" y="0"/>
                  </a:lnTo>
                  <a:lnTo>
                    <a:pt x="115646" y="105575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4289491" y="3433447"/>
              <a:ext cx="198755" cy="88900"/>
            </a:xfrm>
            <a:custGeom>
              <a:avLst/>
              <a:gdLst/>
              <a:ahLst/>
              <a:cxnLst/>
              <a:rect l="l" t="t" r="r" b="b"/>
              <a:pathLst>
                <a:path w="198754" h="88900">
                  <a:moveTo>
                    <a:pt x="34289" y="0"/>
                  </a:moveTo>
                  <a:lnTo>
                    <a:pt x="0" y="0"/>
                  </a:lnTo>
                  <a:lnTo>
                    <a:pt x="0" y="88607"/>
                  </a:lnTo>
                  <a:lnTo>
                    <a:pt x="198234" y="88607"/>
                  </a:lnTo>
                  <a:lnTo>
                    <a:pt x="198234" y="0"/>
                  </a:lnTo>
                  <a:lnTo>
                    <a:pt x="165607" y="0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5203" y="3777538"/>
              <a:ext cx="69037" cy="6903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806759" y="1511300"/>
              <a:ext cx="2011045" cy="471170"/>
            </a:xfrm>
            <a:custGeom>
              <a:avLst/>
              <a:gdLst/>
              <a:ahLst/>
              <a:cxnLst/>
              <a:rect l="l" t="t" r="r" b="b"/>
              <a:pathLst>
                <a:path w="2011045" h="471169">
                  <a:moveTo>
                    <a:pt x="2010587" y="0"/>
                  </a:moveTo>
                  <a:lnTo>
                    <a:pt x="0" y="0"/>
                  </a:lnTo>
                  <a:lnTo>
                    <a:pt x="0" y="470674"/>
                  </a:lnTo>
                  <a:lnTo>
                    <a:pt x="2010587" y="470674"/>
                  </a:lnTo>
                  <a:lnTo>
                    <a:pt x="2010587" y="0"/>
                  </a:lnTo>
                  <a:close/>
                </a:path>
              </a:pathLst>
            </a:custGeom>
            <a:solidFill>
              <a:srgbClr val="35B7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087130" y="1646381"/>
            <a:ext cx="1410181" cy="182742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88925" marR="5080" indent="-289560">
              <a:lnSpc>
                <a:spcPts val="1240"/>
              </a:lnSpc>
              <a:spcBef>
                <a:spcPts val="225"/>
              </a:spcBef>
            </a:pPr>
            <a:r>
              <a:rPr sz="11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SUSE Manager Server</a:t>
            </a:r>
            <a:r>
              <a:rPr lang="zh-CN" altLang="en-US" sz="11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sz="11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331207" y="2077808"/>
            <a:ext cx="3252470" cy="963294"/>
            <a:chOff x="1331207" y="2077808"/>
            <a:chExt cx="3252470" cy="963294"/>
          </a:xfrm>
        </p:grpSpPr>
        <p:sp>
          <p:nvSpPr>
            <p:cNvPr id="65" name="object 65"/>
            <p:cNvSpPr/>
            <p:nvPr/>
          </p:nvSpPr>
          <p:spPr>
            <a:xfrm>
              <a:off x="1374541" y="2322036"/>
              <a:ext cx="572770" cy="656590"/>
            </a:xfrm>
            <a:custGeom>
              <a:avLst/>
              <a:gdLst/>
              <a:ahLst/>
              <a:cxnLst/>
              <a:rect l="l" t="t" r="r" b="b"/>
              <a:pathLst>
                <a:path w="572769" h="656589">
                  <a:moveTo>
                    <a:pt x="572592" y="0"/>
                  </a:moveTo>
                  <a:lnTo>
                    <a:pt x="0" y="0"/>
                  </a:lnTo>
                  <a:lnTo>
                    <a:pt x="0" y="656399"/>
                  </a:lnTo>
                </a:path>
              </a:pathLst>
            </a:custGeom>
            <a:ln w="8686">
              <a:solidFill>
                <a:srgbClr val="35B77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1331207" y="2965761"/>
              <a:ext cx="86995" cy="75565"/>
            </a:xfrm>
            <a:custGeom>
              <a:avLst/>
              <a:gdLst/>
              <a:ahLst/>
              <a:cxnLst/>
              <a:rect l="l" t="t" r="r" b="b"/>
              <a:pathLst>
                <a:path w="86994" h="75564">
                  <a:moveTo>
                    <a:pt x="86664" y="0"/>
                  </a:moveTo>
                  <a:lnTo>
                    <a:pt x="0" y="0"/>
                  </a:lnTo>
                  <a:lnTo>
                    <a:pt x="43332" y="75044"/>
                  </a:lnTo>
                  <a:lnTo>
                    <a:pt x="86664" y="0"/>
                  </a:lnTo>
                  <a:close/>
                </a:path>
              </a:pathLst>
            </a:custGeom>
            <a:solidFill>
              <a:srgbClr val="35B7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2420322" y="2566263"/>
              <a:ext cx="0" cy="412750"/>
            </a:xfrm>
            <a:custGeom>
              <a:avLst/>
              <a:gdLst/>
              <a:ahLst/>
              <a:cxnLst/>
              <a:rect l="l" t="t" r="r" b="b"/>
              <a:pathLst>
                <a:path h="412750">
                  <a:moveTo>
                    <a:pt x="0" y="0"/>
                  </a:moveTo>
                  <a:lnTo>
                    <a:pt x="0" y="412178"/>
                  </a:lnTo>
                </a:path>
              </a:pathLst>
            </a:custGeom>
            <a:ln w="8686">
              <a:solidFill>
                <a:srgbClr val="35B77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2376990" y="2965761"/>
              <a:ext cx="86995" cy="75565"/>
            </a:xfrm>
            <a:custGeom>
              <a:avLst/>
              <a:gdLst/>
              <a:ahLst/>
              <a:cxnLst/>
              <a:rect l="l" t="t" r="r" b="b"/>
              <a:pathLst>
                <a:path w="86994" h="75564">
                  <a:moveTo>
                    <a:pt x="86664" y="0"/>
                  </a:moveTo>
                  <a:lnTo>
                    <a:pt x="0" y="0"/>
                  </a:lnTo>
                  <a:lnTo>
                    <a:pt x="43332" y="75044"/>
                  </a:lnTo>
                  <a:lnTo>
                    <a:pt x="86664" y="0"/>
                  </a:lnTo>
                  <a:close/>
                </a:path>
              </a:pathLst>
            </a:custGeom>
            <a:solidFill>
              <a:srgbClr val="35B7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3493940" y="2566263"/>
              <a:ext cx="0" cy="412750"/>
            </a:xfrm>
            <a:custGeom>
              <a:avLst/>
              <a:gdLst/>
              <a:ahLst/>
              <a:cxnLst/>
              <a:rect l="l" t="t" r="r" b="b"/>
              <a:pathLst>
                <a:path h="412750">
                  <a:moveTo>
                    <a:pt x="0" y="0"/>
                  </a:moveTo>
                  <a:lnTo>
                    <a:pt x="0" y="412178"/>
                  </a:lnTo>
                </a:path>
              </a:pathLst>
            </a:custGeom>
            <a:ln w="8686">
              <a:solidFill>
                <a:srgbClr val="35B77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3450606" y="2965761"/>
              <a:ext cx="86995" cy="75565"/>
            </a:xfrm>
            <a:custGeom>
              <a:avLst/>
              <a:gdLst/>
              <a:ahLst/>
              <a:cxnLst/>
              <a:rect l="l" t="t" r="r" b="b"/>
              <a:pathLst>
                <a:path w="86995" h="75564">
                  <a:moveTo>
                    <a:pt x="86664" y="0"/>
                  </a:moveTo>
                  <a:lnTo>
                    <a:pt x="0" y="0"/>
                  </a:lnTo>
                  <a:lnTo>
                    <a:pt x="43332" y="75044"/>
                  </a:lnTo>
                  <a:lnTo>
                    <a:pt x="86664" y="0"/>
                  </a:lnTo>
                  <a:close/>
                </a:path>
              </a:pathLst>
            </a:custGeom>
            <a:solidFill>
              <a:srgbClr val="35B7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3955477" y="2322036"/>
              <a:ext cx="584835" cy="656590"/>
            </a:xfrm>
            <a:custGeom>
              <a:avLst/>
              <a:gdLst/>
              <a:ahLst/>
              <a:cxnLst/>
              <a:rect l="l" t="t" r="r" b="b"/>
              <a:pathLst>
                <a:path w="584835" h="656589">
                  <a:moveTo>
                    <a:pt x="0" y="0"/>
                  </a:moveTo>
                  <a:lnTo>
                    <a:pt x="584250" y="0"/>
                  </a:lnTo>
                  <a:lnTo>
                    <a:pt x="584250" y="656399"/>
                  </a:lnTo>
                </a:path>
              </a:pathLst>
            </a:custGeom>
            <a:ln w="8686">
              <a:solidFill>
                <a:srgbClr val="35B77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4496389" y="2965761"/>
              <a:ext cx="86995" cy="75565"/>
            </a:xfrm>
            <a:custGeom>
              <a:avLst/>
              <a:gdLst/>
              <a:ahLst/>
              <a:cxnLst/>
              <a:rect l="l" t="t" r="r" b="b"/>
              <a:pathLst>
                <a:path w="86995" h="75564">
                  <a:moveTo>
                    <a:pt x="86664" y="0"/>
                  </a:moveTo>
                  <a:lnTo>
                    <a:pt x="0" y="0"/>
                  </a:lnTo>
                  <a:lnTo>
                    <a:pt x="43332" y="75044"/>
                  </a:lnTo>
                  <a:lnTo>
                    <a:pt x="86664" y="0"/>
                  </a:lnTo>
                  <a:close/>
                </a:path>
              </a:pathLst>
            </a:custGeom>
            <a:solidFill>
              <a:srgbClr val="35B7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1944878" y="2077808"/>
              <a:ext cx="2011045" cy="488950"/>
            </a:xfrm>
            <a:custGeom>
              <a:avLst/>
              <a:gdLst/>
              <a:ahLst/>
              <a:cxnLst/>
              <a:rect l="l" t="t" r="r" b="b"/>
              <a:pathLst>
                <a:path w="2011045" h="488950">
                  <a:moveTo>
                    <a:pt x="2010600" y="0"/>
                  </a:moveTo>
                  <a:lnTo>
                    <a:pt x="0" y="0"/>
                  </a:lnTo>
                  <a:lnTo>
                    <a:pt x="0" y="488454"/>
                  </a:lnTo>
                  <a:lnTo>
                    <a:pt x="2010600" y="488454"/>
                  </a:lnTo>
                  <a:lnTo>
                    <a:pt x="2010600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230741" y="2148148"/>
            <a:ext cx="1452245" cy="33663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R="5080" indent="88900">
              <a:lnSpc>
                <a:spcPts val="1240"/>
              </a:lnSpc>
              <a:spcBef>
                <a:spcPts val="225"/>
              </a:spcBef>
            </a:pPr>
            <a:r>
              <a:rPr sz="11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SUSE Manager for Retail 分支服务器</a:t>
            </a:r>
            <a:r>
              <a:rPr lang="zh-CN" altLang="en-US" sz="11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sz="11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945829" y="1694413"/>
            <a:ext cx="1861185" cy="387985"/>
            <a:chOff x="2945829" y="1694413"/>
            <a:chExt cx="1861185" cy="387985"/>
          </a:xfrm>
        </p:grpSpPr>
        <p:sp>
          <p:nvSpPr>
            <p:cNvPr id="76" name="object 76"/>
            <p:cNvSpPr/>
            <p:nvPr/>
          </p:nvSpPr>
          <p:spPr>
            <a:xfrm>
              <a:off x="2950173" y="1737752"/>
              <a:ext cx="1794510" cy="340360"/>
            </a:xfrm>
            <a:custGeom>
              <a:avLst/>
              <a:gdLst/>
              <a:ahLst/>
              <a:cxnLst/>
              <a:rect l="l" t="t" r="r" b="b"/>
              <a:pathLst>
                <a:path w="1794510" h="340360">
                  <a:moveTo>
                    <a:pt x="0" y="340055"/>
                  </a:moveTo>
                  <a:lnTo>
                    <a:pt x="0" y="0"/>
                  </a:lnTo>
                  <a:lnTo>
                    <a:pt x="1794217" y="0"/>
                  </a:lnTo>
                </a:path>
              </a:pathLst>
            </a:custGeom>
            <a:ln w="8686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4731712" y="1694413"/>
              <a:ext cx="75565" cy="86995"/>
            </a:xfrm>
            <a:custGeom>
              <a:avLst/>
              <a:gdLst/>
              <a:ahLst/>
              <a:cxnLst/>
              <a:rect l="l" t="t" r="r" b="b"/>
              <a:pathLst>
                <a:path w="75564" h="86994">
                  <a:moveTo>
                    <a:pt x="0" y="0"/>
                  </a:moveTo>
                  <a:lnTo>
                    <a:pt x="0" y="86664"/>
                  </a:lnTo>
                  <a:lnTo>
                    <a:pt x="75044" y="43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xfrm>
            <a:off x="419100" y="9481819"/>
            <a:ext cx="14732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4</a:t>
            </a:fld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xfrm>
            <a:off x="974852" y="9481819"/>
            <a:ext cx="280416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 Manager for Retail 的 POS 优化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dt" sz="half" idx="6"/>
          </p:nvPr>
        </p:nvSpPr>
        <p:spPr>
          <a:xfrm>
            <a:off x="6797330" y="9481819"/>
            <a:ext cx="526415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6877" y="355600"/>
            <a:ext cx="621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2023</a:t>
            </a:r>
            <a:endParaRPr sz="200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1898" y="486835"/>
            <a:ext cx="899794" cy="227329"/>
          </a:xfrm>
          <a:custGeom>
            <a:avLst/>
            <a:gdLst/>
            <a:ahLst/>
            <a:cxnLst/>
            <a:rect l="l" t="t" r="r" b="b"/>
            <a:pathLst>
              <a:path w="899794" h="227329">
                <a:moveTo>
                  <a:pt x="263144" y="0"/>
                </a:moveTo>
                <a:lnTo>
                  <a:pt x="256127" y="1415"/>
                </a:lnTo>
                <a:lnTo>
                  <a:pt x="250399" y="5278"/>
                </a:lnTo>
                <a:lnTo>
                  <a:pt x="246538" y="11010"/>
                </a:lnTo>
                <a:lnTo>
                  <a:pt x="245122" y="18033"/>
                </a:lnTo>
                <a:lnTo>
                  <a:pt x="245122" y="139293"/>
                </a:lnTo>
                <a:lnTo>
                  <a:pt x="250878" y="177406"/>
                </a:lnTo>
                <a:lnTo>
                  <a:pt x="281000" y="214643"/>
                </a:lnTo>
                <a:lnTo>
                  <a:pt x="335305" y="227126"/>
                </a:lnTo>
                <a:lnTo>
                  <a:pt x="356033" y="225740"/>
                </a:lnTo>
                <a:lnTo>
                  <a:pt x="374134" y="221580"/>
                </a:lnTo>
                <a:lnTo>
                  <a:pt x="389603" y="214643"/>
                </a:lnTo>
                <a:lnTo>
                  <a:pt x="402437" y="204927"/>
                </a:lnTo>
                <a:lnTo>
                  <a:pt x="409614" y="196075"/>
                </a:lnTo>
                <a:lnTo>
                  <a:pt x="335305" y="196075"/>
                </a:lnTo>
                <a:lnTo>
                  <a:pt x="322346" y="195144"/>
                </a:lnTo>
                <a:lnTo>
                  <a:pt x="288611" y="172740"/>
                </a:lnTo>
                <a:lnTo>
                  <a:pt x="281190" y="134950"/>
                </a:lnTo>
                <a:lnTo>
                  <a:pt x="281190" y="18033"/>
                </a:lnTo>
                <a:lnTo>
                  <a:pt x="279771" y="11010"/>
                </a:lnTo>
                <a:lnTo>
                  <a:pt x="275901" y="5278"/>
                </a:lnTo>
                <a:lnTo>
                  <a:pt x="270164" y="1415"/>
                </a:lnTo>
                <a:lnTo>
                  <a:pt x="263144" y="0"/>
                </a:lnTo>
                <a:close/>
              </a:path>
              <a:path w="899794" h="227329">
                <a:moveTo>
                  <a:pt x="407454" y="0"/>
                </a:moveTo>
                <a:lnTo>
                  <a:pt x="400433" y="1415"/>
                </a:lnTo>
                <a:lnTo>
                  <a:pt x="394696" y="5278"/>
                </a:lnTo>
                <a:lnTo>
                  <a:pt x="390827" y="11010"/>
                </a:lnTo>
                <a:lnTo>
                  <a:pt x="389407" y="18033"/>
                </a:lnTo>
                <a:lnTo>
                  <a:pt x="389407" y="134950"/>
                </a:lnTo>
                <a:lnTo>
                  <a:pt x="388583" y="149613"/>
                </a:lnTo>
                <a:lnTo>
                  <a:pt x="368713" y="187706"/>
                </a:lnTo>
                <a:lnTo>
                  <a:pt x="335305" y="196075"/>
                </a:lnTo>
                <a:lnTo>
                  <a:pt x="409614" y="196075"/>
                </a:lnTo>
                <a:lnTo>
                  <a:pt x="412522" y="192489"/>
                </a:lnTo>
                <a:lnTo>
                  <a:pt x="419725" y="177406"/>
                </a:lnTo>
                <a:lnTo>
                  <a:pt x="424047" y="159675"/>
                </a:lnTo>
                <a:lnTo>
                  <a:pt x="425488" y="139293"/>
                </a:lnTo>
                <a:lnTo>
                  <a:pt x="425488" y="18033"/>
                </a:lnTo>
                <a:lnTo>
                  <a:pt x="424070" y="11010"/>
                </a:lnTo>
                <a:lnTo>
                  <a:pt x="420204" y="5278"/>
                </a:lnTo>
                <a:lnTo>
                  <a:pt x="414472" y="1415"/>
                </a:lnTo>
                <a:lnTo>
                  <a:pt x="407454" y="0"/>
                </a:lnTo>
                <a:close/>
              </a:path>
              <a:path w="899794" h="227329">
                <a:moveTo>
                  <a:pt x="17737" y="166879"/>
                </a:moveTo>
                <a:lnTo>
                  <a:pt x="11019" y="168071"/>
                </a:lnTo>
                <a:lnTo>
                  <a:pt x="5105" y="171945"/>
                </a:lnTo>
                <a:lnTo>
                  <a:pt x="1399" y="177383"/>
                </a:lnTo>
                <a:lnTo>
                  <a:pt x="0" y="183529"/>
                </a:lnTo>
                <a:lnTo>
                  <a:pt x="914" y="189734"/>
                </a:lnTo>
                <a:lnTo>
                  <a:pt x="39814" y="219221"/>
                </a:lnTo>
                <a:lnTo>
                  <a:pt x="89484" y="227190"/>
                </a:lnTo>
                <a:lnTo>
                  <a:pt x="102121" y="226699"/>
                </a:lnTo>
                <a:lnTo>
                  <a:pt x="144789" y="214994"/>
                </a:lnTo>
                <a:lnTo>
                  <a:pt x="166711" y="196138"/>
                </a:lnTo>
                <a:lnTo>
                  <a:pt x="89141" y="196138"/>
                </a:lnTo>
                <a:lnTo>
                  <a:pt x="77120" y="195553"/>
                </a:lnTo>
                <a:lnTo>
                  <a:pt x="40792" y="183210"/>
                </a:lnTo>
                <a:lnTo>
                  <a:pt x="29959" y="172605"/>
                </a:lnTo>
                <a:lnTo>
                  <a:pt x="24352" y="168385"/>
                </a:lnTo>
                <a:lnTo>
                  <a:pt x="17737" y="166879"/>
                </a:lnTo>
                <a:close/>
              </a:path>
              <a:path w="899794" h="227329">
                <a:moveTo>
                  <a:pt x="88138" y="63"/>
                </a:moveTo>
                <a:lnTo>
                  <a:pt x="42545" y="9067"/>
                </a:lnTo>
                <a:lnTo>
                  <a:pt x="12649" y="33464"/>
                </a:lnTo>
                <a:lnTo>
                  <a:pt x="2285" y="67525"/>
                </a:lnTo>
                <a:lnTo>
                  <a:pt x="2797" y="76050"/>
                </a:lnTo>
                <a:lnTo>
                  <a:pt x="28292" y="113881"/>
                </a:lnTo>
                <a:lnTo>
                  <a:pt x="70705" y="129334"/>
                </a:lnTo>
                <a:lnTo>
                  <a:pt x="99189" y="135284"/>
                </a:lnTo>
                <a:lnTo>
                  <a:pt x="110974" y="138436"/>
                </a:lnTo>
                <a:lnTo>
                  <a:pt x="120484" y="141797"/>
                </a:lnTo>
                <a:lnTo>
                  <a:pt x="127723" y="145364"/>
                </a:lnTo>
                <a:lnTo>
                  <a:pt x="135851" y="150253"/>
                </a:lnTo>
                <a:lnTo>
                  <a:pt x="139915" y="156717"/>
                </a:lnTo>
                <a:lnTo>
                  <a:pt x="139915" y="164731"/>
                </a:lnTo>
                <a:lnTo>
                  <a:pt x="110309" y="194090"/>
                </a:lnTo>
                <a:lnTo>
                  <a:pt x="89141" y="196138"/>
                </a:lnTo>
                <a:lnTo>
                  <a:pt x="166711" y="196138"/>
                </a:lnTo>
                <a:lnTo>
                  <a:pt x="177317" y="162725"/>
                </a:lnTo>
                <a:lnTo>
                  <a:pt x="176817" y="154071"/>
                </a:lnTo>
                <a:lnTo>
                  <a:pt x="151926" y="116466"/>
                </a:lnTo>
                <a:lnTo>
                  <a:pt x="110588" y="101448"/>
                </a:lnTo>
                <a:lnTo>
                  <a:pt x="81830" y="95615"/>
                </a:lnTo>
                <a:lnTo>
                  <a:pt x="69597" y="92367"/>
                </a:lnTo>
                <a:lnTo>
                  <a:pt x="59786" y="88851"/>
                </a:lnTo>
                <a:lnTo>
                  <a:pt x="52400" y="85064"/>
                </a:lnTo>
                <a:lnTo>
                  <a:pt x="44145" y="79832"/>
                </a:lnTo>
                <a:lnTo>
                  <a:pt x="40043" y="72770"/>
                </a:lnTo>
                <a:lnTo>
                  <a:pt x="40043" y="63855"/>
                </a:lnTo>
                <a:lnTo>
                  <a:pt x="68008" y="33416"/>
                </a:lnTo>
                <a:lnTo>
                  <a:pt x="88468" y="31114"/>
                </a:lnTo>
                <a:lnTo>
                  <a:pt x="165877" y="31114"/>
                </a:lnTo>
                <a:lnTo>
                  <a:pt x="160085" y="25187"/>
                </a:lnTo>
                <a:lnTo>
                  <a:pt x="116319" y="2817"/>
                </a:lnTo>
                <a:lnTo>
                  <a:pt x="102779" y="751"/>
                </a:lnTo>
                <a:lnTo>
                  <a:pt x="88138" y="63"/>
                </a:lnTo>
                <a:close/>
              </a:path>
              <a:path w="899794" h="227329">
                <a:moveTo>
                  <a:pt x="165877" y="31114"/>
                </a:moveTo>
                <a:lnTo>
                  <a:pt x="88468" y="31114"/>
                </a:lnTo>
                <a:lnTo>
                  <a:pt x="99641" y="31690"/>
                </a:lnTo>
                <a:lnTo>
                  <a:pt x="109513" y="33372"/>
                </a:lnTo>
                <a:lnTo>
                  <a:pt x="139649" y="53073"/>
                </a:lnTo>
                <a:lnTo>
                  <a:pt x="145081" y="57698"/>
                </a:lnTo>
                <a:lnTo>
                  <a:pt x="151657" y="59670"/>
                </a:lnTo>
                <a:lnTo>
                  <a:pt x="158480" y="58909"/>
                </a:lnTo>
                <a:lnTo>
                  <a:pt x="164655" y="55333"/>
                </a:lnTo>
                <a:lnTo>
                  <a:pt x="168698" y="49886"/>
                </a:lnTo>
                <a:lnTo>
                  <a:pt x="170297" y="43532"/>
                </a:lnTo>
                <a:lnTo>
                  <a:pt x="169406" y="37049"/>
                </a:lnTo>
                <a:lnTo>
                  <a:pt x="165976" y="31216"/>
                </a:lnTo>
                <a:close/>
              </a:path>
              <a:path w="899794" h="227329">
                <a:moveTo>
                  <a:pt x="511024" y="166819"/>
                </a:moveTo>
                <a:lnTo>
                  <a:pt x="504310" y="168004"/>
                </a:lnTo>
                <a:lnTo>
                  <a:pt x="498398" y="171869"/>
                </a:lnTo>
                <a:lnTo>
                  <a:pt x="494694" y="177318"/>
                </a:lnTo>
                <a:lnTo>
                  <a:pt x="493298" y="183461"/>
                </a:lnTo>
                <a:lnTo>
                  <a:pt x="494213" y="189665"/>
                </a:lnTo>
                <a:lnTo>
                  <a:pt x="533111" y="219157"/>
                </a:lnTo>
                <a:lnTo>
                  <a:pt x="582764" y="227126"/>
                </a:lnTo>
                <a:lnTo>
                  <a:pt x="595407" y="226636"/>
                </a:lnTo>
                <a:lnTo>
                  <a:pt x="638080" y="214934"/>
                </a:lnTo>
                <a:lnTo>
                  <a:pt x="660012" y="196075"/>
                </a:lnTo>
                <a:lnTo>
                  <a:pt x="582434" y="196075"/>
                </a:lnTo>
                <a:lnTo>
                  <a:pt x="570421" y="195489"/>
                </a:lnTo>
                <a:lnTo>
                  <a:pt x="534085" y="183146"/>
                </a:lnTo>
                <a:lnTo>
                  <a:pt x="523240" y="172542"/>
                </a:lnTo>
                <a:lnTo>
                  <a:pt x="517635" y="168327"/>
                </a:lnTo>
                <a:lnTo>
                  <a:pt x="511024" y="166819"/>
                </a:lnTo>
                <a:close/>
              </a:path>
              <a:path w="899794" h="227329">
                <a:moveTo>
                  <a:pt x="581431" y="0"/>
                </a:moveTo>
                <a:lnTo>
                  <a:pt x="535851" y="9016"/>
                </a:lnTo>
                <a:lnTo>
                  <a:pt x="505942" y="33388"/>
                </a:lnTo>
                <a:lnTo>
                  <a:pt x="495579" y="67462"/>
                </a:lnTo>
                <a:lnTo>
                  <a:pt x="496089" y="75984"/>
                </a:lnTo>
                <a:lnTo>
                  <a:pt x="521590" y="113814"/>
                </a:lnTo>
                <a:lnTo>
                  <a:pt x="563993" y="129265"/>
                </a:lnTo>
                <a:lnTo>
                  <a:pt x="592485" y="135219"/>
                </a:lnTo>
                <a:lnTo>
                  <a:pt x="604272" y="138371"/>
                </a:lnTo>
                <a:lnTo>
                  <a:pt x="613783" y="141730"/>
                </a:lnTo>
                <a:lnTo>
                  <a:pt x="621017" y="145300"/>
                </a:lnTo>
                <a:lnTo>
                  <a:pt x="629145" y="150202"/>
                </a:lnTo>
                <a:lnTo>
                  <a:pt x="633209" y="156654"/>
                </a:lnTo>
                <a:lnTo>
                  <a:pt x="633209" y="164655"/>
                </a:lnTo>
                <a:lnTo>
                  <a:pt x="603605" y="194027"/>
                </a:lnTo>
                <a:lnTo>
                  <a:pt x="582434" y="196075"/>
                </a:lnTo>
                <a:lnTo>
                  <a:pt x="660012" y="196075"/>
                </a:lnTo>
                <a:lnTo>
                  <a:pt x="664419" y="189102"/>
                </a:lnTo>
                <a:lnTo>
                  <a:pt x="667867" y="180871"/>
                </a:lnTo>
                <a:lnTo>
                  <a:pt x="669934" y="172057"/>
                </a:lnTo>
                <a:lnTo>
                  <a:pt x="670623" y="162661"/>
                </a:lnTo>
                <a:lnTo>
                  <a:pt x="670121" y="154007"/>
                </a:lnTo>
                <a:lnTo>
                  <a:pt x="645225" y="116403"/>
                </a:lnTo>
                <a:lnTo>
                  <a:pt x="603886" y="101386"/>
                </a:lnTo>
                <a:lnTo>
                  <a:pt x="575129" y="95552"/>
                </a:lnTo>
                <a:lnTo>
                  <a:pt x="562892" y="92303"/>
                </a:lnTo>
                <a:lnTo>
                  <a:pt x="553079" y="88788"/>
                </a:lnTo>
                <a:lnTo>
                  <a:pt x="545693" y="85001"/>
                </a:lnTo>
                <a:lnTo>
                  <a:pt x="537451" y="79768"/>
                </a:lnTo>
                <a:lnTo>
                  <a:pt x="533323" y="72694"/>
                </a:lnTo>
                <a:lnTo>
                  <a:pt x="533323" y="63792"/>
                </a:lnTo>
                <a:lnTo>
                  <a:pt x="561301" y="33353"/>
                </a:lnTo>
                <a:lnTo>
                  <a:pt x="581774" y="31051"/>
                </a:lnTo>
                <a:lnTo>
                  <a:pt x="659157" y="31051"/>
                </a:lnTo>
                <a:lnTo>
                  <a:pt x="653375" y="25123"/>
                </a:lnTo>
                <a:lnTo>
                  <a:pt x="609612" y="2754"/>
                </a:lnTo>
                <a:lnTo>
                  <a:pt x="596073" y="688"/>
                </a:lnTo>
                <a:lnTo>
                  <a:pt x="581431" y="0"/>
                </a:lnTo>
                <a:close/>
              </a:path>
              <a:path w="899794" h="227329">
                <a:moveTo>
                  <a:pt x="659157" y="31051"/>
                </a:moveTo>
                <a:lnTo>
                  <a:pt x="581774" y="31051"/>
                </a:lnTo>
                <a:lnTo>
                  <a:pt x="592945" y="31627"/>
                </a:lnTo>
                <a:lnTo>
                  <a:pt x="602813" y="33308"/>
                </a:lnTo>
                <a:lnTo>
                  <a:pt x="632942" y="53009"/>
                </a:lnTo>
                <a:lnTo>
                  <a:pt x="638373" y="57629"/>
                </a:lnTo>
                <a:lnTo>
                  <a:pt x="644945" y="59602"/>
                </a:lnTo>
                <a:lnTo>
                  <a:pt x="651768" y="58844"/>
                </a:lnTo>
                <a:lnTo>
                  <a:pt x="657948" y="55270"/>
                </a:lnTo>
                <a:lnTo>
                  <a:pt x="661991" y="49828"/>
                </a:lnTo>
                <a:lnTo>
                  <a:pt x="663589" y="43473"/>
                </a:lnTo>
                <a:lnTo>
                  <a:pt x="662694" y="36987"/>
                </a:lnTo>
                <a:lnTo>
                  <a:pt x="659257" y="31153"/>
                </a:lnTo>
                <a:close/>
              </a:path>
              <a:path w="899794" h="227329">
                <a:moveTo>
                  <a:pt x="892708" y="2832"/>
                </a:moveTo>
                <a:lnTo>
                  <a:pt x="783945" y="2832"/>
                </a:lnTo>
                <a:lnTo>
                  <a:pt x="766244" y="6415"/>
                </a:lnTo>
                <a:lnTo>
                  <a:pt x="751770" y="16182"/>
                </a:lnTo>
                <a:lnTo>
                  <a:pt x="742001" y="30660"/>
                </a:lnTo>
                <a:lnTo>
                  <a:pt x="738416" y="48374"/>
                </a:lnTo>
                <a:lnTo>
                  <a:pt x="738416" y="178727"/>
                </a:lnTo>
                <a:lnTo>
                  <a:pt x="742001" y="196435"/>
                </a:lnTo>
                <a:lnTo>
                  <a:pt x="751770" y="210913"/>
                </a:lnTo>
                <a:lnTo>
                  <a:pt x="766244" y="220684"/>
                </a:lnTo>
                <a:lnTo>
                  <a:pt x="783945" y="224269"/>
                </a:lnTo>
                <a:lnTo>
                  <a:pt x="892708" y="224269"/>
                </a:lnTo>
                <a:lnTo>
                  <a:pt x="899782" y="217208"/>
                </a:lnTo>
                <a:lnTo>
                  <a:pt x="899782" y="199783"/>
                </a:lnTo>
                <a:lnTo>
                  <a:pt x="892708" y="192722"/>
                </a:lnTo>
                <a:lnTo>
                  <a:pt x="776236" y="192722"/>
                </a:lnTo>
                <a:lnTo>
                  <a:pt x="769950" y="186448"/>
                </a:lnTo>
                <a:lnTo>
                  <a:pt x="769950" y="128181"/>
                </a:lnTo>
                <a:lnTo>
                  <a:pt x="874826" y="128181"/>
                </a:lnTo>
                <a:lnTo>
                  <a:pt x="881557" y="121450"/>
                </a:lnTo>
                <a:lnTo>
                  <a:pt x="881557" y="104851"/>
                </a:lnTo>
                <a:lnTo>
                  <a:pt x="874826" y="98120"/>
                </a:lnTo>
                <a:lnTo>
                  <a:pt x="769950" y="98120"/>
                </a:lnTo>
                <a:lnTo>
                  <a:pt x="769950" y="40652"/>
                </a:lnTo>
                <a:lnTo>
                  <a:pt x="776236" y="34378"/>
                </a:lnTo>
                <a:lnTo>
                  <a:pt x="892708" y="34378"/>
                </a:lnTo>
                <a:lnTo>
                  <a:pt x="899782" y="27317"/>
                </a:lnTo>
                <a:lnTo>
                  <a:pt x="899782" y="9893"/>
                </a:lnTo>
                <a:lnTo>
                  <a:pt x="892708" y="2832"/>
                </a:lnTo>
                <a:close/>
              </a:path>
            </a:pathLst>
          </a:custGeom>
          <a:solidFill>
            <a:srgbClr val="003A36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358" y="478712"/>
            <a:ext cx="558165" cy="282575"/>
          </a:xfrm>
          <a:custGeom>
            <a:avLst/>
            <a:gdLst/>
            <a:ahLst/>
            <a:cxnLst/>
            <a:rect l="l" t="t" r="r" b="b"/>
            <a:pathLst>
              <a:path w="558165" h="282575">
                <a:moveTo>
                  <a:pt x="246798" y="1593"/>
                </a:moveTo>
                <a:lnTo>
                  <a:pt x="200587" y="3896"/>
                </a:lnTo>
                <a:lnTo>
                  <a:pt x="140748" y="17940"/>
                </a:lnTo>
                <a:lnTo>
                  <a:pt x="105089" y="33062"/>
                </a:lnTo>
                <a:lnTo>
                  <a:pt x="71796" y="52812"/>
                </a:lnTo>
                <a:lnTo>
                  <a:pt x="41897" y="76949"/>
                </a:lnTo>
                <a:lnTo>
                  <a:pt x="12852" y="114890"/>
                </a:lnTo>
                <a:lnTo>
                  <a:pt x="0" y="159956"/>
                </a:lnTo>
                <a:lnTo>
                  <a:pt x="1275" y="189376"/>
                </a:lnTo>
                <a:lnTo>
                  <a:pt x="18198" y="233253"/>
                </a:lnTo>
                <a:lnTo>
                  <a:pt x="66572" y="274152"/>
                </a:lnTo>
                <a:lnTo>
                  <a:pt x="107348" y="282487"/>
                </a:lnTo>
                <a:lnTo>
                  <a:pt x="147259" y="274965"/>
                </a:lnTo>
                <a:lnTo>
                  <a:pt x="178092" y="249897"/>
                </a:lnTo>
                <a:lnTo>
                  <a:pt x="180747" y="244678"/>
                </a:lnTo>
                <a:lnTo>
                  <a:pt x="112382" y="244678"/>
                </a:lnTo>
                <a:lnTo>
                  <a:pt x="100207" y="244402"/>
                </a:lnTo>
                <a:lnTo>
                  <a:pt x="47693" y="207527"/>
                </a:lnTo>
                <a:lnTo>
                  <a:pt x="39470" y="178622"/>
                </a:lnTo>
                <a:lnTo>
                  <a:pt x="44150" y="149274"/>
                </a:lnTo>
                <a:lnTo>
                  <a:pt x="63639" y="124320"/>
                </a:lnTo>
                <a:lnTo>
                  <a:pt x="91065" y="110150"/>
                </a:lnTo>
                <a:lnTo>
                  <a:pt x="119370" y="106098"/>
                </a:lnTo>
                <a:lnTo>
                  <a:pt x="480149" y="106098"/>
                </a:lnTo>
                <a:lnTo>
                  <a:pt x="479240" y="104901"/>
                </a:lnTo>
                <a:lnTo>
                  <a:pt x="475843" y="96189"/>
                </a:lnTo>
                <a:lnTo>
                  <a:pt x="476336" y="78866"/>
                </a:lnTo>
                <a:lnTo>
                  <a:pt x="484784" y="64808"/>
                </a:lnTo>
                <a:lnTo>
                  <a:pt x="498842" y="56359"/>
                </a:lnTo>
                <a:lnTo>
                  <a:pt x="516166" y="55867"/>
                </a:lnTo>
                <a:lnTo>
                  <a:pt x="534200" y="55867"/>
                </a:lnTo>
                <a:lnTo>
                  <a:pt x="529329" y="52171"/>
                </a:lnTo>
                <a:lnTo>
                  <a:pt x="421259" y="52171"/>
                </a:lnTo>
                <a:lnTo>
                  <a:pt x="413994" y="46281"/>
                </a:lnTo>
                <a:lnTo>
                  <a:pt x="405420" y="41319"/>
                </a:lnTo>
                <a:lnTo>
                  <a:pt x="369065" y="25353"/>
                </a:lnTo>
                <a:lnTo>
                  <a:pt x="330214" y="13266"/>
                </a:lnTo>
                <a:lnTo>
                  <a:pt x="290152" y="5491"/>
                </a:lnTo>
                <a:lnTo>
                  <a:pt x="269887" y="3035"/>
                </a:lnTo>
                <a:lnTo>
                  <a:pt x="246798" y="1593"/>
                </a:lnTo>
                <a:close/>
              </a:path>
              <a:path w="558165" h="282575">
                <a:moveTo>
                  <a:pt x="174441" y="162077"/>
                </a:moveTo>
                <a:lnTo>
                  <a:pt x="118059" y="162077"/>
                </a:lnTo>
                <a:lnTo>
                  <a:pt x="132549" y="162090"/>
                </a:lnTo>
                <a:lnTo>
                  <a:pt x="139687" y="163347"/>
                </a:lnTo>
                <a:lnTo>
                  <a:pt x="161747" y="190614"/>
                </a:lnTo>
                <a:lnTo>
                  <a:pt x="160947" y="210952"/>
                </a:lnTo>
                <a:lnTo>
                  <a:pt x="151147" y="227752"/>
                </a:lnTo>
                <a:lnTo>
                  <a:pt x="134306" y="239498"/>
                </a:lnTo>
                <a:lnTo>
                  <a:pt x="112382" y="244678"/>
                </a:lnTo>
                <a:lnTo>
                  <a:pt x="180747" y="244678"/>
                </a:lnTo>
                <a:lnTo>
                  <a:pt x="186576" y="233217"/>
                </a:lnTo>
                <a:lnTo>
                  <a:pt x="190641" y="215226"/>
                </a:lnTo>
                <a:lnTo>
                  <a:pt x="190526" y="207527"/>
                </a:lnTo>
                <a:lnTo>
                  <a:pt x="190257" y="196285"/>
                </a:lnTo>
                <a:lnTo>
                  <a:pt x="185026" y="178384"/>
                </a:lnTo>
                <a:lnTo>
                  <a:pt x="175029" y="162608"/>
                </a:lnTo>
                <a:lnTo>
                  <a:pt x="174441" y="162077"/>
                </a:lnTo>
                <a:close/>
              </a:path>
              <a:path w="558165" h="282575">
                <a:moveTo>
                  <a:pt x="409006" y="187681"/>
                </a:moveTo>
                <a:lnTo>
                  <a:pt x="326921" y="187681"/>
                </a:lnTo>
                <a:lnTo>
                  <a:pt x="336743" y="187836"/>
                </a:lnTo>
                <a:lnTo>
                  <a:pt x="345742" y="189138"/>
                </a:lnTo>
                <a:lnTo>
                  <a:pt x="377990" y="211239"/>
                </a:lnTo>
                <a:lnTo>
                  <a:pt x="386448" y="229247"/>
                </a:lnTo>
                <a:lnTo>
                  <a:pt x="389420" y="230847"/>
                </a:lnTo>
                <a:lnTo>
                  <a:pt x="394525" y="232702"/>
                </a:lnTo>
                <a:lnTo>
                  <a:pt x="407250" y="232384"/>
                </a:lnTo>
                <a:lnTo>
                  <a:pt x="450215" y="232371"/>
                </a:lnTo>
                <a:lnTo>
                  <a:pt x="449770" y="230403"/>
                </a:lnTo>
                <a:lnTo>
                  <a:pt x="446716" y="224631"/>
                </a:lnTo>
                <a:lnTo>
                  <a:pt x="441445" y="220727"/>
                </a:lnTo>
                <a:lnTo>
                  <a:pt x="435022" y="217664"/>
                </a:lnTo>
                <a:lnTo>
                  <a:pt x="428510" y="214414"/>
                </a:lnTo>
                <a:lnTo>
                  <a:pt x="408712" y="191414"/>
                </a:lnTo>
                <a:lnTo>
                  <a:pt x="408724" y="190614"/>
                </a:lnTo>
                <a:lnTo>
                  <a:pt x="409006" y="187681"/>
                </a:lnTo>
                <a:close/>
              </a:path>
              <a:path w="558165" h="282575">
                <a:moveTo>
                  <a:pt x="480149" y="106098"/>
                </a:moveTo>
                <a:lnTo>
                  <a:pt x="119370" y="106098"/>
                </a:lnTo>
                <a:lnTo>
                  <a:pt x="146003" y="109672"/>
                </a:lnTo>
                <a:lnTo>
                  <a:pt x="168414" y="118376"/>
                </a:lnTo>
                <a:lnTo>
                  <a:pt x="206849" y="153170"/>
                </a:lnTo>
                <a:lnTo>
                  <a:pt x="228433" y="191414"/>
                </a:lnTo>
                <a:lnTo>
                  <a:pt x="235292" y="206970"/>
                </a:lnTo>
                <a:lnTo>
                  <a:pt x="239036" y="214441"/>
                </a:lnTo>
                <a:lnTo>
                  <a:pt x="243623" y="221390"/>
                </a:lnTo>
                <a:lnTo>
                  <a:pt x="249529" y="227545"/>
                </a:lnTo>
                <a:lnTo>
                  <a:pt x="255447" y="232575"/>
                </a:lnTo>
                <a:lnTo>
                  <a:pt x="262763" y="232384"/>
                </a:lnTo>
                <a:lnTo>
                  <a:pt x="320878" y="232384"/>
                </a:lnTo>
                <a:lnTo>
                  <a:pt x="319405" y="228384"/>
                </a:lnTo>
                <a:lnTo>
                  <a:pt x="310934" y="219710"/>
                </a:lnTo>
                <a:lnTo>
                  <a:pt x="302488" y="218351"/>
                </a:lnTo>
                <a:lnTo>
                  <a:pt x="294665" y="216204"/>
                </a:lnTo>
                <a:lnTo>
                  <a:pt x="284703" y="209668"/>
                </a:lnTo>
                <a:lnTo>
                  <a:pt x="280588" y="200131"/>
                </a:lnTo>
                <a:lnTo>
                  <a:pt x="280704" y="191414"/>
                </a:lnTo>
                <a:lnTo>
                  <a:pt x="283565" y="187642"/>
                </a:lnTo>
                <a:lnTo>
                  <a:pt x="409009" y="187642"/>
                </a:lnTo>
                <a:lnTo>
                  <a:pt x="409676" y="180708"/>
                </a:lnTo>
                <a:lnTo>
                  <a:pt x="414769" y="174091"/>
                </a:lnTo>
                <a:lnTo>
                  <a:pt x="417931" y="172237"/>
                </a:lnTo>
                <a:lnTo>
                  <a:pt x="425107" y="170700"/>
                </a:lnTo>
                <a:lnTo>
                  <a:pt x="506438" y="170700"/>
                </a:lnTo>
                <a:lnTo>
                  <a:pt x="506872" y="170609"/>
                </a:lnTo>
                <a:lnTo>
                  <a:pt x="545528" y="153454"/>
                </a:lnTo>
                <a:lnTo>
                  <a:pt x="551443" y="149061"/>
                </a:lnTo>
                <a:lnTo>
                  <a:pt x="525497" y="149061"/>
                </a:lnTo>
                <a:lnTo>
                  <a:pt x="516782" y="149043"/>
                </a:lnTo>
                <a:lnTo>
                  <a:pt x="476796" y="141770"/>
                </a:lnTo>
                <a:lnTo>
                  <a:pt x="454875" y="123990"/>
                </a:lnTo>
                <a:lnTo>
                  <a:pt x="458165" y="120573"/>
                </a:lnTo>
                <a:lnTo>
                  <a:pt x="499214" y="120573"/>
                </a:lnTo>
                <a:lnTo>
                  <a:pt x="492163" y="117824"/>
                </a:lnTo>
                <a:lnTo>
                  <a:pt x="484816" y="112248"/>
                </a:lnTo>
                <a:lnTo>
                  <a:pt x="480149" y="106098"/>
                </a:lnTo>
                <a:close/>
              </a:path>
              <a:path w="558165" h="282575">
                <a:moveTo>
                  <a:pt x="445820" y="232384"/>
                </a:moveTo>
                <a:lnTo>
                  <a:pt x="430631" y="232384"/>
                </a:lnTo>
                <a:lnTo>
                  <a:pt x="432638" y="232422"/>
                </a:lnTo>
                <a:lnTo>
                  <a:pt x="445820" y="232384"/>
                </a:lnTo>
                <a:close/>
              </a:path>
              <a:path w="558165" h="282575">
                <a:moveTo>
                  <a:pt x="126225" y="138239"/>
                </a:moveTo>
                <a:lnTo>
                  <a:pt x="86566" y="153494"/>
                </a:lnTo>
                <a:lnTo>
                  <a:pt x="76245" y="178384"/>
                </a:lnTo>
                <a:lnTo>
                  <a:pt x="76695" y="187184"/>
                </a:lnTo>
                <a:lnTo>
                  <a:pt x="80241" y="197631"/>
                </a:lnTo>
                <a:lnTo>
                  <a:pt x="86626" y="206641"/>
                </a:lnTo>
                <a:lnTo>
                  <a:pt x="90652" y="210781"/>
                </a:lnTo>
                <a:lnTo>
                  <a:pt x="96088" y="214172"/>
                </a:lnTo>
                <a:lnTo>
                  <a:pt x="105549" y="212064"/>
                </a:lnTo>
                <a:lnTo>
                  <a:pt x="108483" y="209435"/>
                </a:lnTo>
                <a:lnTo>
                  <a:pt x="109791" y="200634"/>
                </a:lnTo>
                <a:lnTo>
                  <a:pt x="105206" y="197218"/>
                </a:lnTo>
                <a:lnTo>
                  <a:pt x="102374" y="193192"/>
                </a:lnTo>
                <a:lnTo>
                  <a:pt x="99683" y="187159"/>
                </a:lnTo>
                <a:lnTo>
                  <a:pt x="99226" y="180598"/>
                </a:lnTo>
                <a:lnTo>
                  <a:pt x="100922" y="174220"/>
                </a:lnTo>
                <a:lnTo>
                  <a:pt x="104698" y="168833"/>
                </a:lnTo>
                <a:lnTo>
                  <a:pt x="110083" y="163614"/>
                </a:lnTo>
                <a:lnTo>
                  <a:pt x="118059" y="162077"/>
                </a:lnTo>
                <a:lnTo>
                  <a:pt x="174441" y="162077"/>
                </a:lnTo>
                <a:lnTo>
                  <a:pt x="161155" y="150077"/>
                </a:lnTo>
                <a:lnTo>
                  <a:pt x="144515" y="141663"/>
                </a:lnTo>
                <a:lnTo>
                  <a:pt x="126225" y="138239"/>
                </a:lnTo>
                <a:close/>
              </a:path>
              <a:path w="558165" h="282575">
                <a:moveTo>
                  <a:pt x="409009" y="187642"/>
                </a:moveTo>
                <a:lnTo>
                  <a:pt x="283565" y="187642"/>
                </a:lnTo>
                <a:lnTo>
                  <a:pt x="293100" y="187713"/>
                </a:lnTo>
                <a:lnTo>
                  <a:pt x="305625" y="187963"/>
                </a:lnTo>
                <a:lnTo>
                  <a:pt x="314045" y="187934"/>
                </a:lnTo>
                <a:lnTo>
                  <a:pt x="326921" y="187681"/>
                </a:lnTo>
                <a:lnTo>
                  <a:pt x="409006" y="187681"/>
                </a:lnTo>
                <a:close/>
              </a:path>
              <a:path w="558165" h="282575">
                <a:moveTo>
                  <a:pt x="506438" y="170700"/>
                </a:moveTo>
                <a:lnTo>
                  <a:pt x="425107" y="170700"/>
                </a:lnTo>
                <a:lnTo>
                  <a:pt x="429018" y="171386"/>
                </a:lnTo>
                <a:lnTo>
                  <a:pt x="437438" y="172237"/>
                </a:lnTo>
                <a:lnTo>
                  <a:pt x="442036" y="173088"/>
                </a:lnTo>
                <a:lnTo>
                  <a:pt x="446659" y="173659"/>
                </a:lnTo>
                <a:lnTo>
                  <a:pt x="453387" y="174399"/>
                </a:lnTo>
                <a:lnTo>
                  <a:pt x="460136" y="174882"/>
                </a:lnTo>
                <a:lnTo>
                  <a:pt x="466900" y="175102"/>
                </a:lnTo>
                <a:lnTo>
                  <a:pt x="473671" y="175056"/>
                </a:lnTo>
                <a:lnTo>
                  <a:pt x="484829" y="174368"/>
                </a:lnTo>
                <a:lnTo>
                  <a:pt x="495922" y="172900"/>
                </a:lnTo>
                <a:lnTo>
                  <a:pt x="506438" y="170700"/>
                </a:lnTo>
                <a:close/>
              </a:path>
              <a:path w="558165" h="282575">
                <a:moveTo>
                  <a:pt x="555053" y="146380"/>
                </a:moveTo>
                <a:lnTo>
                  <a:pt x="552551" y="147040"/>
                </a:lnTo>
                <a:lnTo>
                  <a:pt x="542899" y="148031"/>
                </a:lnTo>
                <a:lnTo>
                  <a:pt x="534208" y="148729"/>
                </a:lnTo>
                <a:lnTo>
                  <a:pt x="525497" y="149061"/>
                </a:lnTo>
                <a:lnTo>
                  <a:pt x="551443" y="149061"/>
                </a:lnTo>
                <a:lnTo>
                  <a:pt x="555053" y="146380"/>
                </a:lnTo>
                <a:close/>
              </a:path>
              <a:path w="558165" h="282575">
                <a:moveTo>
                  <a:pt x="556695" y="139458"/>
                </a:moveTo>
                <a:lnTo>
                  <a:pt x="550087" y="139458"/>
                </a:lnTo>
                <a:lnTo>
                  <a:pt x="556374" y="140131"/>
                </a:lnTo>
                <a:lnTo>
                  <a:pt x="556695" y="139458"/>
                </a:lnTo>
                <a:close/>
              </a:path>
              <a:path w="558165" h="282575">
                <a:moveTo>
                  <a:pt x="499214" y="120573"/>
                </a:moveTo>
                <a:lnTo>
                  <a:pt x="458165" y="120573"/>
                </a:lnTo>
                <a:lnTo>
                  <a:pt x="461619" y="121551"/>
                </a:lnTo>
                <a:lnTo>
                  <a:pt x="462673" y="122440"/>
                </a:lnTo>
                <a:lnTo>
                  <a:pt x="505688" y="139496"/>
                </a:lnTo>
                <a:lnTo>
                  <a:pt x="518922" y="139917"/>
                </a:lnTo>
                <a:lnTo>
                  <a:pt x="525516" y="139902"/>
                </a:lnTo>
                <a:lnTo>
                  <a:pt x="532155" y="139700"/>
                </a:lnTo>
                <a:lnTo>
                  <a:pt x="536613" y="139509"/>
                </a:lnTo>
                <a:lnTo>
                  <a:pt x="546227" y="139509"/>
                </a:lnTo>
                <a:lnTo>
                  <a:pt x="550087" y="139458"/>
                </a:lnTo>
                <a:lnTo>
                  <a:pt x="556695" y="139458"/>
                </a:lnTo>
                <a:lnTo>
                  <a:pt x="557542" y="137680"/>
                </a:lnTo>
                <a:lnTo>
                  <a:pt x="557898" y="136982"/>
                </a:lnTo>
                <a:lnTo>
                  <a:pt x="557834" y="135369"/>
                </a:lnTo>
                <a:lnTo>
                  <a:pt x="556926" y="121221"/>
                </a:lnTo>
                <a:lnTo>
                  <a:pt x="500875" y="121221"/>
                </a:lnTo>
                <a:lnTo>
                  <a:pt x="499214" y="120573"/>
                </a:lnTo>
                <a:close/>
              </a:path>
              <a:path w="558165" h="282575">
                <a:moveTo>
                  <a:pt x="546227" y="139509"/>
                </a:moveTo>
                <a:lnTo>
                  <a:pt x="536613" y="139509"/>
                </a:lnTo>
                <a:lnTo>
                  <a:pt x="543331" y="139547"/>
                </a:lnTo>
                <a:lnTo>
                  <a:pt x="546227" y="139509"/>
                </a:lnTo>
                <a:close/>
              </a:path>
              <a:path w="558165" h="282575">
                <a:moveTo>
                  <a:pt x="534200" y="55867"/>
                </a:moveTo>
                <a:lnTo>
                  <a:pt x="516166" y="55867"/>
                </a:lnTo>
                <a:lnTo>
                  <a:pt x="524872" y="59256"/>
                </a:lnTo>
                <a:lnTo>
                  <a:pt x="532220" y="64828"/>
                </a:lnTo>
                <a:lnTo>
                  <a:pt x="537799" y="72174"/>
                </a:lnTo>
                <a:lnTo>
                  <a:pt x="541197" y="80886"/>
                </a:lnTo>
                <a:lnTo>
                  <a:pt x="540712" y="98213"/>
                </a:lnTo>
                <a:lnTo>
                  <a:pt x="532266" y="112279"/>
                </a:lnTo>
                <a:lnTo>
                  <a:pt x="518205" y="120732"/>
                </a:lnTo>
                <a:lnTo>
                  <a:pt x="500875" y="121221"/>
                </a:lnTo>
                <a:lnTo>
                  <a:pt x="556926" y="121221"/>
                </a:lnTo>
                <a:lnTo>
                  <a:pt x="556092" y="108229"/>
                </a:lnTo>
                <a:lnTo>
                  <a:pt x="550725" y="81978"/>
                </a:lnTo>
                <a:lnTo>
                  <a:pt x="538610" y="59213"/>
                </a:lnTo>
                <a:lnTo>
                  <a:pt x="534200" y="55867"/>
                </a:lnTo>
                <a:close/>
              </a:path>
              <a:path w="558165" h="282575">
                <a:moveTo>
                  <a:pt x="524814" y="83070"/>
                </a:moveTo>
                <a:lnTo>
                  <a:pt x="519023" y="83070"/>
                </a:lnTo>
                <a:lnTo>
                  <a:pt x="515505" y="86715"/>
                </a:lnTo>
                <a:lnTo>
                  <a:pt x="511556" y="90652"/>
                </a:lnTo>
                <a:lnTo>
                  <a:pt x="512025" y="97459"/>
                </a:lnTo>
                <a:lnTo>
                  <a:pt x="519925" y="102704"/>
                </a:lnTo>
                <a:lnTo>
                  <a:pt x="523925" y="102704"/>
                </a:lnTo>
                <a:lnTo>
                  <a:pt x="531799" y="97459"/>
                </a:lnTo>
                <a:lnTo>
                  <a:pt x="532282" y="90652"/>
                </a:lnTo>
                <a:lnTo>
                  <a:pt x="528332" y="86715"/>
                </a:lnTo>
                <a:lnTo>
                  <a:pt x="524814" y="83070"/>
                </a:lnTo>
                <a:close/>
              </a:path>
              <a:path w="558165" h="282575">
                <a:moveTo>
                  <a:pt x="425424" y="0"/>
                </a:moveTo>
                <a:lnTo>
                  <a:pt x="420708" y="3035"/>
                </a:lnTo>
                <a:lnTo>
                  <a:pt x="420767" y="18745"/>
                </a:lnTo>
                <a:lnTo>
                  <a:pt x="421158" y="40320"/>
                </a:lnTo>
                <a:lnTo>
                  <a:pt x="421259" y="52171"/>
                </a:lnTo>
                <a:lnTo>
                  <a:pt x="529329" y="52171"/>
                </a:lnTo>
                <a:lnTo>
                  <a:pt x="516623" y="42532"/>
                </a:lnTo>
                <a:lnTo>
                  <a:pt x="431852" y="3035"/>
                </a:lnTo>
                <a:lnTo>
                  <a:pt x="425424" y="0"/>
                </a:lnTo>
                <a:close/>
              </a:path>
            </a:pathLst>
          </a:custGeom>
          <a:solidFill>
            <a:srgbClr val="42BA84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7772400" cy="48895"/>
            <a:chOff x="0" y="0"/>
            <a:chExt cx="7772400" cy="48895"/>
          </a:xfrm>
        </p:grpSpPr>
        <p:sp>
          <p:nvSpPr>
            <p:cNvPr id="6" name="object 6"/>
            <p:cNvSpPr/>
            <p:nvPr/>
          </p:nvSpPr>
          <p:spPr>
            <a:xfrm>
              <a:off x="6131369" y="0"/>
              <a:ext cx="1641475" cy="48895"/>
            </a:xfrm>
            <a:custGeom>
              <a:avLst/>
              <a:gdLst/>
              <a:ahLst/>
              <a:cxnLst/>
              <a:rect l="l" t="t" r="r" b="b"/>
              <a:pathLst>
                <a:path w="1641475" h="48895">
                  <a:moveTo>
                    <a:pt x="164103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1030" y="48577"/>
                  </a:lnTo>
                  <a:lnTo>
                    <a:pt x="1641030" y="0"/>
                  </a:lnTo>
                  <a:close/>
                </a:path>
              </a:pathLst>
            </a:custGeom>
            <a:solidFill>
              <a:srgbClr val="0074B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527217" y="0"/>
              <a:ext cx="604520" cy="48895"/>
            </a:xfrm>
            <a:custGeom>
              <a:avLst/>
              <a:gdLst/>
              <a:ahLst/>
              <a:cxnLst/>
              <a:rect l="l" t="t" r="r" b="b"/>
              <a:pathLst>
                <a:path w="604520" h="48895">
                  <a:moveTo>
                    <a:pt x="604151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604151" y="48577"/>
                  </a:lnTo>
                  <a:lnTo>
                    <a:pt x="604151" y="0"/>
                  </a:lnTo>
                  <a:close/>
                </a:path>
              </a:pathLst>
            </a:custGeom>
            <a:solidFill>
              <a:srgbClr val="EDEDEE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80373" y="0"/>
              <a:ext cx="3047365" cy="48895"/>
            </a:xfrm>
            <a:custGeom>
              <a:avLst/>
              <a:gdLst/>
              <a:ahLst/>
              <a:cxnLst/>
              <a:rect l="l" t="t" r="r" b="b"/>
              <a:pathLst>
                <a:path w="3047365" h="48895">
                  <a:moveTo>
                    <a:pt x="3046857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3046857" y="48577"/>
                  </a:lnTo>
                  <a:lnTo>
                    <a:pt x="3046857" y="0"/>
                  </a:lnTo>
                  <a:close/>
                </a:path>
              </a:pathLst>
            </a:custGeom>
            <a:solidFill>
              <a:srgbClr val="42BA84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48193" y="0"/>
              <a:ext cx="832485" cy="48895"/>
            </a:xfrm>
            <a:custGeom>
              <a:avLst/>
              <a:gdLst/>
              <a:ahLst/>
              <a:cxnLst/>
              <a:rect l="l" t="t" r="r" b="b"/>
              <a:pathLst>
                <a:path w="832485" h="48895">
                  <a:moveTo>
                    <a:pt x="832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832180" y="48577"/>
                  </a:lnTo>
                  <a:lnTo>
                    <a:pt x="832180" y="0"/>
                  </a:lnTo>
                  <a:close/>
                </a:path>
              </a:pathLst>
            </a:custGeom>
            <a:solidFill>
              <a:srgbClr val="F58345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648460" cy="48895"/>
            </a:xfrm>
            <a:custGeom>
              <a:avLst/>
              <a:gdLst/>
              <a:ahLst/>
              <a:cxnLst/>
              <a:rect l="l" t="t" r="r" b="b"/>
              <a:pathLst>
                <a:path w="1648460" h="48895">
                  <a:moveTo>
                    <a:pt x="1648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8180" y="48577"/>
                  </a:lnTo>
                  <a:lnTo>
                    <a:pt x="1648180" y="0"/>
                  </a:lnTo>
                  <a:close/>
                </a:path>
              </a:pathLst>
            </a:custGeom>
            <a:solidFill>
              <a:srgbClr val="003A36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7382" y="918384"/>
            <a:ext cx="2847753" cy="8704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">
              <a:lnSpc>
                <a:spcPct val="116700"/>
              </a:lnSpc>
              <a:spcBef>
                <a:spcPts val="100"/>
              </a:spcBef>
            </a:pP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支持多种硬件意味着你能轻松找到适用于你系统的配置，避免昂贵的硬件升级。</a:t>
            </a:r>
            <a:r>
              <a:rPr lang="e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lang="en"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6700"/>
              </a:lnSpc>
              <a:spcBef>
                <a:spcPts val="700"/>
              </a:spcBef>
            </a:pP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Manager for Retail 可以在多种环境和服务场景中高效运行。你可以使用它来严格控制单个分支或部门，也可以扩展到具有数千个节点的多个位置。你还能利用配置控制来管理不同的网络带宽限制。</a:t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0320">
              <a:lnSpc>
                <a:spcPct val="116700"/>
              </a:lnSpc>
              <a:spcBef>
                <a:spcPts val="695"/>
              </a:spcBef>
            </a:pP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Manager for Retail 专为所有 Linux 零售资产而构建，无论它们位于数据中心还是商店中，你都能简单、安全地管理它们。SUSE 团队将帮助你设计和部署配置，而且该配置将针对你当前和未来的 POS 需求进行调整。</a:t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lang="en-US" sz="1100" dirty="0">
              <a:solidFill>
                <a:srgbClr val="003A36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0320">
              <a:lnSpc>
                <a:spcPct val="116700"/>
              </a:lnSpc>
              <a:spcBef>
                <a:spcPts val="695"/>
              </a:spcBef>
            </a:pPr>
            <a:endParaRPr lang="en-US" sz="1100" dirty="0">
              <a:solidFill>
                <a:srgbClr val="003A36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" altLang="zh-CN" sz="1600" b="1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使用容器</a:t>
            </a:r>
            <a:endParaRPr lang="en" altLang="zh-CN" sz="1600" b="1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6700"/>
              </a:lnSpc>
              <a:spcBef>
                <a:spcPts val="580"/>
              </a:spcBef>
            </a:pP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容器能封装运行应用程序所需的所有依赖项，从而提高灵活性和可移植性，并大大简化了推出新功能和升级的过程。容器还以快速部署而著称，并提高了安全性。SUSE 解决方案中内置的容器支持对很多企业来说都是革命性的。</a:t>
            </a:r>
            <a:endParaRPr lang="en" altLang="zh-CN"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100330">
              <a:lnSpc>
                <a:spcPct val="116700"/>
              </a:lnSpc>
              <a:spcBef>
                <a:spcPts val="700"/>
              </a:spcBef>
            </a:pP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容器解决方案最近在零售领域受到了相当大的关注，许多零售企业也一直在寻找实现容器化环境的方法。 </a:t>
            </a:r>
            <a:endParaRPr lang="en" altLang="zh-CN"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0320">
              <a:lnSpc>
                <a:spcPct val="116700"/>
              </a:lnSpc>
              <a:spcBef>
                <a:spcPts val="695"/>
              </a:spcBef>
            </a:pPr>
            <a:endParaRPr lang="zh-CN" altLang="en-US"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5744" y="914400"/>
            <a:ext cx="2854966" cy="2661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Manager for Retail 能充当将容器引入零售环境的入口点。SUSE Manager for Retail 提供了用于支持容器的无缝解决方案，学习曲线简单而且开销小。</a:t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3495">
              <a:lnSpc>
                <a:spcPct val="116700"/>
              </a:lnSpc>
              <a:spcBef>
                <a:spcPts val="700"/>
              </a:spcBef>
            </a:pP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Rancher Prime 平台能与 SUSE Manager 一起工作。SUSE Manager for Retail 用于管理应用程序级零售环境，而 Rancher Prime 则实现和管理 Kubernetes 容器环境，如图 3 所示。</a:t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95517"/>
              </p:ext>
            </p:extLst>
          </p:nvPr>
        </p:nvGraphicFramePr>
        <p:xfrm>
          <a:off x="4115930" y="3767976"/>
          <a:ext cx="1744345" cy="588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pPr marR="14604" algn="ctr">
                        <a:lnSpc>
                          <a:spcPts val="885"/>
                        </a:lnSpc>
                        <a:spcBef>
                          <a:spcPts val="265"/>
                        </a:spcBef>
                      </a:pPr>
                      <a:r>
                        <a:rPr sz="750" b="1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POS</a:t>
                      </a:r>
                      <a:r>
                        <a:rPr sz="750" b="1" spc="9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/>
                      </a:r>
                      <a:r>
                        <a:rPr sz="750" b="1" spc="-25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/>
                      </a:r>
                      <a:r>
                        <a:rPr lang="zh-CN" altLang="en-US" sz="750" b="1" spc="-25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/>
                      </a:r>
                      <a:r>
                        <a:rPr sz="750" b="1" spc="-10" dirty="0">
                          <a:solidFill>
                            <a:srgbClr val="0A322C"/>
                          </a:solidFill>
                          <a:latin typeface="Century Gothic"/>
                        </a:rPr>
                        <a:t/>
                      </a:r>
                      <a:endParaRPr sz="750" b="1" dirty="0">
                        <a:latin typeface="Century Gothic"/>
                      </a:endParaRPr>
                    </a:p>
                  </a:txBody>
                  <a:tcPr marL="0" marR="0" marT="33655" marB="0"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9CD6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65"/>
                        </a:spcBef>
                      </a:pPr>
                      <a:r>
                        <a:rPr sz="750" b="1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POS</a:t>
                      </a:r>
                      <a:r>
                        <a:rPr sz="750" b="1" spc="9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/>
                      </a:r>
                      <a:r>
                        <a:rPr sz="750" b="1" spc="-25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/>
                      </a:r>
                      <a:r>
                        <a:rPr lang="zh-CN" altLang="en-US" sz="750" b="1" spc="-25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/>
                      </a:r>
                      <a:r>
                        <a:rPr sz="750" b="1" spc="-10" dirty="0">
                          <a:solidFill>
                            <a:srgbClr val="0A322C"/>
                          </a:solidFill>
                          <a:latin typeface="Century Gothic"/>
                        </a:rPr>
                        <a:t/>
                      </a:r>
                      <a:endParaRPr sz="750" b="1" dirty="0">
                        <a:latin typeface="Century Gothic"/>
                      </a:endParaRPr>
                    </a:p>
                  </a:txBody>
                  <a:tcPr marL="0" marR="0" marT="3365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9CD6C3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885"/>
                        </a:lnSpc>
                        <a:spcBef>
                          <a:spcPts val="265"/>
                        </a:spcBef>
                      </a:pPr>
                      <a:r>
                        <a:rPr sz="750" b="1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POS</a:t>
                      </a:r>
                      <a:r>
                        <a:rPr sz="750" b="1" spc="9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/>
                      </a:r>
                      <a:r>
                        <a:rPr sz="750" b="1" spc="-25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/>
                      </a:r>
                      <a:r>
                        <a:rPr lang="zh-CN" altLang="en-US" sz="750" b="1" spc="-25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/>
                      </a:r>
                      <a:r>
                        <a:rPr sz="750" b="1" spc="-10" dirty="0">
                          <a:solidFill>
                            <a:srgbClr val="0A322C"/>
                          </a:solidFill>
                          <a:latin typeface="Century Gothic"/>
                        </a:rPr>
                        <a:t/>
                      </a:r>
                      <a:endParaRPr sz="750" b="1" dirty="0">
                        <a:latin typeface="Century Gothic"/>
                      </a:endParaRPr>
                    </a:p>
                  </a:txBody>
                  <a:tcPr marL="0" marR="0" marT="33655" marB="0">
                    <a:lnL w="57150">
                      <a:solidFill>
                        <a:srgbClr val="FFFFFF"/>
                      </a:solidFill>
                      <a:prstDash val="solid"/>
                    </a:lnL>
                    <a:solidFill>
                      <a:srgbClr val="9CD6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750" b="1" spc="-1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容器</a:t>
                      </a:r>
                      <a:endParaRPr sz="750" b="1">
                        <a:latin typeface="Century Gothic"/>
                        <a:cs typeface="Century Gothic"/>
                      </a:endParaRPr>
                    </a:p>
                  </a:txBody>
                  <a:tcPr marL="0" marR="0" marT="78740" marB="0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750" b="1" spc="-1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容器</a:t>
                      </a:r>
                      <a:endParaRPr sz="750" b="1">
                        <a:latin typeface="Century Gothic"/>
                        <a:cs typeface="Century Gothic"/>
                      </a:endParaRPr>
                    </a:p>
                  </a:txBody>
                  <a:tcPr marL="0" marR="0" marT="78740" marB="0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750" b="1" spc="-1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容器</a:t>
                      </a:r>
                      <a:endParaRPr sz="750" b="1" dirty="0">
                        <a:latin typeface="Century Gothic"/>
                        <a:cs typeface="Century Gothic"/>
                      </a:endParaRPr>
                    </a:p>
                  </a:txBody>
                  <a:tcPr marL="0" marR="0" marT="78740" marB="0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FD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083363" y="3581400"/>
            <a:ext cx="716915" cy="481965"/>
          </a:xfrm>
          <a:custGeom>
            <a:avLst/>
            <a:gdLst/>
            <a:ahLst/>
            <a:cxnLst/>
            <a:rect l="l" t="t" r="r" b="b"/>
            <a:pathLst>
              <a:path w="716915" h="481964">
                <a:moveTo>
                  <a:pt x="716737" y="0"/>
                </a:moveTo>
                <a:lnTo>
                  <a:pt x="0" y="0"/>
                </a:lnTo>
                <a:lnTo>
                  <a:pt x="0" y="481482"/>
                </a:lnTo>
                <a:lnTo>
                  <a:pt x="716737" y="481482"/>
                </a:lnTo>
                <a:lnTo>
                  <a:pt x="716737" y="0"/>
                </a:lnTo>
                <a:close/>
              </a:path>
            </a:pathLst>
          </a:custGeom>
          <a:solidFill>
            <a:srgbClr val="35B7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0979" y="3632855"/>
            <a:ext cx="464868" cy="3725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750" b="1" dirty="0">
                <a:solidFill>
                  <a:srgbClr val="0A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SUSE Manager for Retail</a:t>
            </a:r>
            <a:r>
              <a:rPr lang="zh-CN" altLang="en-US" sz="750" b="1" dirty="0">
                <a:solidFill>
                  <a:srgbClr val="0A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lang="en" altLang="zh-CN" sz="750" b="1" dirty="0">
                <a:solidFill>
                  <a:srgbClr val="0A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lang="zh-CN" altLang="en-US" sz="750" b="1" dirty="0">
                <a:solidFill>
                  <a:srgbClr val="0A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lang="en-US" altLang="zh-CN" sz="750" b="1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lang="zh-CN" altLang="en-US" sz="750" b="1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lang="en-US" altLang="zh-CN" sz="750" b="1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endParaRPr sz="750" b="1" dirty="0"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83363" y="4062895"/>
            <a:ext cx="716915" cy="481965"/>
          </a:xfrm>
          <a:custGeom>
            <a:avLst/>
            <a:gdLst/>
            <a:ahLst/>
            <a:cxnLst/>
            <a:rect l="l" t="t" r="r" b="b"/>
            <a:pathLst>
              <a:path w="716915" h="481964">
                <a:moveTo>
                  <a:pt x="716737" y="0"/>
                </a:moveTo>
                <a:lnTo>
                  <a:pt x="0" y="0"/>
                </a:lnTo>
                <a:lnTo>
                  <a:pt x="0" y="481482"/>
                </a:lnTo>
                <a:lnTo>
                  <a:pt x="716737" y="481482"/>
                </a:lnTo>
                <a:lnTo>
                  <a:pt x="716737" y="0"/>
                </a:lnTo>
                <a:close/>
              </a:path>
            </a:pathLst>
          </a:custGeom>
          <a:solidFill>
            <a:srgbClr val="0A322C"/>
          </a:solidFill>
        </p:spPr>
        <p:txBody>
          <a:bodyPr wrap="square" lIns="0" tIns="0" rIns="0" bIns="0" rtlCol="0"/>
          <a:lstStyle/>
          <a:p>
            <a:endParaRPr b="1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1771" y="4176876"/>
            <a:ext cx="417830" cy="2442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75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Rancher Prime</a:t>
            </a:r>
            <a:r>
              <a:rPr lang="zh-CN" altLang="en-US" sz="75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lang="en" altLang="zh-CN" sz="75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endParaRPr lang="en" altLang="zh-CN" sz="750" dirty="0"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61958" y="3638353"/>
            <a:ext cx="1725930" cy="849630"/>
            <a:chOff x="4361958" y="4478902"/>
            <a:chExt cx="1725930" cy="849630"/>
          </a:xfrm>
        </p:grpSpPr>
        <p:sp>
          <p:nvSpPr>
            <p:cNvPr id="23" name="object 23"/>
            <p:cNvSpPr/>
            <p:nvPr/>
          </p:nvSpPr>
          <p:spPr>
            <a:xfrm>
              <a:off x="4391569" y="4483144"/>
              <a:ext cx="1692275" cy="83185"/>
            </a:xfrm>
            <a:custGeom>
              <a:avLst/>
              <a:gdLst/>
              <a:ahLst/>
              <a:cxnLst/>
              <a:rect l="l" t="t" r="r" b="b"/>
              <a:pathLst>
                <a:path w="1692275" h="83185">
                  <a:moveTo>
                    <a:pt x="1691792" y="0"/>
                  </a:moveTo>
                  <a:lnTo>
                    <a:pt x="0" y="0"/>
                  </a:lnTo>
                  <a:lnTo>
                    <a:pt x="0" y="82778"/>
                  </a:lnTo>
                </a:path>
              </a:pathLst>
            </a:custGeom>
            <a:ln w="8483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361958" y="4557261"/>
              <a:ext cx="59690" cy="51435"/>
            </a:xfrm>
            <a:custGeom>
              <a:avLst/>
              <a:gdLst/>
              <a:ahLst/>
              <a:cxnLst/>
              <a:rect l="l" t="t" r="r" b="b"/>
              <a:pathLst>
                <a:path w="59689" h="51435">
                  <a:moveTo>
                    <a:pt x="59207" y="0"/>
                  </a:moveTo>
                  <a:lnTo>
                    <a:pt x="0" y="0"/>
                  </a:lnTo>
                  <a:lnTo>
                    <a:pt x="29603" y="51269"/>
                  </a:lnTo>
                  <a:lnTo>
                    <a:pt x="59207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987892" y="4483144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0"/>
                  </a:moveTo>
                  <a:lnTo>
                    <a:pt x="0" y="82778"/>
                  </a:lnTo>
                </a:path>
              </a:pathLst>
            </a:custGeom>
            <a:ln w="8483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958284" y="4557261"/>
              <a:ext cx="59690" cy="51435"/>
            </a:xfrm>
            <a:custGeom>
              <a:avLst/>
              <a:gdLst/>
              <a:ahLst/>
              <a:cxnLst/>
              <a:rect l="l" t="t" r="r" b="b"/>
              <a:pathLst>
                <a:path w="59689" h="51435">
                  <a:moveTo>
                    <a:pt x="59207" y="0"/>
                  </a:moveTo>
                  <a:lnTo>
                    <a:pt x="0" y="0"/>
                  </a:lnTo>
                  <a:lnTo>
                    <a:pt x="29603" y="51269"/>
                  </a:lnTo>
                  <a:lnTo>
                    <a:pt x="59207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584217" y="4483144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0"/>
                  </a:moveTo>
                  <a:lnTo>
                    <a:pt x="0" y="82778"/>
                  </a:lnTo>
                </a:path>
              </a:pathLst>
            </a:custGeom>
            <a:ln w="8483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554611" y="4557261"/>
              <a:ext cx="59690" cy="51435"/>
            </a:xfrm>
            <a:custGeom>
              <a:avLst/>
              <a:gdLst/>
              <a:ahLst/>
              <a:cxnLst/>
              <a:rect l="l" t="t" r="r" b="b"/>
              <a:pathLst>
                <a:path w="59689" h="51435">
                  <a:moveTo>
                    <a:pt x="59207" y="0"/>
                  </a:moveTo>
                  <a:lnTo>
                    <a:pt x="0" y="0"/>
                  </a:lnTo>
                  <a:lnTo>
                    <a:pt x="29603" y="51269"/>
                  </a:lnTo>
                  <a:lnTo>
                    <a:pt x="59207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391569" y="5240949"/>
              <a:ext cx="1692275" cy="83185"/>
            </a:xfrm>
            <a:custGeom>
              <a:avLst/>
              <a:gdLst/>
              <a:ahLst/>
              <a:cxnLst/>
              <a:rect l="l" t="t" r="r" b="b"/>
              <a:pathLst>
                <a:path w="1692275" h="83185">
                  <a:moveTo>
                    <a:pt x="1691792" y="82778"/>
                  </a:moveTo>
                  <a:lnTo>
                    <a:pt x="0" y="82778"/>
                  </a:lnTo>
                  <a:lnTo>
                    <a:pt x="0" y="0"/>
                  </a:lnTo>
                </a:path>
              </a:pathLst>
            </a:custGeom>
            <a:ln w="8483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361964" y="5198341"/>
              <a:ext cx="59690" cy="51435"/>
            </a:xfrm>
            <a:custGeom>
              <a:avLst/>
              <a:gdLst/>
              <a:ahLst/>
              <a:cxnLst/>
              <a:rect l="l" t="t" r="r" b="b"/>
              <a:pathLst>
                <a:path w="59689" h="51435">
                  <a:moveTo>
                    <a:pt x="29603" y="0"/>
                  </a:moveTo>
                  <a:lnTo>
                    <a:pt x="0" y="51269"/>
                  </a:lnTo>
                  <a:lnTo>
                    <a:pt x="59207" y="51269"/>
                  </a:lnTo>
                  <a:lnTo>
                    <a:pt x="29603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987892" y="5240949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82778"/>
                  </a:moveTo>
                  <a:lnTo>
                    <a:pt x="0" y="0"/>
                  </a:lnTo>
                </a:path>
              </a:pathLst>
            </a:custGeom>
            <a:ln w="8483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958290" y="5198341"/>
              <a:ext cx="59690" cy="51435"/>
            </a:xfrm>
            <a:custGeom>
              <a:avLst/>
              <a:gdLst/>
              <a:ahLst/>
              <a:cxnLst/>
              <a:rect l="l" t="t" r="r" b="b"/>
              <a:pathLst>
                <a:path w="59689" h="51435">
                  <a:moveTo>
                    <a:pt x="29603" y="0"/>
                  </a:moveTo>
                  <a:lnTo>
                    <a:pt x="0" y="51269"/>
                  </a:lnTo>
                  <a:lnTo>
                    <a:pt x="59207" y="51269"/>
                  </a:lnTo>
                  <a:lnTo>
                    <a:pt x="29603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584217" y="5240949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82778"/>
                  </a:moveTo>
                  <a:lnTo>
                    <a:pt x="0" y="0"/>
                  </a:lnTo>
                </a:path>
              </a:pathLst>
            </a:custGeom>
            <a:ln w="8483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554616" y="5198341"/>
              <a:ext cx="59690" cy="51435"/>
            </a:xfrm>
            <a:custGeom>
              <a:avLst/>
              <a:gdLst/>
              <a:ahLst/>
              <a:cxnLst/>
              <a:rect l="l" t="t" r="r" b="b"/>
              <a:pathLst>
                <a:path w="59689" h="51435">
                  <a:moveTo>
                    <a:pt x="29603" y="0"/>
                  </a:moveTo>
                  <a:lnTo>
                    <a:pt x="0" y="51269"/>
                  </a:lnTo>
                  <a:lnTo>
                    <a:pt x="59207" y="51269"/>
                  </a:lnTo>
                  <a:lnTo>
                    <a:pt x="29603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095744" y="5882269"/>
            <a:ext cx="2854966" cy="2175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Manager 和 Rancher Prime 的组合为过渡到容器化环境提供了一条清晰的路径，因此你的企业可以在最佳时机进行过渡。SUSE Manager for Retail 还支持运行在裸机和虚拟机上的旧系统，因此你可以将部分基础设施迁移到容器环境，并将其余部分保留在传统配置中，直到需要更改为止。</a:t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419100" y="9481819"/>
            <a:ext cx="14732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5</a:t>
            </a:fld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974852" y="9481819"/>
            <a:ext cx="280416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 Manager for Retail 的 POS 优化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xfrm>
            <a:off x="6797330" y="9481819"/>
            <a:ext cx="526415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SUSE.com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095744" y="4714430"/>
            <a:ext cx="2731135" cy="81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图 3：适用于 POS 环境的集成式简单解决方案：SUSE Manager for Retail 锁定客户端零售系统，Rancher Prime 管理底层容器基础设施。</a:t>
            </a:r>
            <a:r>
              <a:rPr lang="zh-CN" altLang="en-US"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9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9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6877" y="355600"/>
            <a:ext cx="6210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2023</a:t>
            </a:r>
            <a:endParaRPr sz="200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1898" y="486835"/>
            <a:ext cx="899794" cy="227329"/>
          </a:xfrm>
          <a:custGeom>
            <a:avLst/>
            <a:gdLst/>
            <a:ahLst/>
            <a:cxnLst/>
            <a:rect l="l" t="t" r="r" b="b"/>
            <a:pathLst>
              <a:path w="899794" h="227329">
                <a:moveTo>
                  <a:pt x="263144" y="0"/>
                </a:moveTo>
                <a:lnTo>
                  <a:pt x="256127" y="1415"/>
                </a:lnTo>
                <a:lnTo>
                  <a:pt x="250399" y="5278"/>
                </a:lnTo>
                <a:lnTo>
                  <a:pt x="246538" y="11010"/>
                </a:lnTo>
                <a:lnTo>
                  <a:pt x="245122" y="18033"/>
                </a:lnTo>
                <a:lnTo>
                  <a:pt x="245122" y="139293"/>
                </a:lnTo>
                <a:lnTo>
                  <a:pt x="250878" y="177406"/>
                </a:lnTo>
                <a:lnTo>
                  <a:pt x="281000" y="214643"/>
                </a:lnTo>
                <a:lnTo>
                  <a:pt x="335305" y="227126"/>
                </a:lnTo>
                <a:lnTo>
                  <a:pt x="356033" y="225740"/>
                </a:lnTo>
                <a:lnTo>
                  <a:pt x="374134" y="221580"/>
                </a:lnTo>
                <a:lnTo>
                  <a:pt x="389603" y="214643"/>
                </a:lnTo>
                <a:lnTo>
                  <a:pt x="402437" y="204927"/>
                </a:lnTo>
                <a:lnTo>
                  <a:pt x="409614" y="196075"/>
                </a:lnTo>
                <a:lnTo>
                  <a:pt x="335305" y="196075"/>
                </a:lnTo>
                <a:lnTo>
                  <a:pt x="322346" y="195144"/>
                </a:lnTo>
                <a:lnTo>
                  <a:pt x="288611" y="172740"/>
                </a:lnTo>
                <a:lnTo>
                  <a:pt x="281190" y="134950"/>
                </a:lnTo>
                <a:lnTo>
                  <a:pt x="281190" y="18033"/>
                </a:lnTo>
                <a:lnTo>
                  <a:pt x="279771" y="11010"/>
                </a:lnTo>
                <a:lnTo>
                  <a:pt x="275901" y="5278"/>
                </a:lnTo>
                <a:lnTo>
                  <a:pt x="270164" y="1415"/>
                </a:lnTo>
                <a:lnTo>
                  <a:pt x="263144" y="0"/>
                </a:lnTo>
                <a:close/>
              </a:path>
              <a:path w="899794" h="227329">
                <a:moveTo>
                  <a:pt x="407454" y="0"/>
                </a:moveTo>
                <a:lnTo>
                  <a:pt x="400433" y="1415"/>
                </a:lnTo>
                <a:lnTo>
                  <a:pt x="394696" y="5278"/>
                </a:lnTo>
                <a:lnTo>
                  <a:pt x="390827" y="11010"/>
                </a:lnTo>
                <a:lnTo>
                  <a:pt x="389407" y="18033"/>
                </a:lnTo>
                <a:lnTo>
                  <a:pt x="389407" y="134950"/>
                </a:lnTo>
                <a:lnTo>
                  <a:pt x="388583" y="149613"/>
                </a:lnTo>
                <a:lnTo>
                  <a:pt x="368713" y="187706"/>
                </a:lnTo>
                <a:lnTo>
                  <a:pt x="335305" y="196075"/>
                </a:lnTo>
                <a:lnTo>
                  <a:pt x="409614" y="196075"/>
                </a:lnTo>
                <a:lnTo>
                  <a:pt x="412522" y="192489"/>
                </a:lnTo>
                <a:lnTo>
                  <a:pt x="419725" y="177406"/>
                </a:lnTo>
                <a:lnTo>
                  <a:pt x="424047" y="159675"/>
                </a:lnTo>
                <a:lnTo>
                  <a:pt x="425488" y="139293"/>
                </a:lnTo>
                <a:lnTo>
                  <a:pt x="425488" y="18033"/>
                </a:lnTo>
                <a:lnTo>
                  <a:pt x="424070" y="11010"/>
                </a:lnTo>
                <a:lnTo>
                  <a:pt x="420204" y="5278"/>
                </a:lnTo>
                <a:lnTo>
                  <a:pt x="414472" y="1415"/>
                </a:lnTo>
                <a:lnTo>
                  <a:pt x="407454" y="0"/>
                </a:lnTo>
                <a:close/>
              </a:path>
              <a:path w="899794" h="227329">
                <a:moveTo>
                  <a:pt x="17737" y="166879"/>
                </a:moveTo>
                <a:lnTo>
                  <a:pt x="11019" y="168071"/>
                </a:lnTo>
                <a:lnTo>
                  <a:pt x="5105" y="171945"/>
                </a:lnTo>
                <a:lnTo>
                  <a:pt x="1399" y="177383"/>
                </a:lnTo>
                <a:lnTo>
                  <a:pt x="0" y="183529"/>
                </a:lnTo>
                <a:lnTo>
                  <a:pt x="914" y="189734"/>
                </a:lnTo>
                <a:lnTo>
                  <a:pt x="39814" y="219221"/>
                </a:lnTo>
                <a:lnTo>
                  <a:pt x="89484" y="227190"/>
                </a:lnTo>
                <a:lnTo>
                  <a:pt x="102121" y="226699"/>
                </a:lnTo>
                <a:lnTo>
                  <a:pt x="144789" y="214994"/>
                </a:lnTo>
                <a:lnTo>
                  <a:pt x="166711" y="196138"/>
                </a:lnTo>
                <a:lnTo>
                  <a:pt x="89141" y="196138"/>
                </a:lnTo>
                <a:lnTo>
                  <a:pt x="77120" y="195553"/>
                </a:lnTo>
                <a:lnTo>
                  <a:pt x="40792" y="183210"/>
                </a:lnTo>
                <a:lnTo>
                  <a:pt x="29959" y="172605"/>
                </a:lnTo>
                <a:lnTo>
                  <a:pt x="24352" y="168385"/>
                </a:lnTo>
                <a:lnTo>
                  <a:pt x="17737" y="166879"/>
                </a:lnTo>
                <a:close/>
              </a:path>
              <a:path w="899794" h="227329">
                <a:moveTo>
                  <a:pt x="88138" y="63"/>
                </a:moveTo>
                <a:lnTo>
                  <a:pt x="42545" y="9067"/>
                </a:lnTo>
                <a:lnTo>
                  <a:pt x="12649" y="33464"/>
                </a:lnTo>
                <a:lnTo>
                  <a:pt x="2285" y="67525"/>
                </a:lnTo>
                <a:lnTo>
                  <a:pt x="2797" y="76050"/>
                </a:lnTo>
                <a:lnTo>
                  <a:pt x="28292" y="113881"/>
                </a:lnTo>
                <a:lnTo>
                  <a:pt x="70705" y="129334"/>
                </a:lnTo>
                <a:lnTo>
                  <a:pt x="99189" y="135284"/>
                </a:lnTo>
                <a:lnTo>
                  <a:pt x="110974" y="138436"/>
                </a:lnTo>
                <a:lnTo>
                  <a:pt x="120484" y="141797"/>
                </a:lnTo>
                <a:lnTo>
                  <a:pt x="127723" y="145364"/>
                </a:lnTo>
                <a:lnTo>
                  <a:pt x="135851" y="150253"/>
                </a:lnTo>
                <a:lnTo>
                  <a:pt x="139915" y="156717"/>
                </a:lnTo>
                <a:lnTo>
                  <a:pt x="139915" y="164731"/>
                </a:lnTo>
                <a:lnTo>
                  <a:pt x="110309" y="194090"/>
                </a:lnTo>
                <a:lnTo>
                  <a:pt x="89141" y="196138"/>
                </a:lnTo>
                <a:lnTo>
                  <a:pt x="166711" y="196138"/>
                </a:lnTo>
                <a:lnTo>
                  <a:pt x="177317" y="162725"/>
                </a:lnTo>
                <a:lnTo>
                  <a:pt x="176817" y="154071"/>
                </a:lnTo>
                <a:lnTo>
                  <a:pt x="151926" y="116466"/>
                </a:lnTo>
                <a:lnTo>
                  <a:pt x="110588" y="101448"/>
                </a:lnTo>
                <a:lnTo>
                  <a:pt x="81830" y="95615"/>
                </a:lnTo>
                <a:lnTo>
                  <a:pt x="69597" y="92367"/>
                </a:lnTo>
                <a:lnTo>
                  <a:pt x="59786" y="88851"/>
                </a:lnTo>
                <a:lnTo>
                  <a:pt x="52400" y="85064"/>
                </a:lnTo>
                <a:lnTo>
                  <a:pt x="44145" y="79832"/>
                </a:lnTo>
                <a:lnTo>
                  <a:pt x="40043" y="72770"/>
                </a:lnTo>
                <a:lnTo>
                  <a:pt x="40043" y="63855"/>
                </a:lnTo>
                <a:lnTo>
                  <a:pt x="68008" y="33416"/>
                </a:lnTo>
                <a:lnTo>
                  <a:pt x="88468" y="31114"/>
                </a:lnTo>
                <a:lnTo>
                  <a:pt x="165877" y="31114"/>
                </a:lnTo>
                <a:lnTo>
                  <a:pt x="160085" y="25187"/>
                </a:lnTo>
                <a:lnTo>
                  <a:pt x="116319" y="2817"/>
                </a:lnTo>
                <a:lnTo>
                  <a:pt x="102779" y="751"/>
                </a:lnTo>
                <a:lnTo>
                  <a:pt x="88138" y="63"/>
                </a:lnTo>
                <a:close/>
              </a:path>
              <a:path w="899794" h="227329">
                <a:moveTo>
                  <a:pt x="165877" y="31114"/>
                </a:moveTo>
                <a:lnTo>
                  <a:pt x="88468" y="31114"/>
                </a:lnTo>
                <a:lnTo>
                  <a:pt x="99641" y="31690"/>
                </a:lnTo>
                <a:lnTo>
                  <a:pt x="109513" y="33372"/>
                </a:lnTo>
                <a:lnTo>
                  <a:pt x="139649" y="53073"/>
                </a:lnTo>
                <a:lnTo>
                  <a:pt x="145081" y="57698"/>
                </a:lnTo>
                <a:lnTo>
                  <a:pt x="151657" y="59670"/>
                </a:lnTo>
                <a:lnTo>
                  <a:pt x="158480" y="58909"/>
                </a:lnTo>
                <a:lnTo>
                  <a:pt x="164655" y="55333"/>
                </a:lnTo>
                <a:lnTo>
                  <a:pt x="168698" y="49886"/>
                </a:lnTo>
                <a:lnTo>
                  <a:pt x="170297" y="43532"/>
                </a:lnTo>
                <a:lnTo>
                  <a:pt x="169406" y="37049"/>
                </a:lnTo>
                <a:lnTo>
                  <a:pt x="165976" y="31216"/>
                </a:lnTo>
                <a:close/>
              </a:path>
              <a:path w="899794" h="227329">
                <a:moveTo>
                  <a:pt x="511024" y="166819"/>
                </a:moveTo>
                <a:lnTo>
                  <a:pt x="504310" y="168004"/>
                </a:lnTo>
                <a:lnTo>
                  <a:pt x="498398" y="171869"/>
                </a:lnTo>
                <a:lnTo>
                  <a:pt x="494694" y="177318"/>
                </a:lnTo>
                <a:lnTo>
                  <a:pt x="493298" y="183461"/>
                </a:lnTo>
                <a:lnTo>
                  <a:pt x="494213" y="189665"/>
                </a:lnTo>
                <a:lnTo>
                  <a:pt x="533111" y="219157"/>
                </a:lnTo>
                <a:lnTo>
                  <a:pt x="582764" y="227126"/>
                </a:lnTo>
                <a:lnTo>
                  <a:pt x="595407" y="226636"/>
                </a:lnTo>
                <a:lnTo>
                  <a:pt x="638080" y="214934"/>
                </a:lnTo>
                <a:lnTo>
                  <a:pt x="660012" y="196075"/>
                </a:lnTo>
                <a:lnTo>
                  <a:pt x="582434" y="196075"/>
                </a:lnTo>
                <a:lnTo>
                  <a:pt x="570421" y="195489"/>
                </a:lnTo>
                <a:lnTo>
                  <a:pt x="534085" y="183146"/>
                </a:lnTo>
                <a:lnTo>
                  <a:pt x="523240" y="172542"/>
                </a:lnTo>
                <a:lnTo>
                  <a:pt x="517635" y="168327"/>
                </a:lnTo>
                <a:lnTo>
                  <a:pt x="511024" y="166819"/>
                </a:lnTo>
                <a:close/>
              </a:path>
              <a:path w="899794" h="227329">
                <a:moveTo>
                  <a:pt x="581431" y="0"/>
                </a:moveTo>
                <a:lnTo>
                  <a:pt x="535851" y="9016"/>
                </a:lnTo>
                <a:lnTo>
                  <a:pt x="505942" y="33388"/>
                </a:lnTo>
                <a:lnTo>
                  <a:pt x="495579" y="67462"/>
                </a:lnTo>
                <a:lnTo>
                  <a:pt x="496089" y="75984"/>
                </a:lnTo>
                <a:lnTo>
                  <a:pt x="521590" y="113814"/>
                </a:lnTo>
                <a:lnTo>
                  <a:pt x="563993" y="129265"/>
                </a:lnTo>
                <a:lnTo>
                  <a:pt x="592485" y="135219"/>
                </a:lnTo>
                <a:lnTo>
                  <a:pt x="604272" y="138371"/>
                </a:lnTo>
                <a:lnTo>
                  <a:pt x="613783" y="141730"/>
                </a:lnTo>
                <a:lnTo>
                  <a:pt x="621017" y="145300"/>
                </a:lnTo>
                <a:lnTo>
                  <a:pt x="629145" y="150202"/>
                </a:lnTo>
                <a:lnTo>
                  <a:pt x="633209" y="156654"/>
                </a:lnTo>
                <a:lnTo>
                  <a:pt x="633209" y="164655"/>
                </a:lnTo>
                <a:lnTo>
                  <a:pt x="603605" y="194027"/>
                </a:lnTo>
                <a:lnTo>
                  <a:pt x="582434" y="196075"/>
                </a:lnTo>
                <a:lnTo>
                  <a:pt x="660012" y="196075"/>
                </a:lnTo>
                <a:lnTo>
                  <a:pt x="664419" y="189102"/>
                </a:lnTo>
                <a:lnTo>
                  <a:pt x="667867" y="180871"/>
                </a:lnTo>
                <a:lnTo>
                  <a:pt x="669934" y="172057"/>
                </a:lnTo>
                <a:lnTo>
                  <a:pt x="670623" y="162661"/>
                </a:lnTo>
                <a:lnTo>
                  <a:pt x="670121" y="154007"/>
                </a:lnTo>
                <a:lnTo>
                  <a:pt x="645225" y="116403"/>
                </a:lnTo>
                <a:lnTo>
                  <a:pt x="603886" y="101386"/>
                </a:lnTo>
                <a:lnTo>
                  <a:pt x="575129" y="95552"/>
                </a:lnTo>
                <a:lnTo>
                  <a:pt x="562892" y="92303"/>
                </a:lnTo>
                <a:lnTo>
                  <a:pt x="553079" y="88788"/>
                </a:lnTo>
                <a:lnTo>
                  <a:pt x="545693" y="85001"/>
                </a:lnTo>
                <a:lnTo>
                  <a:pt x="537451" y="79768"/>
                </a:lnTo>
                <a:lnTo>
                  <a:pt x="533323" y="72694"/>
                </a:lnTo>
                <a:lnTo>
                  <a:pt x="533323" y="63792"/>
                </a:lnTo>
                <a:lnTo>
                  <a:pt x="561301" y="33353"/>
                </a:lnTo>
                <a:lnTo>
                  <a:pt x="581774" y="31051"/>
                </a:lnTo>
                <a:lnTo>
                  <a:pt x="659157" y="31051"/>
                </a:lnTo>
                <a:lnTo>
                  <a:pt x="653375" y="25123"/>
                </a:lnTo>
                <a:lnTo>
                  <a:pt x="609612" y="2754"/>
                </a:lnTo>
                <a:lnTo>
                  <a:pt x="596073" y="688"/>
                </a:lnTo>
                <a:lnTo>
                  <a:pt x="581431" y="0"/>
                </a:lnTo>
                <a:close/>
              </a:path>
              <a:path w="899794" h="227329">
                <a:moveTo>
                  <a:pt x="659157" y="31051"/>
                </a:moveTo>
                <a:lnTo>
                  <a:pt x="581774" y="31051"/>
                </a:lnTo>
                <a:lnTo>
                  <a:pt x="592945" y="31627"/>
                </a:lnTo>
                <a:lnTo>
                  <a:pt x="602813" y="33308"/>
                </a:lnTo>
                <a:lnTo>
                  <a:pt x="632942" y="53009"/>
                </a:lnTo>
                <a:lnTo>
                  <a:pt x="638373" y="57629"/>
                </a:lnTo>
                <a:lnTo>
                  <a:pt x="644945" y="59602"/>
                </a:lnTo>
                <a:lnTo>
                  <a:pt x="651768" y="58844"/>
                </a:lnTo>
                <a:lnTo>
                  <a:pt x="657948" y="55270"/>
                </a:lnTo>
                <a:lnTo>
                  <a:pt x="661991" y="49828"/>
                </a:lnTo>
                <a:lnTo>
                  <a:pt x="663589" y="43473"/>
                </a:lnTo>
                <a:lnTo>
                  <a:pt x="662694" y="36987"/>
                </a:lnTo>
                <a:lnTo>
                  <a:pt x="659257" y="31153"/>
                </a:lnTo>
                <a:close/>
              </a:path>
              <a:path w="899794" h="227329">
                <a:moveTo>
                  <a:pt x="892708" y="2832"/>
                </a:moveTo>
                <a:lnTo>
                  <a:pt x="783945" y="2832"/>
                </a:lnTo>
                <a:lnTo>
                  <a:pt x="766244" y="6415"/>
                </a:lnTo>
                <a:lnTo>
                  <a:pt x="751770" y="16182"/>
                </a:lnTo>
                <a:lnTo>
                  <a:pt x="742001" y="30660"/>
                </a:lnTo>
                <a:lnTo>
                  <a:pt x="738416" y="48374"/>
                </a:lnTo>
                <a:lnTo>
                  <a:pt x="738416" y="178727"/>
                </a:lnTo>
                <a:lnTo>
                  <a:pt x="742001" y="196435"/>
                </a:lnTo>
                <a:lnTo>
                  <a:pt x="751770" y="210913"/>
                </a:lnTo>
                <a:lnTo>
                  <a:pt x="766244" y="220684"/>
                </a:lnTo>
                <a:lnTo>
                  <a:pt x="783945" y="224269"/>
                </a:lnTo>
                <a:lnTo>
                  <a:pt x="892708" y="224269"/>
                </a:lnTo>
                <a:lnTo>
                  <a:pt x="899782" y="217208"/>
                </a:lnTo>
                <a:lnTo>
                  <a:pt x="899782" y="199783"/>
                </a:lnTo>
                <a:lnTo>
                  <a:pt x="892708" y="192722"/>
                </a:lnTo>
                <a:lnTo>
                  <a:pt x="776236" y="192722"/>
                </a:lnTo>
                <a:lnTo>
                  <a:pt x="769950" y="186448"/>
                </a:lnTo>
                <a:lnTo>
                  <a:pt x="769950" y="128181"/>
                </a:lnTo>
                <a:lnTo>
                  <a:pt x="874826" y="128181"/>
                </a:lnTo>
                <a:lnTo>
                  <a:pt x="881557" y="121450"/>
                </a:lnTo>
                <a:lnTo>
                  <a:pt x="881557" y="104851"/>
                </a:lnTo>
                <a:lnTo>
                  <a:pt x="874826" y="98120"/>
                </a:lnTo>
                <a:lnTo>
                  <a:pt x="769950" y="98120"/>
                </a:lnTo>
                <a:lnTo>
                  <a:pt x="769950" y="40652"/>
                </a:lnTo>
                <a:lnTo>
                  <a:pt x="776236" y="34378"/>
                </a:lnTo>
                <a:lnTo>
                  <a:pt x="892708" y="34378"/>
                </a:lnTo>
                <a:lnTo>
                  <a:pt x="899782" y="27317"/>
                </a:lnTo>
                <a:lnTo>
                  <a:pt x="899782" y="9893"/>
                </a:lnTo>
                <a:lnTo>
                  <a:pt x="892708" y="2832"/>
                </a:lnTo>
                <a:close/>
              </a:path>
            </a:pathLst>
          </a:custGeom>
          <a:solidFill>
            <a:srgbClr val="003A36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358" y="478712"/>
            <a:ext cx="558165" cy="282575"/>
          </a:xfrm>
          <a:custGeom>
            <a:avLst/>
            <a:gdLst/>
            <a:ahLst/>
            <a:cxnLst/>
            <a:rect l="l" t="t" r="r" b="b"/>
            <a:pathLst>
              <a:path w="558165" h="282575">
                <a:moveTo>
                  <a:pt x="246798" y="1593"/>
                </a:moveTo>
                <a:lnTo>
                  <a:pt x="200587" y="3896"/>
                </a:lnTo>
                <a:lnTo>
                  <a:pt x="140748" y="17940"/>
                </a:lnTo>
                <a:lnTo>
                  <a:pt x="105089" y="33062"/>
                </a:lnTo>
                <a:lnTo>
                  <a:pt x="71796" y="52812"/>
                </a:lnTo>
                <a:lnTo>
                  <a:pt x="41897" y="76949"/>
                </a:lnTo>
                <a:lnTo>
                  <a:pt x="12852" y="114890"/>
                </a:lnTo>
                <a:lnTo>
                  <a:pt x="0" y="159956"/>
                </a:lnTo>
                <a:lnTo>
                  <a:pt x="1275" y="189376"/>
                </a:lnTo>
                <a:lnTo>
                  <a:pt x="18198" y="233253"/>
                </a:lnTo>
                <a:lnTo>
                  <a:pt x="66572" y="274152"/>
                </a:lnTo>
                <a:lnTo>
                  <a:pt x="107348" y="282487"/>
                </a:lnTo>
                <a:lnTo>
                  <a:pt x="147259" y="274965"/>
                </a:lnTo>
                <a:lnTo>
                  <a:pt x="178092" y="249897"/>
                </a:lnTo>
                <a:lnTo>
                  <a:pt x="180747" y="244678"/>
                </a:lnTo>
                <a:lnTo>
                  <a:pt x="112382" y="244678"/>
                </a:lnTo>
                <a:lnTo>
                  <a:pt x="100207" y="244402"/>
                </a:lnTo>
                <a:lnTo>
                  <a:pt x="47693" y="207527"/>
                </a:lnTo>
                <a:lnTo>
                  <a:pt x="39470" y="178622"/>
                </a:lnTo>
                <a:lnTo>
                  <a:pt x="44150" y="149274"/>
                </a:lnTo>
                <a:lnTo>
                  <a:pt x="63639" y="124320"/>
                </a:lnTo>
                <a:lnTo>
                  <a:pt x="91065" y="110150"/>
                </a:lnTo>
                <a:lnTo>
                  <a:pt x="119370" y="106098"/>
                </a:lnTo>
                <a:lnTo>
                  <a:pt x="480149" y="106098"/>
                </a:lnTo>
                <a:lnTo>
                  <a:pt x="479240" y="104901"/>
                </a:lnTo>
                <a:lnTo>
                  <a:pt x="475843" y="96189"/>
                </a:lnTo>
                <a:lnTo>
                  <a:pt x="476336" y="78866"/>
                </a:lnTo>
                <a:lnTo>
                  <a:pt x="484784" y="64808"/>
                </a:lnTo>
                <a:lnTo>
                  <a:pt x="498842" y="56359"/>
                </a:lnTo>
                <a:lnTo>
                  <a:pt x="516166" y="55867"/>
                </a:lnTo>
                <a:lnTo>
                  <a:pt x="534200" y="55867"/>
                </a:lnTo>
                <a:lnTo>
                  <a:pt x="529329" y="52171"/>
                </a:lnTo>
                <a:lnTo>
                  <a:pt x="421259" y="52171"/>
                </a:lnTo>
                <a:lnTo>
                  <a:pt x="413994" y="46281"/>
                </a:lnTo>
                <a:lnTo>
                  <a:pt x="405420" y="41319"/>
                </a:lnTo>
                <a:lnTo>
                  <a:pt x="369065" y="25353"/>
                </a:lnTo>
                <a:lnTo>
                  <a:pt x="330214" y="13266"/>
                </a:lnTo>
                <a:lnTo>
                  <a:pt x="290152" y="5491"/>
                </a:lnTo>
                <a:lnTo>
                  <a:pt x="269887" y="3035"/>
                </a:lnTo>
                <a:lnTo>
                  <a:pt x="246798" y="1593"/>
                </a:lnTo>
                <a:close/>
              </a:path>
              <a:path w="558165" h="282575">
                <a:moveTo>
                  <a:pt x="174441" y="162077"/>
                </a:moveTo>
                <a:lnTo>
                  <a:pt x="118059" y="162077"/>
                </a:lnTo>
                <a:lnTo>
                  <a:pt x="132549" y="162090"/>
                </a:lnTo>
                <a:lnTo>
                  <a:pt x="139687" y="163347"/>
                </a:lnTo>
                <a:lnTo>
                  <a:pt x="161747" y="190614"/>
                </a:lnTo>
                <a:lnTo>
                  <a:pt x="160947" y="210952"/>
                </a:lnTo>
                <a:lnTo>
                  <a:pt x="151147" y="227752"/>
                </a:lnTo>
                <a:lnTo>
                  <a:pt x="134306" y="239498"/>
                </a:lnTo>
                <a:lnTo>
                  <a:pt x="112382" y="244678"/>
                </a:lnTo>
                <a:lnTo>
                  <a:pt x="180747" y="244678"/>
                </a:lnTo>
                <a:lnTo>
                  <a:pt x="186576" y="233217"/>
                </a:lnTo>
                <a:lnTo>
                  <a:pt x="190641" y="215226"/>
                </a:lnTo>
                <a:lnTo>
                  <a:pt x="190526" y="207527"/>
                </a:lnTo>
                <a:lnTo>
                  <a:pt x="190257" y="196285"/>
                </a:lnTo>
                <a:lnTo>
                  <a:pt x="185026" y="178384"/>
                </a:lnTo>
                <a:lnTo>
                  <a:pt x="175029" y="162608"/>
                </a:lnTo>
                <a:lnTo>
                  <a:pt x="174441" y="162077"/>
                </a:lnTo>
                <a:close/>
              </a:path>
              <a:path w="558165" h="282575">
                <a:moveTo>
                  <a:pt x="409006" y="187681"/>
                </a:moveTo>
                <a:lnTo>
                  <a:pt x="326921" y="187681"/>
                </a:lnTo>
                <a:lnTo>
                  <a:pt x="336743" y="187836"/>
                </a:lnTo>
                <a:lnTo>
                  <a:pt x="345742" y="189138"/>
                </a:lnTo>
                <a:lnTo>
                  <a:pt x="377990" y="211239"/>
                </a:lnTo>
                <a:lnTo>
                  <a:pt x="386448" y="229247"/>
                </a:lnTo>
                <a:lnTo>
                  <a:pt x="389420" y="230847"/>
                </a:lnTo>
                <a:lnTo>
                  <a:pt x="394525" y="232702"/>
                </a:lnTo>
                <a:lnTo>
                  <a:pt x="407250" y="232384"/>
                </a:lnTo>
                <a:lnTo>
                  <a:pt x="450215" y="232371"/>
                </a:lnTo>
                <a:lnTo>
                  <a:pt x="449770" y="230403"/>
                </a:lnTo>
                <a:lnTo>
                  <a:pt x="446716" y="224631"/>
                </a:lnTo>
                <a:lnTo>
                  <a:pt x="441445" y="220727"/>
                </a:lnTo>
                <a:lnTo>
                  <a:pt x="435022" y="217664"/>
                </a:lnTo>
                <a:lnTo>
                  <a:pt x="428510" y="214414"/>
                </a:lnTo>
                <a:lnTo>
                  <a:pt x="408712" y="191414"/>
                </a:lnTo>
                <a:lnTo>
                  <a:pt x="408724" y="190614"/>
                </a:lnTo>
                <a:lnTo>
                  <a:pt x="409006" y="187681"/>
                </a:lnTo>
                <a:close/>
              </a:path>
              <a:path w="558165" h="282575">
                <a:moveTo>
                  <a:pt x="480149" y="106098"/>
                </a:moveTo>
                <a:lnTo>
                  <a:pt x="119370" y="106098"/>
                </a:lnTo>
                <a:lnTo>
                  <a:pt x="146003" y="109672"/>
                </a:lnTo>
                <a:lnTo>
                  <a:pt x="168414" y="118376"/>
                </a:lnTo>
                <a:lnTo>
                  <a:pt x="206849" y="153170"/>
                </a:lnTo>
                <a:lnTo>
                  <a:pt x="228433" y="191414"/>
                </a:lnTo>
                <a:lnTo>
                  <a:pt x="235292" y="206970"/>
                </a:lnTo>
                <a:lnTo>
                  <a:pt x="239036" y="214441"/>
                </a:lnTo>
                <a:lnTo>
                  <a:pt x="243623" y="221390"/>
                </a:lnTo>
                <a:lnTo>
                  <a:pt x="249529" y="227545"/>
                </a:lnTo>
                <a:lnTo>
                  <a:pt x="255447" y="232575"/>
                </a:lnTo>
                <a:lnTo>
                  <a:pt x="262763" y="232384"/>
                </a:lnTo>
                <a:lnTo>
                  <a:pt x="320878" y="232384"/>
                </a:lnTo>
                <a:lnTo>
                  <a:pt x="319405" y="228384"/>
                </a:lnTo>
                <a:lnTo>
                  <a:pt x="310934" y="219710"/>
                </a:lnTo>
                <a:lnTo>
                  <a:pt x="302488" y="218351"/>
                </a:lnTo>
                <a:lnTo>
                  <a:pt x="294665" y="216204"/>
                </a:lnTo>
                <a:lnTo>
                  <a:pt x="284703" y="209668"/>
                </a:lnTo>
                <a:lnTo>
                  <a:pt x="280588" y="200131"/>
                </a:lnTo>
                <a:lnTo>
                  <a:pt x="280704" y="191414"/>
                </a:lnTo>
                <a:lnTo>
                  <a:pt x="283565" y="187642"/>
                </a:lnTo>
                <a:lnTo>
                  <a:pt x="409009" y="187642"/>
                </a:lnTo>
                <a:lnTo>
                  <a:pt x="409676" y="180708"/>
                </a:lnTo>
                <a:lnTo>
                  <a:pt x="414769" y="174091"/>
                </a:lnTo>
                <a:lnTo>
                  <a:pt x="417931" y="172237"/>
                </a:lnTo>
                <a:lnTo>
                  <a:pt x="425107" y="170700"/>
                </a:lnTo>
                <a:lnTo>
                  <a:pt x="506438" y="170700"/>
                </a:lnTo>
                <a:lnTo>
                  <a:pt x="506872" y="170609"/>
                </a:lnTo>
                <a:lnTo>
                  <a:pt x="545528" y="153454"/>
                </a:lnTo>
                <a:lnTo>
                  <a:pt x="551443" y="149061"/>
                </a:lnTo>
                <a:lnTo>
                  <a:pt x="525497" y="149061"/>
                </a:lnTo>
                <a:lnTo>
                  <a:pt x="516782" y="149043"/>
                </a:lnTo>
                <a:lnTo>
                  <a:pt x="476796" y="141770"/>
                </a:lnTo>
                <a:lnTo>
                  <a:pt x="454875" y="123990"/>
                </a:lnTo>
                <a:lnTo>
                  <a:pt x="458165" y="120573"/>
                </a:lnTo>
                <a:lnTo>
                  <a:pt x="499214" y="120573"/>
                </a:lnTo>
                <a:lnTo>
                  <a:pt x="492163" y="117824"/>
                </a:lnTo>
                <a:lnTo>
                  <a:pt x="484816" y="112248"/>
                </a:lnTo>
                <a:lnTo>
                  <a:pt x="480149" y="106098"/>
                </a:lnTo>
                <a:close/>
              </a:path>
              <a:path w="558165" h="282575">
                <a:moveTo>
                  <a:pt x="445820" y="232384"/>
                </a:moveTo>
                <a:lnTo>
                  <a:pt x="430631" y="232384"/>
                </a:lnTo>
                <a:lnTo>
                  <a:pt x="432638" y="232422"/>
                </a:lnTo>
                <a:lnTo>
                  <a:pt x="445820" y="232384"/>
                </a:lnTo>
                <a:close/>
              </a:path>
              <a:path w="558165" h="282575">
                <a:moveTo>
                  <a:pt x="126225" y="138239"/>
                </a:moveTo>
                <a:lnTo>
                  <a:pt x="86566" y="153494"/>
                </a:lnTo>
                <a:lnTo>
                  <a:pt x="76245" y="178384"/>
                </a:lnTo>
                <a:lnTo>
                  <a:pt x="76695" y="187184"/>
                </a:lnTo>
                <a:lnTo>
                  <a:pt x="80241" y="197631"/>
                </a:lnTo>
                <a:lnTo>
                  <a:pt x="86626" y="206641"/>
                </a:lnTo>
                <a:lnTo>
                  <a:pt x="90652" y="210781"/>
                </a:lnTo>
                <a:lnTo>
                  <a:pt x="96088" y="214172"/>
                </a:lnTo>
                <a:lnTo>
                  <a:pt x="105549" y="212064"/>
                </a:lnTo>
                <a:lnTo>
                  <a:pt x="108483" y="209435"/>
                </a:lnTo>
                <a:lnTo>
                  <a:pt x="109791" y="200634"/>
                </a:lnTo>
                <a:lnTo>
                  <a:pt x="105206" y="197218"/>
                </a:lnTo>
                <a:lnTo>
                  <a:pt x="102374" y="193192"/>
                </a:lnTo>
                <a:lnTo>
                  <a:pt x="99683" y="187159"/>
                </a:lnTo>
                <a:lnTo>
                  <a:pt x="99226" y="180598"/>
                </a:lnTo>
                <a:lnTo>
                  <a:pt x="100922" y="174220"/>
                </a:lnTo>
                <a:lnTo>
                  <a:pt x="104698" y="168833"/>
                </a:lnTo>
                <a:lnTo>
                  <a:pt x="110083" y="163614"/>
                </a:lnTo>
                <a:lnTo>
                  <a:pt x="118059" y="162077"/>
                </a:lnTo>
                <a:lnTo>
                  <a:pt x="174441" y="162077"/>
                </a:lnTo>
                <a:lnTo>
                  <a:pt x="161155" y="150077"/>
                </a:lnTo>
                <a:lnTo>
                  <a:pt x="144515" y="141663"/>
                </a:lnTo>
                <a:lnTo>
                  <a:pt x="126225" y="138239"/>
                </a:lnTo>
                <a:close/>
              </a:path>
              <a:path w="558165" h="282575">
                <a:moveTo>
                  <a:pt x="409009" y="187642"/>
                </a:moveTo>
                <a:lnTo>
                  <a:pt x="283565" y="187642"/>
                </a:lnTo>
                <a:lnTo>
                  <a:pt x="293100" y="187713"/>
                </a:lnTo>
                <a:lnTo>
                  <a:pt x="305625" y="187963"/>
                </a:lnTo>
                <a:lnTo>
                  <a:pt x="314045" y="187934"/>
                </a:lnTo>
                <a:lnTo>
                  <a:pt x="326921" y="187681"/>
                </a:lnTo>
                <a:lnTo>
                  <a:pt x="409006" y="187681"/>
                </a:lnTo>
                <a:close/>
              </a:path>
              <a:path w="558165" h="282575">
                <a:moveTo>
                  <a:pt x="506438" y="170700"/>
                </a:moveTo>
                <a:lnTo>
                  <a:pt x="425107" y="170700"/>
                </a:lnTo>
                <a:lnTo>
                  <a:pt x="429018" y="171386"/>
                </a:lnTo>
                <a:lnTo>
                  <a:pt x="437438" y="172237"/>
                </a:lnTo>
                <a:lnTo>
                  <a:pt x="442036" y="173088"/>
                </a:lnTo>
                <a:lnTo>
                  <a:pt x="446659" y="173659"/>
                </a:lnTo>
                <a:lnTo>
                  <a:pt x="453387" y="174399"/>
                </a:lnTo>
                <a:lnTo>
                  <a:pt x="460136" y="174882"/>
                </a:lnTo>
                <a:lnTo>
                  <a:pt x="466900" y="175102"/>
                </a:lnTo>
                <a:lnTo>
                  <a:pt x="473671" y="175056"/>
                </a:lnTo>
                <a:lnTo>
                  <a:pt x="484829" y="174368"/>
                </a:lnTo>
                <a:lnTo>
                  <a:pt x="495922" y="172900"/>
                </a:lnTo>
                <a:lnTo>
                  <a:pt x="506438" y="170700"/>
                </a:lnTo>
                <a:close/>
              </a:path>
              <a:path w="558165" h="282575">
                <a:moveTo>
                  <a:pt x="555053" y="146380"/>
                </a:moveTo>
                <a:lnTo>
                  <a:pt x="552551" y="147040"/>
                </a:lnTo>
                <a:lnTo>
                  <a:pt x="542899" y="148031"/>
                </a:lnTo>
                <a:lnTo>
                  <a:pt x="534208" y="148729"/>
                </a:lnTo>
                <a:lnTo>
                  <a:pt x="525497" y="149061"/>
                </a:lnTo>
                <a:lnTo>
                  <a:pt x="551443" y="149061"/>
                </a:lnTo>
                <a:lnTo>
                  <a:pt x="555053" y="146380"/>
                </a:lnTo>
                <a:close/>
              </a:path>
              <a:path w="558165" h="282575">
                <a:moveTo>
                  <a:pt x="556695" y="139458"/>
                </a:moveTo>
                <a:lnTo>
                  <a:pt x="550087" y="139458"/>
                </a:lnTo>
                <a:lnTo>
                  <a:pt x="556374" y="140131"/>
                </a:lnTo>
                <a:lnTo>
                  <a:pt x="556695" y="139458"/>
                </a:lnTo>
                <a:close/>
              </a:path>
              <a:path w="558165" h="282575">
                <a:moveTo>
                  <a:pt x="499214" y="120573"/>
                </a:moveTo>
                <a:lnTo>
                  <a:pt x="458165" y="120573"/>
                </a:lnTo>
                <a:lnTo>
                  <a:pt x="461619" y="121551"/>
                </a:lnTo>
                <a:lnTo>
                  <a:pt x="462673" y="122440"/>
                </a:lnTo>
                <a:lnTo>
                  <a:pt x="505688" y="139496"/>
                </a:lnTo>
                <a:lnTo>
                  <a:pt x="518922" y="139917"/>
                </a:lnTo>
                <a:lnTo>
                  <a:pt x="525516" y="139902"/>
                </a:lnTo>
                <a:lnTo>
                  <a:pt x="532155" y="139700"/>
                </a:lnTo>
                <a:lnTo>
                  <a:pt x="536613" y="139509"/>
                </a:lnTo>
                <a:lnTo>
                  <a:pt x="546227" y="139509"/>
                </a:lnTo>
                <a:lnTo>
                  <a:pt x="550087" y="139458"/>
                </a:lnTo>
                <a:lnTo>
                  <a:pt x="556695" y="139458"/>
                </a:lnTo>
                <a:lnTo>
                  <a:pt x="557542" y="137680"/>
                </a:lnTo>
                <a:lnTo>
                  <a:pt x="557898" y="136982"/>
                </a:lnTo>
                <a:lnTo>
                  <a:pt x="557834" y="135369"/>
                </a:lnTo>
                <a:lnTo>
                  <a:pt x="556926" y="121221"/>
                </a:lnTo>
                <a:lnTo>
                  <a:pt x="500875" y="121221"/>
                </a:lnTo>
                <a:lnTo>
                  <a:pt x="499214" y="120573"/>
                </a:lnTo>
                <a:close/>
              </a:path>
              <a:path w="558165" h="282575">
                <a:moveTo>
                  <a:pt x="546227" y="139509"/>
                </a:moveTo>
                <a:lnTo>
                  <a:pt x="536613" y="139509"/>
                </a:lnTo>
                <a:lnTo>
                  <a:pt x="543331" y="139547"/>
                </a:lnTo>
                <a:lnTo>
                  <a:pt x="546227" y="139509"/>
                </a:lnTo>
                <a:close/>
              </a:path>
              <a:path w="558165" h="282575">
                <a:moveTo>
                  <a:pt x="534200" y="55867"/>
                </a:moveTo>
                <a:lnTo>
                  <a:pt x="516166" y="55867"/>
                </a:lnTo>
                <a:lnTo>
                  <a:pt x="524872" y="59256"/>
                </a:lnTo>
                <a:lnTo>
                  <a:pt x="532220" y="64828"/>
                </a:lnTo>
                <a:lnTo>
                  <a:pt x="537799" y="72174"/>
                </a:lnTo>
                <a:lnTo>
                  <a:pt x="541197" y="80886"/>
                </a:lnTo>
                <a:lnTo>
                  <a:pt x="540712" y="98213"/>
                </a:lnTo>
                <a:lnTo>
                  <a:pt x="532266" y="112279"/>
                </a:lnTo>
                <a:lnTo>
                  <a:pt x="518205" y="120732"/>
                </a:lnTo>
                <a:lnTo>
                  <a:pt x="500875" y="121221"/>
                </a:lnTo>
                <a:lnTo>
                  <a:pt x="556926" y="121221"/>
                </a:lnTo>
                <a:lnTo>
                  <a:pt x="556092" y="108229"/>
                </a:lnTo>
                <a:lnTo>
                  <a:pt x="550725" y="81978"/>
                </a:lnTo>
                <a:lnTo>
                  <a:pt x="538610" y="59213"/>
                </a:lnTo>
                <a:lnTo>
                  <a:pt x="534200" y="55867"/>
                </a:lnTo>
                <a:close/>
              </a:path>
              <a:path w="558165" h="282575">
                <a:moveTo>
                  <a:pt x="524814" y="83070"/>
                </a:moveTo>
                <a:lnTo>
                  <a:pt x="519023" y="83070"/>
                </a:lnTo>
                <a:lnTo>
                  <a:pt x="515505" y="86715"/>
                </a:lnTo>
                <a:lnTo>
                  <a:pt x="511556" y="90652"/>
                </a:lnTo>
                <a:lnTo>
                  <a:pt x="512025" y="97459"/>
                </a:lnTo>
                <a:lnTo>
                  <a:pt x="519925" y="102704"/>
                </a:lnTo>
                <a:lnTo>
                  <a:pt x="523925" y="102704"/>
                </a:lnTo>
                <a:lnTo>
                  <a:pt x="531799" y="97459"/>
                </a:lnTo>
                <a:lnTo>
                  <a:pt x="532282" y="90652"/>
                </a:lnTo>
                <a:lnTo>
                  <a:pt x="528332" y="86715"/>
                </a:lnTo>
                <a:lnTo>
                  <a:pt x="524814" y="83070"/>
                </a:lnTo>
                <a:close/>
              </a:path>
              <a:path w="558165" h="282575">
                <a:moveTo>
                  <a:pt x="425424" y="0"/>
                </a:moveTo>
                <a:lnTo>
                  <a:pt x="420708" y="3035"/>
                </a:lnTo>
                <a:lnTo>
                  <a:pt x="420767" y="18745"/>
                </a:lnTo>
                <a:lnTo>
                  <a:pt x="421158" y="40320"/>
                </a:lnTo>
                <a:lnTo>
                  <a:pt x="421259" y="52171"/>
                </a:lnTo>
                <a:lnTo>
                  <a:pt x="529329" y="52171"/>
                </a:lnTo>
                <a:lnTo>
                  <a:pt x="516623" y="42532"/>
                </a:lnTo>
                <a:lnTo>
                  <a:pt x="431852" y="3035"/>
                </a:lnTo>
                <a:lnTo>
                  <a:pt x="425424" y="0"/>
                </a:lnTo>
                <a:close/>
              </a:path>
            </a:pathLst>
          </a:custGeom>
          <a:solidFill>
            <a:srgbClr val="42BA84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7772400" cy="48895"/>
            <a:chOff x="0" y="0"/>
            <a:chExt cx="7772400" cy="48895"/>
          </a:xfrm>
        </p:grpSpPr>
        <p:sp>
          <p:nvSpPr>
            <p:cNvPr id="6" name="object 6"/>
            <p:cNvSpPr/>
            <p:nvPr/>
          </p:nvSpPr>
          <p:spPr>
            <a:xfrm>
              <a:off x="6131369" y="0"/>
              <a:ext cx="1641475" cy="48895"/>
            </a:xfrm>
            <a:custGeom>
              <a:avLst/>
              <a:gdLst/>
              <a:ahLst/>
              <a:cxnLst/>
              <a:rect l="l" t="t" r="r" b="b"/>
              <a:pathLst>
                <a:path w="1641475" h="48895">
                  <a:moveTo>
                    <a:pt x="164103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1030" y="48577"/>
                  </a:lnTo>
                  <a:lnTo>
                    <a:pt x="1641030" y="0"/>
                  </a:lnTo>
                  <a:close/>
                </a:path>
              </a:pathLst>
            </a:custGeom>
            <a:solidFill>
              <a:srgbClr val="0074B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527217" y="0"/>
              <a:ext cx="604520" cy="48895"/>
            </a:xfrm>
            <a:custGeom>
              <a:avLst/>
              <a:gdLst/>
              <a:ahLst/>
              <a:cxnLst/>
              <a:rect l="l" t="t" r="r" b="b"/>
              <a:pathLst>
                <a:path w="604520" h="48895">
                  <a:moveTo>
                    <a:pt x="604151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604151" y="48577"/>
                  </a:lnTo>
                  <a:lnTo>
                    <a:pt x="604151" y="0"/>
                  </a:lnTo>
                  <a:close/>
                </a:path>
              </a:pathLst>
            </a:custGeom>
            <a:solidFill>
              <a:srgbClr val="EDEDEE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80373" y="0"/>
              <a:ext cx="3047365" cy="48895"/>
            </a:xfrm>
            <a:custGeom>
              <a:avLst/>
              <a:gdLst/>
              <a:ahLst/>
              <a:cxnLst/>
              <a:rect l="l" t="t" r="r" b="b"/>
              <a:pathLst>
                <a:path w="3047365" h="48895">
                  <a:moveTo>
                    <a:pt x="3046857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3046857" y="48577"/>
                  </a:lnTo>
                  <a:lnTo>
                    <a:pt x="3046857" y="0"/>
                  </a:lnTo>
                  <a:close/>
                </a:path>
              </a:pathLst>
            </a:custGeom>
            <a:solidFill>
              <a:srgbClr val="42BA84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48193" y="0"/>
              <a:ext cx="832485" cy="48895"/>
            </a:xfrm>
            <a:custGeom>
              <a:avLst/>
              <a:gdLst/>
              <a:ahLst/>
              <a:cxnLst/>
              <a:rect l="l" t="t" r="r" b="b"/>
              <a:pathLst>
                <a:path w="832485" h="48895">
                  <a:moveTo>
                    <a:pt x="832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832180" y="48577"/>
                  </a:lnTo>
                  <a:lnTo>
                    <a:pt x="832180" y="0"/>
                  </a:lnTo>
                  <a:close/>
                </a:path>
              </a:pathLst>
            </a:custGeom>
            <a:solidFill>
              <a:srgbClr val="F58345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648460" cy="48895"/>
            </a:xfrm>
            <a:custGeom>
              <a:avLst/>
              <a:gdLst/>
              <a:ahLst/>
              <a:cxnLst/>
              <a:rect l="l" t="t" r="r" b="b"/>
              <a:pathLst>
                <a:path w="1648460" h="48895">
                  <a:moveTo>
                    <a:pt x="1648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8180" y="48577"/>
                  </a:lnTo>
                  <a:lnTo>
                    <a:pt x="1648180" y="0"/>
                  </a:lnTo>
                  <a:close/>
                </a:path>
              </a:pathLst>
            </a:custGeom>
            <a:solidFill>
              <a:srgbClr val="003A36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2000" y="1318984"/>
            <a:ext cx="2914656" cy="703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边缘零售</a:t>
            </a:r>
            <a:endParaRPr sz="1600" b="1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64135" algn="l">
              <a:lnSpc>
                <a:spcPct val="116700"/>
              </a:lnSpc>
              <a:spcBef>
                <a:spcPts val="580"/>
              </a:spcBef>
            </a:pP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Manager for Retail 会随着你的基础设施发展引入的新技术（例如边缘计算）一起成长。边缘计算的目标是让计算资源更靠近访问资源的设备。在云时代，许多企业会将计算资源放在客户端可以远程访问的联网服务器上。边缘计算采用了云的概念并将其本地化。换句话说，你将同时享受云技术的强大功能以及本地（或地理位置接近）计算资源的简单性和低延迟性。</a:t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 algn="l">
              <a:lnSpc>
                <a:spcPct val="116700"/>
              </a:lnSpc>
              <a:spcBef>
                <a:spcPts val="700"/>
              </a:spcBef>
            </a:pP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零售环境一直有使用分支服务器管理本地网络的概念，因此非常适合边缘场景。SUSE 的边缘技术将边缘计算引入 SUSE 零售环境。SUSE 的边缘零售解决方案包括 SUSE Enterprise Linux Micro，它是 SUSE Linux Enterprise 的不可变版本，并针对容器环境进行了优化。SUSE 容器工具包的核心组件也发挥了作用，Rancher Prime 用于管理 Kubernetes 容器系统，SUSE Manager for Retail 则管理 SUSE Linux Micro、POS 设备和软件。</a:t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193040" algn="l">
              <a:lnSpc>
                <a:spcPct val="116700"/>
              </a:lnSpc>
              <a:spcBef>
                <a:spcPts val="695"/>
              </a:spcBef>
            </a:pPr>
            <a:r>
              <a:rPr sz="1100" dirty="0" err="1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边缘部署的关键是安全问题。SUSE NeuVector 提供了零信任容器安全性。</a:t>
            </a:r>
            <a:r>
              <a:rPr lang="e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 err="1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endParaRPr lang="en" altLang="zh-CN"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19100" y="9481819"/>
            <a:ext cx="14732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6</a:t>
            </a:fld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74852" y="9481819"/>
            <a:ext cx="280416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 Manager for Retail 的 POS 优化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6797330" y="9481819"/>
            <a:ext cx="526415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95744" y="1318984"/>
            <a:ext cx="2914656" cy="765004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31115" algn="l">
              <a:lnSpc>
                <a:spcPct val="116700"/>
              </a:lnSpc>
              <a:spcBef>
                <a:spcPts val="700"/>
              </a:spcBef>
            </a:pPr>
            <a:r>
              <a:rPr lang="en" altLang="zh-CN" sz="1100" dirty="0" err="1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NeuVector 能执行风险和漏洞管理、数据保护、自动入侵防御和策略管理，这些功能都针对边缘容器环境进行了优化。</a:t>
            </a: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" altLang="zh-CN" sz="11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</a:p>
          <a:p>
            <a:pPr marL="12700" marR="31115" algn="l">
              <a:lnSpc>
                <a:spcPct val="116700"/>
              </a:lnSpc>
              <a:spcBef>
                <a:spcPts val="700"/>
              </a:spcBef>
            </a:pP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即使你的企业跨越多个地点，SUSE 的边缘解决方案都能让你对 POS 环境保持严格而灵活的控制。你可以从单个远程位置管理网络，并且仍能享受边缘位置本地操作的好处。借助 SUSE 的开源解决方案，你可以为客户提供灵活性和便利性，同时保证企业的安全性和效率。有了这套专门构建的解决方案，你将能提供卓越的客户体验，让 IT 运营从中心到门店都面向未来。</a:t>
            </a:r>
            <a:r>
              <a:rPr lang="en-US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lang="en-US" sz="1100" dirty="0">
              <a:solidFill>
                <a:srgbClr val="003A36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31115" algn="l">
              <a:lnSpc>
                <a:spcPct val="116700"/>
              </a:lnSpc>
              <a:spcBef>
                <a:spcPts val="700"/>
              </a:spcBef>
            </a:pPr>
            <a:endParaRPr lang="en-US" sz="1100" dirty="0">
              <a:solidFill>
                <a:srgbClr val="003A36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" altLang="zh-CN" sz="1600" b="1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立即启动</a:t>
            </a:r>
            <a:endParaRPr lang="en" altLang="zh-CN" sz="1600" b="1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34290" algn="l">
              <a:lnSpc>
                <a:spcPct val="116700"/>
              </a:lnSpc>
              <a:spcBef>
                <a:spcPts val="580"/>
              </a:spcBef>
            </a:pP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你的零售环境目标是什么？希望集中管理各种设备？正在寻找实现容器的路线图？正在探索边缘计算等创新技术的优势？</a:t>
            </a:r>
            <a:endParaRPr lang="en" altLang="zh-CN"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18415" algn="l">
              <a:lnSpc>
                <a:spcPct val="116700"/>
              </a:lnSpc>
              <a:spcBef>
                <a:spcPts val="700"/>
              </a:spcBef>
            </a:pP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无论你有什么需求，SUSE 都将为你排忧解难，执行后续的整合、保护和扩展零售环境的步骤。我们的团队将助你构建面向未来的零售业务。</a:t>
            </a:r>
            <a:endParaRPr lang="en" altLang="zh-CN"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 algn="l">
              <a:lnSpc>
                <a:spcPct val="116700"/>
              </a:lnSpc>
              <a:spcBef>
                <a:spcPts val="695"/>
              </a:spcBef>
            </a:pP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要了解更多信息，访问 suse.com/retail，或立即联系你的 SUSE 客户经理。</a:t>
            </a:r>
            <a:r>
              <a:rPr lang="en" altLang="zh-CN" sz="1100" dirty="0" err="1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" altLang="zh-CN" sz="11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lang="en" altLang="zh-CN"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72400" cy="10058400"/>
            <a:chOff x="0" y="0"/>
            <a:chExt cx="7772400" cy="10058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400" cy="53479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317197"/>
              <a:ext cx="7772400" cy="4741545"/>
            </a:xfrm>
            <a:custGeom>
              <a:avLst/>
              <a:gdLst/>
              <a:ahLst/>
              <a:cxnLst/>
              <a:rect l="l" t="t" r="r" b="b"/>
              <a:pathLst>
                <a:path w="7772400" h="4741545">
                  <a:moveTo>
                    <a:pt x="7772400" y="0"/>
                  </a:moveTo>
                  <a:lnTo>
                    <a:pt x="0" y="0"/>
                  </a:lnTo>
                  <a:lnTo>
                    <a:pt x="0" y="4741202"/>
                  </a:lnTo>
                  <a:lnTo>
                    <a:pt x="7772400" y="4741202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0A3734"/>
            </a:solidFill>
          </p:spPr>
          <p:txBody>
            <a:bodyPr wrap="square" lIns="0" tIns="0" rIns="0" bIns="0" rtlCol="0"/>
            <a:lstStyle/>
            <a:p>
              <a:endParaRPr dirty="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2625" y="8077200"/>
            <a:ext cx="3809734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000" dirty="0">
                <a:solidFill>
                  <a:srgbClr val="FFFFFF"/>
                </a:solidFill>
                <a:latin typeface="Poppins Medium" pitchFamily="2" charset="0"/>
                <a:ea typeface="Source Han Sans CN" panose="020B0500000000000000" pitchFamily="34" charset="-128"/>
                <a:cs typeface="Poppins Medium" pitchFamily="2" charset="0"/>
              </a:rPr>
              <a:t>Innovate Everywhere</a:t>
            </a:r>
            <a:r>
              <a:rPr lang="zh-CN" altLang="en-US" sz="5000" dirty="0">
                <a:solidFill>
                  <a:srgbClr val="FFFFFF"/>
                </a:solidFill>
                <a:latin typeface="Poppins Medium" pitchFamily="2" charset="0"/>
                <a:ea typeface="Source Han Sans CN" panose="020B0500000000000000" pitchFamily="34" charset="-128"/>
                <a:cs typeface="Poppins Medium" pitchFamily="2" charset="0"/>
              </a:rPr>
              <a:t/>
            </a:r>
            <a:r>
              <a:rPr lang="en" altLang="zh-CN" sz="5000" dirty="0">
                <a:solidFill>
                  <a:srgbClr val="FFFFFF"/>
                </a:solidFill>
                <a:latin typeface="Poppins Medium" pitchFamily="2" charset="0"/>
                <a:ea typeface="Source Han Sans CN" panose="020B0500000000000000" pitchFamily="34" charset="-128"/>
                <a:cs typeface="Poppins Medium" pitchFamily="2" charset="0"/>
              </a:rPr>
              <a:t/>
            </a:r>
            <a:endParaRPr sz="5000" dirty="0">
              <a:latin typeface="Poppins Medium" pitchFamily="2" charset="0"/>
              <a:ea typeface="Source Han Sans CN" panose="020B0500000000000000" pitchFamily="34" charset="-128"/>
              <a:cs typeface="Poppins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466" y="581075"/>
            <a:ext cx="1530350" cy="278130"/>
          </a:xfrm>
          <a:custGeom>
            <a:avLst/>
            <a:gdLst/>
            <a:ahLst/>
            <a:cxnLst/>
            <a:rect l="l" t="t" r="r" b="b"/>
            <a:pathLst>
              <a:path w="1530350" h="278130">
                <a:moveTo>
                  <a:pt x="525297" y="87630"/>
                </a:moveTo>
                <a:lnTo>
                  <a:pt x="524205" y="82550"/>
                </a:lnTo>
                <a:lnTo>
                  <a:pt x="523900" y="81153"/>
                </a:lnTo>
                <a:lnTo>
                  <a:pt x="523900" y="90170"/>
                </a:lnTo>
                <a:lnTo>
                  <a:pt x="523430" y="96520"/>
                </a:lnTo>
                <a:lnTo>
                  <a:pt x="515670" y="101600"/>
                </a:lnTo>
                <a:lnTo>
                  <a:pt x="511721" y="101600"/>
                </a:lnTo>
                <a:lnTo>
                  <a:pt x="503936" y="96520"/>
                </a:lnTo>
                <a:lnTo>
                  <a:pt x="503478" y="90170"/>
                </a:lnTo>
                <a:lnTo>
                  <a:pt x="507377" y="86360"/>
                </a:lnTo>
                <a:lnTo>
                  <a:pt x="510832" y="82550"/>
                </a:lnTo>
                <a:lnTo>
                  <a:pt x="516547" y="82550"/>
                </a:lnTo>
                <a:lnTo>
                  <a:pt x="520014" y="86360"/>
                </a:lnTo>
                <a:lnTo>
                  <a:pt x="523900" y="90170"/>
                </a:lnTo>
                <a:lnTo>
                  <a:pt x="523900" y="81153"/>
                </a:lnTo>
                <a:lnTo>
                  <a:pt x="523379" y="78740"/>
                </a:lnTo>
                <a:lnTo>
                  <a:pt x="518147" y="69850"/>
                </a:lnTo>
                <a:lnTo>
                  <a:pt x="510374" y="64770"/>
                </a:lnTo>
                <a:lnTo>
                  <a:pt x="500862" y="63500"/>
                </a:lnTo>
                <a:lnTo>
                  <a:pt x="491350" y="64770"/>
                </a:lnTo>
                <a:lnTo>
                  <a:pt x="483590" y="69850"/>
                </a:lnTo>
                <a:lnTo>
                  <a:pt x="478345" y="78740"/>
                </a:lnTo>
                <a:lnTo>
                  <a:pt x="476427" y="87630"/>
                </a:lnTo>
                <a:lnTo>
                  <a:pt x="478345" y="97790"/>
                </a:lnTo>
                <a:lnTo>
                  <a:pt x="483590" y="105410"/>
                </a:lnTo>
                <a:lnTo>
                  <a:pt x="491350" y="110490"/>
                </a:lnTo>
                <a:lnTo>
                  <a:pt x="500862" y="111760"/>
                </a:lnTo>
                <a:lnTo>
                  <a:pt x="510374" y="110490"/>
                </a:lnTo>
                <a:lnTo>
                  <a:pt x="518147" y="105410"/>
                </a:lnTo>
                <a:lnTo>
                  <a:pt x="520763" y="101600"/>
                </a:lnTo>
                <a:lnTo>
                  <a:pt x="523379" y="97790"/>
                </a:lnTo>
                <a:lnTo>
                  <a:pt x="525297" y="87630"/>
                </a:lnTo>
                <a:close/>
              </a:path>
              <a:path w="1530350" h="278130">
                <a:moveTo>
                  <a:pt x="549579" y="135890"/>
                </a:moveTo>
                <a:lnTo>
                  <a:pt x="549516" y="133350"/>
                </a:lnTo>
                <a:lnTo>
                  <a:pt x="547801" y="106680"/>
                </a:lnTo>
                <a:lnTo>
                  <a:pt x="542505" y="81280"/>
                </a:lnTo>
                <a:lnTo>
                  <a:pt x="533120" y="63309"/>
                </a:lnTo>
                <a:lnTo>
                  <a:pt x="533120" y="80010"/>
                </a:lnTo>
                <a:lnTo>
                  <a:pt x="532650" y="97790"/>
                </a:lnTo>
                <a:lnTo>
                  <a:pt x="524332" y="110490"/>
                </a:lnTo>
                <a:lnTo>
                  <a:pt x="510476" y="119380"/>
                </a:lnTo>
                <a:lnTo>
                  <a:pt x="493395" y="119380"/>
                </a:lnTo>
                <a:lnTo>
                  <a:pt x="484809" y="116840"/>
                </a:lnTo>
                <a:lnTo>
                  <a:pt x="477570" y="110490"/>
                </a:lnTo>
                <a:lnTo>
                  <a:pt x="473176" y="105410"/>
                </a:lnTo>
                <a:lnTo>
                  <a:pt x="472071" y="104140"/>
                </a:lnTo>
                <a:lnTo>
                  <a:pt x="468731" y="95250"/>
                </a:lnTo>
                <a:lnTo>
                  <a:pt x="469214" y="78740"/>
                </a:lnTo>
                <a:lnTo>
                  <a:pt x="477532" y="64770"/>
                </a:lnTo>
                <a:lnTo>
                  <a:pt x="491388" y="55880"/>
                </a:lnTo>
                <a:lnTo>
                  <a:pt x="508457" y="55880"/>
                </a:lnTo>
                <a:lnTo>
                  <a:pt x="517042" y="58420"/>
                </a:lnTo>
                <a:lnTo>
                  <a:pt x="524281" y="64770"/>
                </a:lnTo>
                <a:lnTo>
                  <a:pt x="529767" y="71120"/>
                </a:lnTo>
                <a:lnTo>
                  <a:pt x="533120" y="80010"/>
                </a:lnTo>
                <a:lnTo>
                  <a:pt x="533120" y="63309"/>
                </a:lnTo>
                <a:lnTo>
                  <a:pt x="530567" y="58420"/>
                </a:lnTo>
                <a:lnTo>
                  <a:pt x="527240" y="55880"/>
                </a:lnTo>
                <a:lnTo>
                  <a:pt x="522236" y="52070"/>
                </a:lnTo>
                <a:lnTo>
                  <a:pt x="508914" y="41910"/>
                </a:lnTo>
                <a:lnTo>
                  <a:pt x="486384" y="31750"/>
                </a:lnTo>
                <a:lnTo>
                  <a:pt x="462229" y="20320"/>
                </a:lnTo>
                <a:lnTo>
                  <a:pt x="423075" y="2540"/>
                </a:lnTo>
                <a:lnTo>
                  <a:pt x="419049" y="0"/>
                </a:lnTo>
                <a:lnTo>
                  <a:pt x="414337" y="3810"/>
                </a:lnTo>
                <a:lnTo>
                  <a:pt x="414451" y="19050"/>
                </a:lnTo>
                <a:lnTo>
                  <a:pt x="414845" y="40640"/>
                </a:lnTo>
                <a:lnTo>
                  <a:pt x="414934" y="52070"/>
                </a:lnTo>
                <a:lnTo>
                  <a:pt x="407784" y="45720"/>
                </a:lnTo>
                <a:lnTo>
                  <a:pt x="399338" y="40640"/>
                </a:lnTo>
                <a:lnTo>
                  <a:pt x="390448" y="36830"/>
                </a:lnTo>
                <a:lnTo>
                  <a:pt x="381952" y="33020"/>
                </a:lnTo>
                <a:lnTo>
                  <a:pt x="354114" y="21590"/>
                </a:lnTo>
                <a:lnTo>
                  <a:pt x="305600" y="8890"/>
                </a:lnTo>
                <a:lnTo>
                  <a:pt x="265811" y="3810"/>
                </a:lnTo>
                <a:lnTo>
                  <a:pt x="243065" y="2540"/>
                </a:lnTo>
                <a:lnTo>
                  <a:pt x="220256" y="2540"/>
                </a:lnTo>
                <a:lnTo>
                  <a:pt x="175018" y="7620"/>
                </a:lnTo>
                <a:lnTo>
                  <a:pt x="103428" y="33020"/>
                </a:lnTo>
                <a:lnTo>
                  <a:pt x="41160" y="76200"/>
                </a:lnTo>
                <a:lnTo>
                  <a:pt x="12547" y="113030"/>
                </a:lnTo>
                <a:lnTo>
                  <a:pt x="114" y="156210"/>
                </a:lnTo>
                <a:lnTo>
                  <a:pt x="0" y="160020"/>
                </a:lnTo>
                <a:lnTo>
                  <a:pt x="1143" y="186690"/>
                </a:lnTo>
                <a:lnTo>
                  <a:pt x="17818" y="229870"/>
                </a:lnTo>
                <a:lnTo>
                  <a:pt x="65481" y="270510"/>
                </a:lnTo>
                <a:lnTo>
                  <a:pt x="105651" y="278130"/>
                </a:lnTo>
                <a:lnTo>
                  <a:pt x="144983" y="271780"/>
                </a:lnTo>
                <a:lnTo>
                  <a:pt x="175348" y="246380"/>
                </a:lnTo>
                <a:lnTo>
                  <a:pt x="187337" y="194310"/>
                </a:lnTo>
                <a:lnTo>
                  <a:pt x="158673" y="148590"/>
                </a:lnTo>
                <a:lnTo>
                  <a:pt x="109905" y="138430"/>
                </a:lnTo>
                <a:lnTo>
                  <a:pt x="77470" y="163830"/>
                </a:lnTo>
                <a:lnTo>
                  <a:pt x="85229" y="204470"/>
                </a:lnTo>
                <a:lnTo>
                  <a:pt x="103530" y="194310"/>
                </a:lnTo>
                <a:lnTo>
                  <a:pt x="100749" y="190500"/>
                </a:lnTo>
                <a:lnTo>
                  <a:pt x="130467" y="160020"/>
                </a:lnTo>
                <a:lnTo>
                  <a:pt x="159245" y="187960"/>
                </a:lnTo>
                <a:lnTo>
                  <a:pt x="148805" y="224790"/>
                </a:lnTo>
                <a:lnTo>
                  <a:pt x="110604" y="241300"/>
                </a:lnTo>
                <a:lnTo>
                  <a:pt x="98602" y="241300"/>
                </a:lnTo>
                <a:lnTo>
                  <a:pt x="46875" y="204470"/>
                </a:lnTo>
                <a:lnTo>
                  <a:pt x="38773" y="176530"/>
                </a:lnTo>
                <a:lnTo>
                  <a:pt x="43383" y="147320"/>
                </a:lnTo>
                <a:lnTo>
                  <a:pt x="62598" y="123190"/>
                </a:lnTo>
                <a:lnTo>
                  <a:pt x="89623" y="109220"/>
                </a:lnTo>
                <a:lnTo>
                  <a:pt x="117500" y="105410"/>
                </a:lnTo>
                <a:lnTo>
                  <a:pt x="143738" y="107950"/>
                </a:lnTo>
                <a:lnTo>
                  <a:pt x="180200" y="127000"/>
                </a:lnTo>
                <a:lnTo>
                  <a:pt x="213055" y="166370"/>
                </a:lnTo>
                <a:lnTo>
                  <a:pt x="217258" y="172720"/>
                </a:lnTo>
                <a:lnTo>
                  <a:pt x="221183" y="181610"/>
                </a:lnTo>
                <a:lnTo>
                  <a:pt x="224878" y="189230"/>
                </a:lnTo>
                <a:lnTo>
                  <a:pt x="228384" y="196850"/>
                </a:lnTo>
                <a:lnTo>
                  <a:pt x="251574" y="229870"/>
                </a:lnTo>
                <a:lnTo>
                  <a:pt x="316039" y="229870"/>
                </a:lnTo>
                <a:lnTo>
                  <a:pt x="314604" y="226060"/>
                </a:lnTo>
                <a:lnTo>
                  <a:pt x="306235" y="217170"/>
                </a:lnTo>
                <a:lnTo>
                  <a:pt x="297916" y="215900"/>
                </a:lnTo>
                <a:lnTo>
                  <a:pt x="290207" y="213360"/>
                </a:lnTo>
                <a:lnTo>
                  <a:pt x="280403" y="207010"/>
                </a:lnTo>
                <a:lnTo>
                  <a:pt x="276326" y="198120"/>
                </a:lnTo>
                <a:lnTo>
                  <a:pt x="276453" y="189230"/>
                </a:lnTo>
                <a:lnTo>
                  <a:pt x="279273" y="185420"/>
                </a:lnTo>
                <a:lnTo>
                  <a:pt x="331673" y="185420"/>
                </a:lnTo>
                <a:lnTo>
                  <a:pt x="367919" y="203200"/>
                </a:lnTo>
                <a:lnTo>
                  <a:pt x="380644" y="226060"/>
                </a:lnTo>
                <a:lnTo>
                  <a:pt x="383578" y="227330"/>
                </a:lnTo>
                <a:lnTo>
                  <a:pt x="383730" y="227330"/>
                </a:lnTo>
                <a:lnTo>
                  <a:pt x="388607" y="229870"/>
                </a:lnTo>
                <a:lnTo>
                  <a:pt x="443458" y="229870"/>
                </a:lnTo>
                <a:lnTo>
                  <a:pt x="422084" y="212090"/>
                </a:lnTo>
                <a:lnTo>
                  <a:pt x="416572" y="208280"/>
                </a:lnTo>
                <a:lnTo>
                  <a:pt x="411543" y="204470"/>
                </a:lnTo>
                <a:lnTo>
                  <a:pt x="407314" y="199390"/>
                </a:lnTo>
                <a:lnTo>
                  <a:pt x="404215" y="193040"/>
                </a:lnTo>
                <a:lnTo>
                  <a:pt x="402526" y="189230"/>
                </a:lnTo>
                <a:lnTo>
                  <a:pt x="402907" y="185420"/>
                </a:lnTo>
                <a:lnTo>
                  <a:pt x="403529" y="179070"/>
                </a:lnTo>
                <a:lnTo>
                  <a:pt x="408559" y="171450"/>
                </a:lnTo>
                <a:lnTo>
                  <a:pt x="411657" y="170180"/>
                </a:lnTo>
                <a:lnTo>
                  <a:pt x="418731" y="168910"/>
                </a:lnTo>
                <a:lnTo>
                  <a:pt x="422579" y="168910"/>
                </a:lnTo>
                <a:lnTo>
                  <a:pt x="430885" y="170180"/>
                </a:lnTo>
                <a:lnTo>
                  <a:pt x="435406" y="171450"/>
                </a:lnTo>
                <a:lnTo>
                  <a:pt x="439978" y="171450"/>
                </a:lnTo>
                <a:lnTo>
                  <a:pt x="446608" y="172720"/>
                </a:lnTo>
                <a:lnTo>
                  <a:pt x="477583" y="172720"/>
                </a:lnTo>
                <a:lnTo>
                  <a:pt x="488505" y="170180"/>
                </a:lnTo>
                <a:lnTo>
                  <a:pt x="499300" y="168910"/>
                </a:lnTo>
                <a:lnTo>
                  <a:pt x="524167" y="160020"/>
                </a:lnTo>
                <a:lnTo>
                  <a:pt x="530961" y="156210"/>
                </a:lnTo>
                <a:lnTo>
                  <a:pt x="537375" y="151130"/>
                </a:lnTo>
                <a:lnTo>
                  <a:pt x="543013" y="147320"/>
                </a:lnTo>
                <a:lnTo>
                  <a:pt x="546773" y="144780"/>
                </a:lnTo>
                <a:lnTo>
                  <a:pt x="544309" y="144780"/>
                </a:lnTo>
                <a:lnTo>
                  <a:pt x="534797" y="146050"/>
                </a:lnTo>
                <a:lnTo>
                  <a:pt x="526237" y="147320"/>
                </a:lnTo>
                <a:lnTo>
                  <a:pt x="500481" y="147320"/>
                </a:lnTo>
                <a:lnTo>
                  <a:pt x="477050" y="143510"/>
                </a:lnTo>
                <a:lnTo>
                  <a:pt x="469658" y="139700"/>
                </a:lnTo>
                <a:lnTo>
                  <a:pt x="462076" y="135890"/>
                </a:lnTo>
                <a:lnTo>
                  <a:pt x="455549" y="132080"/>
                </a:lnTo>
                <a:lnTo>
                  <a:pt x="448627" y="125730"/>
                </a:lnTo>
                <a:lnTo>
                  <a:pt x="448068" y="123190"/>
                </a:lnTo>
                <a:lnTo>
                  <a:pt x="451319" y="119380"/>
                </a:lnTo>
                <a:lnTo>
                  <a:pt x="454710" y="120650"/>
                </a:lnTo>
                <a:lnTo>
                  <a:pt x="455752" y="120650"/>
                </a:lnTo>
                <a:lnTo>
                  <a:pt x="464515" y="127000"/>
                </a:lnTo>
                <a:lnTo>
                  <a:pt x="474802" y="132080"/>
                </a:lnTo>
                <a:lnTo>
                  <a:pt x="486143" y="135890"/>
                </a:lnTo>
                <a:lnTo>
                  <a:pt x="498132" y="138430"/>
                </a:lnTo>
                <a:lnTo>
                  <a:pt x="548068" y="138430"/>
                </a:lnTo>
                <a:lnTo>
                  <a:pt x="549224" y="135890"/>
                </a:lnTo>
                <a:lnTo>
                  <a:pt x="549579" y="135890"/>
                </a:lnTo>
                <a:close/>
              </a:path>
              <a:path w="1530350" h="278130">
                <a:moveTo>
                  <a:pt x="817981" y="168084"/>
                </a:moveTo>
                <a:lnTo>
                  <a:pt x="800354" y="128447"/>
                </a:lnTo>
                <a:lnTo>
                  <a:pt x="765683" y="112331"/>
                </a:lnTo>
                <a:lnTo>
                  <a:pt x="724916" y="103428"/>
                </a:lnTo>
                <a:lnTo>
                  <a:pt x="712736" y="100190"/>
                </a:lnTo>
                <a:lnTo>
                  <a:pt x="682713" y="70675"/>
                </a:lnTo>
                <a:lnTo>
                  <a:pt x="683539" y="63563"/>
                </a:lnTo>
                <a:lnTo>
                  <a:pt x="721042" y="37465"/>
                </a:lnTo>
                <a:lnTo>
                  <a:pt x="731977" y="36880"/>
                </a:lnTo>
                <a:lnTo>
                  <a:pt x="743191" y="37465"/>
                </a:lnTo>
                <a:lnTo>
                  <a:pt x="779475" y="53708"/>
                </a:lnTo>
                <a:lnTo>
                  <a:pt x="786536" y="62890"/>
                </a:lnTo>
                <a:lnTo>
                  <a:pt x="790968" y="65074"/>
                </a:lnTo>
                <a:lnTo>
                  <a:pt x="799541" y="65074"/>
                </a:lnTo>
                <a:lnTo>
                  <a:pt x="803186" y="63677"/>
                </a:lnTo>
                <a:lnTo>
                  <a:pt x="812253" y="55473"/>
                </a:lnTo>
                <a:lnTo>
                  <a:pt x="812800" y="45796"/>
                </a:lnTo>
                <a:lnTo>
                  <a:pt x="807186" y="39535"/>
                </a:lnTo>
                <a:lnTo>
                  <a:pt x="804595" y="36880"/>
                </a:lnTo>
                <a:lnTo>
                  <a:pt x="801497" y="33705"/>
                </a:lnTo>
                <a:lnTo>
                  <a:pt x="759053" y="12039"/>
                </a:lnTo>
                <a:lnTo>
                  <a:pt x="731634" y="9359"/>
                </a:lnTo>
                <a:lnTo>
                  <a:pt x="719391" y="9906"/>
                </a:lnTo>
                <a:lnTo>
                  <a:pt x="678510" y="22821"/>
                </a:lnTo>
                <a:lnTo>
                  <a:pt x="651103" y="57137"/>
                </a:lnTo>
                <a:lnTo>
                  <a:pt x="648601" y="74295"/>
                </a:lnTo>
                <a:lnTo>
                  <a:pt x="649097" y="82448"/>
                </a:lnTo>
                <a:lnTo>
                  <a:pt x="673531" y="118668"/>
                </a:lnTo>
                <a:lnTo>
                  <a:pt x="714870" y="133680"/>
                </a:lnTo>
                <a:lnTo>
                  <a:pt x="743026" y="139560"/>
                </a:lnTo>
                <a:lnTo>
                  <a:pt x="754748" y="142709"/>
                </a:lnTo>
                <a:lnTo>
                  <a:pt x="764197" y="146075"/>
                </a:lnTo>
                <a:lnTo>
                  <a:pt x="771448" y="149669"/>
                </a:lnTo>
                <a:lnTo>
                  <a:pt x="779907" y="154774"/>
                </a:lnTo>
                <a:lnTo>
                  <a:pt x="784199" y="161632"/>
                </a:lnTo>
                <a:lnTo>
                  <a:pt x="784199" y="170065"/>
                </a:lnTo>
                <a:lnTo>
                  <a:pt x="753910" y="200456"/>
                </a:lnTo>
                <a:lnTo>
                  <a:pt x="732637" y="202539"/>
                </a:lnTo>
                <a:lnTo>
                  <a:pt x="720623" y="201942"/>
                </a:lnTo>
                <a:lnTo>
                  <a:pt x="684110" y="189547"/>
                </a:lnTo>
                <a:lnTo>
                  <a:pt x="670356" y="175577"/>
                </a:lnTo>
                <a:lnTo>
                  <a:pt x="666254" y="173710"/>
                </a:lnTo>
                <a:lnTo>
                  <a:pt x="657758" y="173710"/>
                </a:lnTo>
                <a:lnTo>
                  <a:pt x="653872" y="175310"/>
                </a:lnTo>
                <a:lnTo>
                  <a:pt x="645121" y="184061"/>
                </a:lnTo>
                <a:lnTo>
                  <a:pt x="644779" y="193217"/>
                </a:lnTo>
                <a:lnTo>
                  <a:pt x="650087" y="199148"/>
                </a:lnTo>
                <a:lnTo>
                  <a:pt x="665645" y="212623"/>
                </a:lnTo>
                <a:lnTo>
                  <a:pt x="684682" y="222288"/>
                </a:lnTo>
                <a:lnTo>
                  <a:pt x="707148" y="228117"/>
                </a:lnTo>
                <a:lnTo>
                  <a:pt x="732967" y="230060"/>
                </a:lnTo>
                <a:lnTo>
                  <a:pt x="745261" y="229577"/>
                </a:lnTo>
                <a:lnTo>
                  <a:pt x="786676" y="218262"/>
                </a:lnTo>
                <a:lnTo>
                  <a:pt x="815327" y="185547"/>
                </a:lnTo>
                <a:lnTo>
                  <a:pt x="817321" y="177076"/>
                </a:lnTo>
                <a:lnTo>
                  <a:pt x="817981" y="168084"/>
                </a:lnTo>
                <a:close/>
              </a:path>
              <a:path w="1530350" h="278130">
                <a:moveTo>
                  <a:pt x="1062494" y="16573"/>
                </a:moveTo>
                <a:lnTo>
                  <a:pt x="1055217" y="9283"/>
                </a:lnTo>
                <a:lnTo>
                  <a:pt x="1037310" y="9283"/>
                </a:lnTo>
                <a:lnTo>
                  <a:pt x="1030020" y="16573"/>
                </a:lnTo>
                <a:lnTo>
                  <a:pt x="1030020" y="140716"/>
                </a:lnTo>
                <a:lnTo>
                  <a:pt x="1029182" y="155409"/>
                </a:lnTo>
                <a:lnTo>
                  <a:pt x="1009002" y="193929"/>
                </a:lnTo>
                <a:lnTo>
                  <a:pt x="975169" y="202476"/>
                </a:lnTo>
                <a:lnTo>
                  <a:pt x="962113" y="201523"/>
                </a:lnTo>
                <a:lnTo>
                  <a:pt x="927862" y="178752"/>
                </a:lnTo>
                <a:lnTo>
                  <a:pt x="920305" y="140716"/>
                </a:lnTo>
                <a:lnTo>
                  <a:pt x="920305" y="16573"/>
                </a:lnTo>
                <a:lnTo>
                  <a:pt x="913028" y="9283"/>
                </a:lnTo>
                <a:lnTo>
                  <a:pt x="895134" y="9283"/>
                </a:lnTo>
                <a:lnTo>
                  <a:pt x="887857" y="16573"/>
                </a:lnTo>
                <a:lnTo>
                  <a:pt x="887857" y="144995"/>
                </a:lnTo>
                <a:lnTo>
                  <a:pt x="889254" y="164719"/>
                </a:lnTo>
                <a:lnTo>
                  <a:pt x="910082" y="208546"/>
                </a:lnTo>
                <a:lnTo>
                  <a:pt x="955090" y="228663"/>
                </a:lnTo>
                <a:lnTo>
                  <a:pt x="975169" y="230009"/>
                </a:lnTo>
                <a:lnTo>
                  <a:pt x="995260" y="228663"/>
                </a:lnTo>
                <a:lnTo>
                  <a:pt x="1040244" y="208546"/>
                </a:lnTo>
                <a:lnTo>
                  <a:pt x="1061097" y="164719"/>
                </a:lnTo>
                <a:lnTo>
                  <a:pt x="1062494" y="144995"/>
                </a:lnTo>
                <a:lnTo>
                  <a:pt x="1062494" y="16573"/>
                </a:lnTo>
                <a:close/>
              </a:path>
              <a:path w="1530350" h="278130">
                <a:moveTo>
                  <a:pt x="1304010" y="168021"/>
                </a:moveTo>
                <a:lnTo>
                  <a:pt x="1286395" y="128384"/>
                </a:lnTo>
                <a:lnTo>
                  <a:pt x="1251724" y="112280"/>
                </a:lnTo>
                <a:lnTo>
                  <a:pt x="1210945" y="103365"/>
                </a:lnTo>
                <a:lnTo>
                  <a:pt x="1198778" y="100126"/>
                </a:lnTo>
                <a:lnTo>
                  <a:pt x="1168742" y="70612"/>
                </a:lnTo>
                <a:lnTo>
                  <a:pt x="1169568" y="63487"/>
                </a:lnTo>
                <a:lnTo>
                  <a:pt x="1207084" y="37414"/>
                </a:lnTo>
                <a:lnTo>
                  <a:pt x="1218006" y="36830"/>
                </a:lnTo>
                <a:lnTo>
                  <a:pt x="1229233" y="37414"/>
                </a:lnTo>
                <a:lnTo>
                  <a:pt x="1265491" y="53632"/>
                </a:lnTo>
                <a:lnTo>
                  <a:pt x="1269644" y="59042"/>
                </a:lnTo>
                <a:lnTo>
                  <a:pt x="1272578" y="62826"/>
                </a:lnTo>
                <a:lnTo>
                  <a:pt x="1298829" y="45732"/>
                </a:lnTo>
                <a:lnTo>
                  <a:pt x="1293228" y="39471"/>
                </a:lnTo>
                <a:lnTo>
                  <a:pt x="1257185" y="15303"/>
                </a:lnTo>
                <a:lnTo>
                  <a:pt x="1217676" y="9283"/>
                </a:lnTo>
                <a:lnTo>
                  <a:pt x="1205445" y="9829"/>
                </a:lnTo>
                <a:lnTo>
                  <a:pt x="1164551" y="22758"/>
                </a:lnTo>
                <a:lnTo>
                  <a:pt x="1137145" y="57061"/>
                </a:lnTo>
                <a:lnTo>
                  <a:pt x="1134643" y="74231"/>
                </a:lnTo>
                <a:lnTo>
                  <a:pt x="1135138" y="82384"/>
                </a:lnTo>
                <a:lnTo>
                  <a:pt x="1159573" y="118605"/>
                </a:lnTo>
                <a:lnTo>
                  <a:pt x="1200912" y="133629"/>
                </a:lnTo>
                <a:lnTo>
                  <a:pt x="1229067" y="139509"/>
                </a:lnTo>
                <a:lnTo>
                  <a:pt x="1240790" y="142646"/>
                </a:lnTo>
                <a:lnTo>
                  <a:pt x="1250238" y="145999"/>
                </a:lnTo>
                <a:lnTo>
                  <a:pt x="1257477" y="149593"/>
                </a:lnTo>
                <a:lnTo>
                  <a:pt x="1265948" y="154698"/>
                </a:lnTo>
                <a:lnTo>
                  <a:pt x="1270241" y="161569"/>
                </a:lnTo>
                <a:lnTo>
                  <a:pt x="1270241" y="169989"/>
                </a:lnTo>
                <a:lnTo>
                  <a:pt x="1239939" y="200393"/>
                </a:lnTo>
                <a:lnTo>
                  <a:pt x="1218679" y="202476"/>
                </a:lnTo>
                <a:lnTo>
                  <a:pt x="1206665" y="201879"/>
                </a:lnTo>
                <a:lnTo>
                  <a:pt x="1170152" y="189484"/>
                </a:lnTo>
                <a:lnTo>
                  <a:pt x="1156373" y="175514"/>
                </a:lnTo>
                <a:lnTo>
                  <a:pt x="1152271" y="173659"/>
                </a:lnTo>
                <a:lnTo>
                  <a:pt x="1143800" y="173659"/>
                </a:lnTo>
                <a:lnTo>
                  <a:pt x="1139939" y="175247"/>
                </a:lnTo>
                <a:lnTo>
                  <a:pt x="1131150" y="184010"/>
                </a:lnTo>
                <a:lnTo>
                  <a:pt x="1130808" y="193167"/>
                </a:lnTo>
                <a:lnTo>
                  <a:pt x="1136129" y="199097"/>
                </a:lnTo>
                <a:lnTo>
                  <a:pt x="1151686" y="212572"/>
                </a:lnTo>
                <a:lnTo>
                  <a:pt x="1170736" y="222237"/>
                </a:lnTo>
                <a:lnTo>
                  <a:pt x="1193190" y="228066"/>
                </a:lnTo>
                <a:lnTo>
                  <a:pt x="1218996" y="230009"/>
                </a:lnTo>
                <a:lnTo>
                  <a:pt x="1231290" y="229527"/>
                </a:lnTo>
                <a:lnTo>
                  <a:pt x="1272717" y="218198"/>
                </a:lnTo>
                <a:lnTo>
                  <a:pt x="1301369" y="185470"/>
                </a:lnTo>
                <a:lnTo>
                  <a:pt x="1303350" y="177012"/>
                </a:lnTo>
                <a:lnTo>
                  <a:pt x="1304010" y="168021"/>
                </a:lnTo>
                <a:close/>
              </a:path>
              <a:path w="1530350" h="278130">
                <a:moveTo>
                  <a:pt x="1529803" y="18376"/>
                </a:moveTo>
                <a:lnTo>
                  <a:pt x="1523517" y="12090"/>
                </a:lnTo>
                <a:lnTo>
                  <a:pt x="1417218" y="12090"/>
                </a:lnTo>
                <a:lnTo>
                  <a:pt x="1400378" y="15494"/>
                </a:lnTo>
                <a:lnTo>
                  <a:pt x="1386598" y="24790"/>
                </a:lnTo>
                <a:lnTo>
                  <a:pt x="1377302" y="38569"/>
                </a:lnTo>
                <a:lnTo>
                  <a:pt x="1373886" y="55422"/>
                </a:lnTo>
                <a:lnTo>
                  <a:pt x="1373886" y="183857"/>
                </a:lnTo>
                <a:lnTo>
                  <a:pt x="1377302" y="200698"/>
                </a:lnTo>
                <a:lnTo>
                  <a:pt x="1386598" y="214477"/>
                </a:lnTo>
                <a:lnTo>
                  <a:pt x="1400378" y="223761"/>
                </a:lnTo>
                <a:lnTo>
                  <a:pt x="1417218" y="227177"/>
                </a:lnTo>
                <a:lnTo>
                  <a:pt x="1523517" y="227177"/>
                </a:lnTo>
                <a:lnTo>
                  <a:pt x="1529803" y="220903"/>
                </a:lnTo>
                <a:lnTo>
                  <a:pt x="1529803" y="205473"/>
                </a:lnTo>
                <a:lnTo>
                  <a:pt x="1523517" y="199174"/>
                </a:lnTo>
                <a:lnTo>
                  <a:pt x="1408772" y="199174"/>
                </a:lnTo>
                <a:lnTo>
                  <a:pt x="1401889" y="192316"/>
                </a:lnTo>
                <a:lnTo>
                  <a:pt x="1401889" y="132511"/>
                </a:lnTo>
                <a:lnTo>
                  <a:pt x="1505889" y="132511"/>
                </a:lnTo>
                <a:lnTo>
                  <a:pt x="1511846" y="126555"/>
                </a:lnTo>
                <a:lnTo>
                  <a:pt x="1511846" y="111925"/>
                </a:lnTo>
                <a:lnTo>
                  <a:pt x="1505889" y="105968"/>
                </a:lnTo>
                <a:lnTo>
                  <a:pt x="1401889" y="105968"/>
                </a:lnTo>
                <a:lnTo>
                  <a:pt x="1401889" y="46964"/>
                </a:lnTo>
                <a:lnTo>
                  <a:pt x="1408772" y="40081"/>
                </a:lnTo>
                <a:lnTo>
                  <a:pt x="1523517" y="40081"/>
                </a:lnTo>
                <a:lnTo>
                  <a:pt x="1529803" y="33807"/>
                </a:lnTo>
                <a:lnTo>
                  <a:pt x="1529803" y="18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6500" y="8661919"/>
            <a:ext cx="2437130" cy="735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© 2023 SUSE LLC. 保留所有权利。SUSE 和 SUSE 徽标是 SUSE LLC 在美国和其他国家的注册商标。文中所有第三方商标归其各自企业所有。</a:t>
            </a:r>
            <a:r>
              <a:rPr lang="zh-CN" altLang="en-US" sz="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sz="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lang="zh-CN" altLang="en-US" sz="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sz="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lang="zh-CN" altLang="en-US" sz="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sz="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lang="zh-CN" altLang="en-US" sz="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sz="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endParaRPr sz="800" dirty="0"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5A387092-2FAB-7888-39A3-33572982F35F}"/>
              </a:ext>
            </a:extLst>
          </p:cNvPr>
          <p:cNvSpPr txBox="1"/>
          <p:nvPr/>
        </p:nvSpPr>
        <p:spPr>
          <a:xfrm>
            <a:off x="355011" y="5596443"/>
            <a:ext cx="257671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了解更多</a:t>
            </a:r>
            <a:r>
              <a:rPr lang="zh-CN" altLang="en-US" sz="1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D2098DA-2DA0-93D7-07D9-654B4EC4753D}"/>
              </a:ext>
            </a:extLst>
          </p:cNvPr>
          <p:cNvGrpSpPr/>
          <p:nvPr/>
        </p:nvGrpSpPr>
        <p:grpSpPr>
          <a:xfrm>
            <a:off x="4527954" y="5916304"/>
            <a:ext cx="3278131" cy="1282258"/>
            <a:chOff x="519214" y="7030009"/>
            <a:chExt cx="3278131" cy="128225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109417A-4514-1607-746A-01F8A565C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214" y="7030009"/>
              <a:ext cx="997009" cy="997009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6E18491-9AF2-A5B0-D1A2-4DABF2593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9654" y="7030010"/>
              <a:ext cx="997009" cy="997009"/>
            </a:xfrm>
            <a:prstGeom prst="rect">
              <a:avLst/>
            </a:prstGeom>
          </p:spPr>
        </p:pic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ED37B75E-8E23-0EA1-7748-88C2EA408293}"/>
                </a:ext>
              </a:extLst>
            </p:cNvPr>
            <p:cNvSpPr txBox="1"/>
            <p:nvPr/>
          </p:nvSpPr>
          <p:spPr>
            <a:xfrm>
              <a:off x="519214" y="8145555"/>
              <a:ext cx="1681882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l">
                <a:spcBef>
                  <a:spcPts val="100"/>
                </a:spcBef>
              </a:pPr>
              <a:r>
                <a:rPr lang="en-US" altLang="zh-CN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>SUSE 微信公众号</a:t>
              </a:r>
              <a:r>
                <a:rPr lang="zh-CN" altLang="en-US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/>
              </a:r>
              <a:r>
                <a:rPr lang="en-US" altLang="zh-CN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/>
              </a:r>
              <a:r>
                <a:rPr lang="zh-CN" altLang="en-US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/>
              </a:r>
              <a:r>
                <a:rPr lang="en-US" altLang="zh-CN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/>
              </a:r>
              <a:endParaRPr sz="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9CE2B961-66F9-3D95-CF7B-2C29E3DBDD71}"/>
                </a:ext>
              </a:extLst>
            </p:cNvPr>
            <p:cNvSpPr txBox="1"/>
            <p:nvPr/>
          </p:nvSpPr>
          <p:spPr>
            <a:xfrm>
              <a:off x="2113485" y="8145555"/>
              <a:ext cx="1683860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l">
                <a:spcBef>
                  <a:spcPts val="100"/>
                </a:spcBef>
              </a:pPr>
              <a:r>
                <a:rPr lang="en-US" altLang="zh-CN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>Rancher 微信公众号</a:t>
              </a:r>
              <a:r>
                <a:rPr lang="zh-CN" altLang="en-US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/>
              </a:r>
              <a:r>
                <a:rPr lang="en-US" altLang="zh-CN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/>
              </a:r>
              <a:r>
                <a:rPr lang="zh-CN" altLang="en-US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/>
              </a:r>
              <a:r>
                <a:rPr lang="en-US" altLang="zh-CN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/>
              </a:r>
              <a:endParaRPr sz="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endParaRPr>
            </a:p>
          </p:txBody>
        </p:sp>
      </p:grpSp>
      <p:sp>
        <p:nvSpPr>
          <p:cNvPr id="17" name="object 5">
            <a:extLst>
              <a:ext uri="{FF2B5EF4-FFF2-40B4-BE49-F238E27FC236}">
                <a16:creationId xmlns:a16="http://schemas.microsoft.com/office/drawing/2014/main" id="{38D59EA6-DED7-5053-A5AE-2EF2808036E5}"/>
              </a:ext>
            </a:extLst>
          </p:cNvPr>
          <p:cNvSpPr txBox="1"/>
          <p:nvPr/>
        </p:nvSpPr>
        <p:spPr>
          <a:xfrm>
            <a:off x="340360" y="5942963"/>
            <a:ext cx="3605095" cy="88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请访问 SUSE 中国官网：https://www.suse.com/zh-cn/</a:t>
            </a:r>
            <a:r>
              <a:rPr lang="zh-CN" altLang="en-US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zh-CN" altLang="en-US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zh-CN" altLang="en-US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" altLang="zh-CN" sz="1000" dirty="0" err="1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" altLang="zh-CN" sz="1000" dirty="0" err="1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拨打 SUSE 服务热线 010-65339000</a:t>
            </a:r>
            <a:r>
              <a:rPr lang="zh-CN" altLang="en-US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-US" altLang="zh-CN" sz="1000" dirty="0">
                <a:solidFill>
                  <a:srgbClr val="FFFFFE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zh-CN" altLang="en-US" sz="1000" dirty="0">
                <a:solidFill>
                  <a:srgbClr val="FFFFFE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扫码关注 SUSE 官方微信公众号</a:t>
            </a:r>
            <a:r>
              <a:rPr lang="zh-CN" altLang="en-US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zh-CN" altLang="en-US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zh-CN" altLang="en-US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-US" altLang="zh-CN" sz="1000" dirty="0">
                <a:solidFill>
                  <a:srgbClr val="FFFFFE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zh-CN" altLang="en-US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endParaRPr lang="zh-CN" altLang="en-US" sz="1000" dirty="0">
              <a:solidFill>
                <a:srgbClr val="FFFFFE"/>
              </a:solidFill>
              <a:effectLst/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D4C0"/>
        </a:solidFill>
      </a:spPr>
      <a:bodyPr wrap="square" lIns="360000" tIns="360000" rIns="360000" bIns="720000" rtlCol="0">
        <a:spAutoFit/>
      </a:bodyPr>
      <a:lstStyle>
        <a:defPPr marL="12700" algn="l">
          <a:spcBef>
            <a:spcPts val="790"/>
          </a:spcBef>
          <a:defRPr sz="1200" b="1" dirty="0">
            <a:solidFill>
              <a:srgbClr val="003A36"/>
            </a:solidFill>
            <a:latin typeface="Source Han Sans CN" panose="020B0500000000000000" pitchFamily="34" charset="-128"/>
            <a:ea typeface="Source Han Sans CN" panose="020B0500000000000000" pitchFamily="34" charset="-128"/>
            <a:cs typeface="Lucida Sans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1926</Words>
  <Application>Microsoft Macintosh PowerPoint</Application>
  <PresentationFormat>自定义</PresentationFormat>
  <Paragraphs>91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Source Han Sans CN</vt:lpstr>
      <vt:lpstr>Calibri</vt:lpstr>
      <vt:lpstr>Century Gothic</vt:lpstr>
      <vt:lpstr>Lucida Sans Unicode</vt:lpstr>
      <vt:lpstr>Poppins Medium</vt:lpstr>
      <vt:lpstr>Times New Roman</vt:lpstr>
      <vt:lpstr>Verdana</vt:lpstr>
      <vt:lpstr>Office Theme</vt:lpstr>
      <vt:lpstr>PowerPoint 演示文稿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SUSE Manager for Retail: Transforming Point of Service</dc:title>
  <dc:subject>You are ready to transform your point-of-service retail environment. But where do you begin? Regardless of your starting point, SUSE Manager for Retail will fit in, delivering security and centralized management – and serving as a pathway to modern technologies such as containers and edge computing.</dc:subject>
  <dc:creator>SUSE</dc:creator>
  <cp:lastModifiedBy>Vicky Wong</cp:lastModifiedBy>
  <cp:revision>164</cp:revision>
  <dcterms:created xsi:type="dcterms:W3CDTF">2023-05-25T03:36:29Z</dcterms:created>
  <dcterms:modified xsi:type="dcterms:W3CDTF">2023-05-29T07:05:57Z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2023-01-13T00:00:00Z</vt:filetime>
  </property>
  <property fmtid="{D5CDD505-2E9C-101B-9397-08002B2CF9AE}" pid="3" name="Creator">
    <vt:lpwstr>Adobe InDesign 17.4 (Windows)</vt:lpwstr>
  </property>
  <property fmtid="{D5CDD505-2E9C-101B-9397-08002B2CF9AE}" pid="4" name="LastSaved">
    <vt:filetime>2023-05-25T00:00:00Z</vt:filetime>
  </property>
</Properties>
</file>