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8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28.png"/><Relationship Id="rId7" Type="http://schemas.openxmlformats.org/officeDocument/2006/relationships/image" Target="../media/image3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2.png"/><Relationship Id="rId12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11" Type="http://schemas.openxmlformats.org/officeDocument/2006/relationships/image" Target="../media/image44.png"/><Relationship Id="rId5" Type="http://schemas.openxmlformats.org/officeDocument/2006/relationships/image" Target="../media/image28.png"/><Relationship Id="rId10" Type="http://schemas.openxmlformats.org/officeDocument/2006/relationships/image" Target="../media/image43.png"/><Relationship Id="rId4" Type="http://schemas.openxmlformats.org/officeDocument/2006/relationships/image" Target="../media/image14.png"/><Relationship Id="rId9" Type="http://schemas.openxmlformats.org/officeDocument/2006/relationships/image" Target="../media/image42.png"/><Relationship Id="rId14" Type="http://schemas.openxmlformats.org/officeDocument/2006/relationships/hyperlink" Target="https://www.linkedin.com/in/vicky-jodi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hyperlink" Target="https://docs.google.com/spreadsheets/d/1KDwVAvHttgzrgMbUtD5fxYF4266JStkZ/edit?usp=share_link&amp;ouid=104630564271867774996&amp;rtpof=true&amp;sd=tru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jp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10" Type="http://schemas.openxmlformats.org/officeDocument/2006/relationships/hyperlink" Target="https://datastudio.google.com/u/0/reporting/e0e8d21a-2294-4be4-8e98-12333470988d/page/QpI8C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" y="1"/>
            <a:ext cx="18288000" cy="10287000"/>
            <a:chOff x="72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72" y="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834" y="10286711"/>
                  </a:moveTo>
                  <a:lnTo>
                    <a:pt x="0" y="10286711"/>
                  </a:lnTo>
                  <a:lnTo>
                    <a:pt x="0" y="1028411"/>
                  </a:lnTo>
                  <a:lnTo>
                    <a:pt x="1158711" y="1028411"/>
                  </a:lnTo>
                  <a:lnTo>
                    <a:pt x="1196049" y="1012548"/>
                  </a:lnTo>
                  <a:lnTo>
                    <a:pt x="1231863" y="984860"/>
                  </a:lnTo>
                  <a:lnTo>
                    <a:pt x="1259676" y="948903"/>
                  </a:lnTo>
                  <a:lnTo>
                    <a:pt x="1277678" y="906313"/>
                  </a:lnTo>
                  <a:lnTo>
                    <a:pt x="1284060" y="858724"/>
                  </a:lnTo>
                  <a:lnTo>
                    <a:pt x="1284060" y="178051"/>
                  </a:lnTo>
                  <a:lnTo>
                    <a:pt x="1290346" y="131231"/>
                  </a:lnTo>
                  <a:lnTo>
                    <a:pt x="1307968" y="88833"/>
                  </a:lnTo>
                  <a:lnTo>
                    <a:pt x="1335399" y="52684"/>
                  </a:lnTo>
                  <a:lnTo>
                    <a:pt x="1371023" y="24611"/>
                  </a:lnTo>
                  <a:lnTo>
                    <a:pt x="1413218" y="6441"/>
                  </a:lnTo>
                  <a:lnTo>
                    <a:pt x="1460367" y="0"/>
                  </a:lnTo>
                  <a:lnTo>
                    <a:pt x="4549122" y="0"/>
                  </a:lnTo>
                  <a:lnTo>
                    <a:pt x="4595604" y="6249"/>
                  </a:lnTo>
                  <a:lnTo>
                    <a:pt x="4637704" y="24227"/>
                  </a:lnTo>
                  <a:lnTo>
                    <a:pt x="4673518" y="51915"/>
                  </a:lnTo>
                  <a:lnTo>
                    <a:pt x="4701331" y="87872"/>
                  </a:lnTo>
                  <a:lnTo>
                    <a:pt x="4719333" y="130462"/>
                  </a:lnTo>
                  <a:lnTo>
                    <a:pt x="4725715" y="178051"/>
                  </a:lnTo>
                  <a:lnTo>
                    <a:pt x="4725715" y="861031"/>
                  </a:lnTo>
                  <a:lnTo>
                    <a:pt x="4732001" y="907851"/>
                  </a:lnTo>
                  <a:lnTo>
                    <a:pt x="4749622" y="950249"/>
                  </a:lnTo>
                  <a:lnTo>
                    <a:pt x="4777054" y="986398"/>
                  </a:lnTo>
                  <a:lnTo>
                    <a:pt x="4812678" y="1014471"/>
                  </a:lnTo>
                  <a:lnTo>
                    <a:pt x="4845348" y="1028507"/>
                  </a:lnTo>
                  <a:lnTo>
                    <a:pt x="18287834" y="1028507"/>
                  </a:lnTo>
                  <a:lnTo>
                    <a:pt x="18287834" y="102867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081" y="1536815"/>
              <a:ext cx="133199" cy="1808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23" y="1536815"/>
              <a:ext cx="133294" cy="180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00175" y="1443913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2195" y="1348240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237" y="265442"/>
              <a:ext cx="599440" cy="601345"/>
            </a:xfrm>
            <a:custGeom>
              <a:avLst/>
              <a:gdLst/>
              <a:ahLst/>
              <a:cxnLst/>
              <a:rect l="l" t="t" r="r" b="b"/>
              <a:pathLst>
                <a:path w="599440" h="601344">
                  <a:moveTo>
                    <a:pt x="299472" y="601089"/>
                  </a:moveTo>
                  <a:lnTo>
                    <a:pt x="250986" y="597082"/>
                  </a:lnTo>
                  <a:lnTo>
                    <a:pt x="204877" y="585728"/>
                  </a:lnTo>
                  <a:lnTo>
                    <a:pt x="161905" y="567504"/>
                  </a:lnTo>
                  <a:lnTo>
                    <a:pt x="122641" y="543079"/>
                  </a:lnTo>
                  <a:lnTo>
                    <a:pt x="87750" y="513025"/>
                  </a:lnTo>
                  <a:lnTo>
                    <a:pt x="57802" y="478009"/>
                  </a:lnTo>
                  <a:lnTo>
                    <a:pt x="33369" y="438699"/>
                  </a:lnTo>
                  <a:lnTo>
                    <a:pt x="15211" y="395574"/>
                  </a:lnTo>
                  <a:lnTo>
                    <a:pt x="3897" y="349299"/>
                  </a:lnTo>
                  <a:lnTo>
                    <a:pt x="0" y="300544"/>
                  </a:lnTo>
                  <a:lnTo>
                    <a:pt x="3897" y="251789"/>
                  </a:lnTo>
                  <a:lnTo>
                    <a:pt x="15306" y="205515"/>
                  </a:lnTo>
                  <a:lnTo>
                    <a:pt x="33464" y="162389"/>
                  </a:lnTo>
                  <a:lnTo>
                    <a:pt x="57802" y="123080"/>
                  </a:lnTo>
                  <a:lnTo>
                    <a:pt x="87750" y="88064"/>
                  </a:lnTo>
                  <a:lnTo>
                    <a:pt x="122641" y="58009"/>
                  </a:lnTo>
                  <a:lnTo>
                    <a:pt x="161810" y="33584"/>
                  </a:lnTo>
                  <a:lnTo>
                    <a:pt x="204782" y="15361"/>
                  </a:lnTo>
                  <a:lnTo>
                    <a:pt x="250891" y="3911"/>
                  </a:lnTo>
                  <a:lnTo>
                    <a:pt x="299472" y="0"/>
                  </a:lnTo>
                  <a:lnTo>
                    <a:pt x="348053" y="3911"/>
                  </a:lnTo>
                  <a:lnTo>
                    <a:pt x="394163" y="15361"/>
                  </a:lnTo>
                  <a:lnTo>
                    <a:pt x="437135" y="33584"/>
                  </a:lnTo>
                  <a:lnTo>
                    <a:pt x="476304" y="58009"/>
                  </a:lnTo>
                  <a:lnTo>
                    <a:pt x="511290" y="87968"/>
                  </a:lnTo>
                  <a:lnTo>
                    <a:pt x="541237" y="122984"/>
                  </a:lnTo>
                  <a:lnTo>
                    <a:pt x="565575" y="162389"/>
                  </a:lnTo>
                  <a:lnTo>
                    <a:pt x="583734" y="205515"/>
                  </a:lnTo>
                  <a:lnTo>
                    <a:pt x="595047" y="251789"/>
                  </a:lnTo>
                  <a:lnTo>
                    <a:pt x="598945" y="300544"/>
                  </a:lnTo>
                  <a:lnTo>
                    <a:pt x="595047" y="349299"/>
                  </a:lnTo>
                  <a:lnTo>
                    <a:pt x="583734" y="395574"/>
                  </a:lnTo>
                  <a:lnTo>
                    <a:pt x="565575" y="438699"/>
                  </a:lnTo>
                  <a:lnTo>
                    <a:pt x="541237" y="478104"/>
                  </a:lnTo>
                  <a:lnTo>
                    <a:pt x="511290" y="513120"/>
                  </a:lnTo>
                  <a:lnTo>
                    <a:pt x="476399" y="543174"/>
                  </a:lnTo>
                  <a:lnTo>
                    <a:pt x="437135" y="567600"/>
                  </a:lnTo>
                  <a:lnTo>
                    <a:pt x="394163" y="585823"/>
                  </a:lnTo>
                  <a:lnTo>
                    <a:pt x="348053" y="597177"/>
                  </a:lnTo>
                  <a:lnTo>
                    <a:pt x="299472" y="601089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0231" y="1445771"/>
              <a:ext cx="333375" cy="324485"/>
            </a:xfrm>
            <a:custGeom>
              <a:avLst/>
              <a:gdLst/>
              <a:ahLst/>
              <a:cxnLst/>
              <a:rect l="l" t="t" r="r" b="b"/>
              <a:pathLst>
                <a:path w="333375" h="324485">
                  <a:moveTo>
                    <a:pt x="141084" y="287759"/>
                  </a:moveTo>
                  <a:lnTo>
                    <a:pt x="96496" y="280413"/>
                  </a:lnTo>
                  <a:lnTo>
                    <a:pt x="57803" y="259995"/>
                  </a:lnTo>
                  <a:lnTo>
                    <a:pt x="27285" y="228795"/>
                  </a:lnTo>
                  <a:lnTo>
                    <a:pt x="7225" y="189295"/>
                  </a:lnTo>
                  <a:lnTo>
                    <a:pt x="0" y="143879"/>
                  </a:lnTo>
                  <a:lnTo>
                    <a:pt x="7225" y="98464"/>
                  </a:lnTo>
                  <a:lnTo>
                    <a:pt x="27285" y="58964"/>
                  </a:lnTo>
                  <a:lnTo>
                    <a:pt x="57803" y="27764"/>
                  </a:lnTo>
                  <a:lnTo>
                    <a:pt x="96496" y="7346"/>
                  </a:lnTo>
                  <a:lnTo>
                    <a:pt x="141084" y="0"/>
                  </a:lnTo>
                  <a:lnTo>
                    <a:pt x="185673" y="7346"/>
                  </a:lnTo>
                  <a:lnTo>
                    <a:pt x="220750" y="25856"/>
                  </a:lnTo>
                  <a:lnTo>
                    <a:pt x="141084" y="25856"/>
                  </a:lnTo>
                  <a:lnTo>
                    <a:pt x="96116" y="35111"/>
                  </a:lnTo>
                  <a:lnTo>
                    <a:pt x="59324" y="60395"/>
                  </a:lnTo>
                  <a:lnTo>
                    <a:pt x="34510" y="97891"/>
                  </a:lnTo>
                  <a:lnTo>
                    <a:pt x="25383" y="143784"/>
                  </a:lnTo>
                  <a:lnTo>
                    <a:pt x="34510" y="189677"/>
                  </a:lnTo>
                  <a:lnTo>
                    <a:pt x="59324" y="227173"/>
                  </a:lnTo>
                  <a:lnTo>
                    <a:pt x="96116" y="252457"/>
                  </a:lnTo>
                  <a:lnTo>
                    <a:pt x="141084" y="261712"/>
                  </a:lnTo>
                  <a:lnTo>
                    <a:pt x="221340" y="261712"/>
                  </a:lnTo>
                  <a:lnTo>
                    <a:pt x="217902" y="264479"/>
                  </a:lnTo>
                  <a:lnTo>
                    <a:pt x="194419" y="277073"/>
                  </a:lnTo>
                  <a:lnTo>
                    <a:pt x="168655" y="284992"/>
                  </a:lnTo>
                  <a:lnTo>
                    <a:pt x="141084" y="287759"/>
                  </a:lnTo>
                  <a:close/>
                </a:path>
                <a:path w="333375" h="324485">
                  <a:moveTo>
                    <a:pt x="256786" y="143784"/>
                  </a:moveTo>
                  <a:lnTo>
                    <a:pt x="247659" y="97891"/>
                  </a:lnTo>
                  <a:lnTo>
                    <a:pt x="222845" y="60395"/>
                  </a:lnTo>
                  <a:lnTo>
                    <a:pt x="186053" y="35111"/>
                  </a:lnTo>
                  <a:lnTo>
                    <a:pt x="141084" y="25856"/>
                  </a:lnTo>
                  <a:lnTo>
                    <a:pt x="220750" y="25856"/>
                  </a:lnTo>
                  <a:lnTo>
                    <a:pt x="224366" y="27764"/>
                  </a:lnTo>
                  <a:lnTo>
                    <a:pt x="256786" y="62589"/>
                  </a:lnTo>
                  <a:lnTo>
                    <a:pt x="256786" y="143784"/>
                  </a:lnTo>
                  <a:close/>
                </a:path>
                <a:path w="333375" h="324485">
                  <a:moveTo>
                    <a:pt x="221340" y="261712"/>
                  </a:moveTo>
                  <a:lnTo>
                    <a:pt x="141084" y="261712"/>
                  </a:lnTo>
                  <a:lnTo>
                    <a:pt x="186053" y="252457"/>
                  </a:lnTo>
                  <a:lnTo>
                    <a:pt x="222845" y="227173"/>
                  </a:lnTo>
                  <a:lnTo>
                    <a:pt x="247659" y="189677"/>
                  </a:lnTo>
                  <a:lnTo>
                    <a:pt x="256767" y="143879"/>
                  </a:lnTo>
                  <a:lnTo>
                    <a:pt x="256786" y="62589"/>
                  </a:lnTo>
                  <a:lnTo>
                    <a:pt x="274944" y="98368"/>
                  </a:lnTo>
                  <a:lnTo>
                    <a:pt x="282170" y="143784"/>
                  </a:lnTo>
                  <a:lnTo>
                    <a:pt x="280363" y="166969"/>
                  </a:lnTo>
                  <a:lnTo>
                    <a:pt x="275039" y="188913"/>
                  </a:lnTo>
                  <a:lnTo>
                    <a:pt x="266578" y="209427"/>
                  </a:lnTo>
                  <a:lnTo>
                    <a:pt x="255264" y="228223"/>
                  </a:lnTo>
                  <a:lnTo>
                    <a:pt x="274562" y="247877"/>
                  </a:lnTo>
                  <a:lnTo>
                    <a:pt x="238532" y="247877"/>
                  </a:lnTo>
                  <a:lnTo>
                    <a:pt x="221340" y="261712"/>
                  </a:lnTo>
                  <a:close/>
                </a:path>
                <a:path w="333375" h="324485">
                  <a:moveTo>
                    <a:pt x="322099" y="324397"/>
                  </a:moveTo>
                  <a:lnTo>
                    <a:pt x="315634" y="324397"/>
                  </a:lnTo>
                  <a:lnTo>
                    <a:pt x="312402" y="323157"/>
                  </a:lnTo>
                  <a:lnTo>
                    <a:pt x="238532" y="247877"/>
                  </a:lnTo>
                  <a:lnTo>
                    <a:pt x="274562" y="247877"/>
                  </a:lnTo>
                  <a:lnTo>
                    <a:pt x="332842" y="307318"/>
                  </a:lnTo>
                  <a:lnTo>
                    <a:pt x="332747" y="315524"/>
                  </a:lnTo>
                  <a:lnTo>
                    <a:pt x="325332" y="323157"/>
                  </a:lnTo>
                  <a:lnTo>
                    <a:pt x="322099" y="32439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2632" y="456356"/>
              <a:ext cx="147189" cy="1059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65154" y="456356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39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2632" y="645530"/>
              <a:ext cx="147189" cy="1057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45317" y="45343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4"/>
                  </a:moveTo>
                  <a:lnTo>
                    <a:pt x="136874" y="293084"/>
                  </a:lnTo>
                  <a:lnTo>
                    <a:pt x="128111" y="287178"/>
                  </a:lnTo>
                  <a:lnTo>
                    <a:pt x="122205" y="278415"/>
                  </a:lnTo>
                  <a:lnTo>
                    <a:pt x="120014" y="267652"/>
                  </a:lnTo>
                  <a:lnTo>
                    <a:pt x="120014" y="175355"/>
                  </a:lnTo>
                  <a:lnTo>
                    <a:pt x="27717" y="175355"/>
                  </a:lnTo>
                  <a:lnTo>
                    <a:pt x="16954" y="173164"/>
                  </a:lnTo>
                  <a:lnTo>
                    <a:pt x="8191" y="167258"/>
                  </a:lnTo>
                  <a:lnTo>
                    <a:pt x="2285" y="158495"/>
                  </a:lnTo>
                  <a:lnTo>
                    <a:pt x="0" y="147637"/>
                  </a:lnTo>
                  <a:lnTo>
                    <a:pt x="2190" y="136874"/>
                  </a:lnTo>
                  <a:lnTo>
                    <a:pt x="8096" y="128111"/>
                  </a:lnTo>
                  <a:lnTo>
                    <a:pt x="16859" y="122205"/>
                  </a:lnTo>
                  <a:lnTo>
                    <a:pt x="27622" y="120014"/>
                  </a:lnTo>
                  <a:lnTo>
                    <a:pt x="119919" y="120014"/>
                  </a:lnTo>
                  <a:lnTo>
                    <a:pt x="119919" y="27717"/>
                  </a:lnTo>
                  <a:lnTo>
                    <a:pt x="122110" y="16954"/>
                  </a:lnTo>
                  <a:lnTo>
                    <a:pt x="128015" y="8191"/>
                  </a:lnTo>
                  <a:lnTo>
                    <a:pt x="136778" y="2285"/>
                  </a:lnTo>
                  <a:lnTo>
                    <a:pt x="147637" y="0"/>
                  </a:lnTo>
                  <a:lnTo>
                    <a:pt x="158400" y="2190"/>
                  </a:lnTo>
                  <a:lnTo>
                    <a:pt x="167163" y="8096"/>
                  </a:lnTo>
                  <a:lnTo>
                    <a:pt x="173069" y="16859"/>
                  </a:lnTo>
                  <a:lnTo>
                    <a:pt x="175259" y="27622"/>
                  </a:lnTo>
                  <a:lnTo>
                    <a:pt x="175259" y="119919"/>
                  </a:lnTo>
                  <a:lnTo>
                    <a:pt x="267557" y="119919"/>
                  </a:lnTo>
                  <a:lnTo>
                    <a:pt x="278320" y="122110"/>
                  </a:lnTo>
                  <a:lnTo>
                    <a:pt x="287083" y="128015"/>
                  </a:lnTo>
                  <a:lnTo>
                    <a:pt x="292988" y="136778"/>
                  </a:lnTo>
                  <a:lnTo>
                    <a:pt x="295274" y="147637"/>
                  </a:lnTo>
                  <a:lnTo>
                    <a:pt x="293084" y="158400"/>
                  </a:lnTo>
                  <a:lnTo>
                    <a:pt x="287178" y="167163"/>
                  </a:lnTo>
                  <a:lnTo>
                    <a:pt x="278415" y="173069"/>
                  </a:lnTo>
                  <a:lnTo>
                    <a:pt x="267652" y="175259"/>
                  </a:lnTo>
                  <a:lnTo>
                    <a:pt x="175355" y="175259"/>
                  </a:lnTo>
                  <a:lnTo>
                    <a:pt x="175355" y="267557"/>
                  </a:lnTo>
                  <a:lnTo>
                    <a:pt x="173164" y="278320"/>
                  </a:lnTo>
                  <a:lnTo>
                    <a:pt x="167258" y="287083"/>
                  </a:lnTo>
                  <a:lnTo>
                    <a:pt x="158495" y="292988"/>
                  </a:lnTo>
                  <a:lnTo>
                    <a:pt x="147637" y="295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182" y="2557913"/>
              <a:ext cx="3676649" cy="13239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722" y="2464193"/>
              <a:ext cx="3895724" cy="13525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69466" y="8302789"/>
              <a:ext cx="6912609" cy="1801495"/>
            </a:xfrm>
            <a:custGeom>
              <a:avLst/>
              <a:gdLst/>
              <a:ahLst/>
              <a:cxnLst/>
              <a:rect l="l" t="t" r="r" b="b"/>
              <a:pathLst>
                <a:path w="6912609" h="1801495">
                  <a:moveTo>
                    <a:pt x="6328311" y="1801272"/>
                  </a:moveTo>
                  <a:lnTo>
                    <a:pt x="555555" y="1800570"/>
                  </a:lnTo>
                  <a:lnTo>
                    <a:pt x="498499" y="1794962"/>
                  </a:lnTo>
                  <a:lnTo>
                    <a:pt x="442267" y="1783800"/>
                  </a:lnTo>
                  <a:lnTo>
                    <a:pt x="387403" y="1767192"/>
                  </a:lnTo>
                  <a:lnTo>
                    <a:pt x="334434" y="1745297"/>
                  </a:lnTo>
                  <a:lnTo>
                    <a:pt x="283871" y="1718326"/>
                  </a:lnTo>
                  <a:lnTo>
                    <a:pt x="236201" y="1686540"/>
                  </a:lnTo>
                  <a:lnTo>
                    <a:pt x="191882" y="1650243"/>
                  </a:lnTo>
                  <a:lnTo>
                    <a:pt x="151341" y="1609786"/>
                  </a:lnTo>
                  <a:lnTo>
                    <a:pt x="114970" y="1565559"/>
                  </a:lnTo>
                  <a:lnTo>
                    <a:pt x="83117" y="1517987"/>
                  </a:lnTo>
                  <a:lnTo>
                    <a:pt x="56091" y="1467529"/>
                  </a:lnTo>
                  <a:lnTo>
                    <a:pt x="34150" y="1414669"/>
                  </a:lnTo>
                  <a:lnTo>
                    <a:pt x="17507" y="1359919"/>
                  </a:lnTo>
                  <a:lnTo>
                    <a:pt x="6322" y="1303804"/>
                  </a:lnTo>
                  <a:lnTo>
                    <a:pt x="703" y="1246865"/>
                  </a:lnTo>
                  <a:lnTo>
                    <a:pt x="0" y="1218258"/>
                  </a:lnTo>
                  <a:lnTo>
                    <a:pt x="703" y="554407"/>
                  </a:lnTo>
                  <a:lnTo>
                    <a:pt x="6322" y="497468"/>
                  </a:lnTo>
                  <a:lnTo>
                    <a:pt x="17507" y="441353"/>
                  </a:lnTo>
                  <a:lnTo>
                    <a:pt x="34150" y="386602"/>
                  </a:lnTo>
                  <a:lnTo>
                    <a:pt x="56091" y="333743"/>
                  </a:lnTo>
                  <a:lnTo>
                    <a:pt x="83117" y="283284"/>
                  </a:lnTo>
                  <a:lnTo>
                    <a:pt x="114970" y="235712"/>
                  </a:lnTo>
                  <a:lnTo>
                    <a:pt x="151341" y="191485"/>
                  </a:lnTo>
                  <a:lnTo>
                    <a:pt x="191882" y="151028"/>
                  </a:lnTo>
                  <a:lnTo>
                    <a:pt x="236201" y="114732"/>
                  </a:lnTo>
                  <a:lnTo>
                    <a:pt x="283871" y="82945"/>
                  </a:lnTo>
                  <a:lnTo>
                    <a:pt x="334434" y="55975"/>
                  </a:lnTo>
                  <a:lnTo>
                    <a:pt x="387403" y="34080"/>
                  </a:lnTo>
                  <a:lnTo>
                    <a:pt x="442267" y="17471"/>
                  </a:lnTo>
                  <a:lnTo>
                    <a:pt x="498499" y="6309"/>
                  </a:lnTo>
                  <a:lnTo>
                    <a:pt x="555555" y="701"/>
                  </a:lnTo>
                  <a:lnTo>
                    <a:pt x="584222" y="0"/>
                  </a:lnTo>
                  <a:lnTo>
                    <a:pt x="6356977" y="701"/>
                  </a:lnTo>
                  <a:lnTo>
                    <a:pt x="6414033" y="6309"/>
                  </a:lnTo>
                  <a:lnTo>
                    <a:pt x="6470265" y="17471"/>
                  </a:lnTo>
                  <a:lnTo>
                    <a:pt x="6525129" y="34080"/>
                  </a:lnTo>
                  <a:lnTo>
                    <a:pt x="6578098" y="55975"/>
                  </a:lnTo>
                  <a:lnTo>
                    <a:pt x="6628661" y="82945"/>
                  </a:lnTo>
                  <a:lnTo>
                    <a:pt x="6676332" y="114732"/>
                  </a:lnTo>
                  <a:lnTo>
                    <a:pt x="6720651" y="151028"/>
                  </a:lnTo>
                  <a:lnTo>
                    <a:pt x="6761191" y="191485"/>
                  </a:lnTo>
                  <a:lnTo>
                    <a:pt x="6797563" y="235712"/>
                  </a:lnTo>
                  <a:lnTo>
                    <a:pt x="6829415" y="283284"/>
                  </a:lnTo>
                  <a:lnTo>
                    <a:pt x="6856441" y="333743"/>
                  </a:lnTo>
                  <a:lnTo>
                    <a:pt x="6878382" y="386602"/>
                  </a:lnTo>
                  <a:lnTo>
                    <a:pt x="6895025" y="441353"/>
                  </a:lnTo>
                  <a:lnTo>
                    <a:pt x="6906210" y="497468"/>
                  </a:lnTo>
                  <a:lnTo>
                    <a:pt x="6911830" y="554407"/>
                  </a:lnTo>
                  <a:lnTo>
                    <a:pt x="6912533" y="583014"/>
                  </a:lnTo>
                  <a:lnTo>
                    <a:pt x="6911830" y="1246865"/>
                  </a:lnTo>
                  <a:lnTo>
                    <a:pt x="6906210" y="1303804"/>
                  </a:lnTo>
                  <a:lnTo>
                    <a:pt x="6895025" y="1359918"/>
                  </a:lnTo>
                  <a:lnTo>
                    <a:pt x="6878382" y="1414669"/>
                  </a:lnTo>
                  <a:lnTo>
                    <a:pt x="6856441" y="1467528"/>
                  </a:lnTo>
                  <a:lnTo>
                    <a:pt x="6829415" y="1517987"/>
                  </a:lnTo>
                  <a:lnTo>
                    <a:pt x="6797563" y="1565559"/>
                  </a:lnTo>
                  <a:lnTo>
                    <a:pt x="6761191" y="1609786"/>
                  </a:lnTo>
                  <a:lnTo>
                    <a:pt x="6720651" y="1650243"/>
                  </a:lnTo>
                  <a:lnTo>
                    <a:pt x="6676331" y="1686539"/>
                  </a:lnTo>
                  <a:lnTo>
                    <a:pt x="6628661" y="1718326"/>
                  </a:lnTo>
                  <a:lnTo>
                    <a:pt x="6578098" y="1745297"/>
                  </a:lnTo>
                  <a:lnTo>
                    <a:pt x="6525129" y="1767192"/>
                  </a:lnTo>
                  <a:lnTo>
                    <a:pt x="6470265" y="1783800"/>
                  </a:lnTo>
                  <a:lnTo>
                    <a:pt x="6414033" y="1794962"/>
                  </a:lnTo>
                  <a:lnTo>
                    <a:pt x="6356977" y="1800570"/>
                  </a:lnTo>
                  <a:lnTo>
                    <a:pt x="6328311" y="1801272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36845" y="4955821"/>
            <a:ext cx="9798685" cy="1878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4455" algn="ctr">
              <a:lnSpc>
                <a:spcPts val="7300"/>
              </a:lnSpc>
              <a:spcBef>
                <a:spcPts val="100"/>
              </a:spcBef>
            </a:pPr>
            <a:r>
              <a:rPr sz="6100" b="1" spc="20" dirty="0">
                <a:latin typeface="Tahoma"/>
                <a:cs typeface="Tahoma"/>
              </a:rPr>
              <a:t>Big</a:t>
            </a:r>
            <a:r>
              <a:rPr sz="6100" b="1" spc="290" dirty="0">
                <a:latin typeface="Tahoma"/>
                <a:cs typeface="Tahoma"/>
              </a:rPr>
              <a:t> </a:t>
            </a:r>
            <a:r>
              <a:rPr sz="6100" b="1" spc="210" dirty="0">
                <a:latin typeface="Tahoma"/>
                <a:cs typeface="Tahoma"/>
              </a:rPr>
              <a:t>Data</a:t>
            </a:r>
            <a:r>
              <a:rPr sz="6100" b="1" spc="295" dirty="0">
                <a:latin typeface="Tahoma"/>
                <a:cs typeface="Tahoma"/>
              </a:rPr>
              <a:t> </a:t>
            </a:r>
            <a:r>
              <a:rPr sz="6100" b="1" spc="195" dirty="0">
                <a:latin typeface="Tahoma"/>
                <a:cs typeface="Tahoma"/>
              </a:rPr>
              <a:t>Analytics:</a:t>
            </a:r>
            <a:endParaRPr sz="6100">
              <a:latin typeface="Tahoma"/>
              <a:cs typeface="Tahoma"/>
            </a:endParaRPr>
          </a:p>
          <a:p>
            <a:pPr algn="ctr">
              <a:lnSpc>
                <a:spcPts val="7295"/>
              </a:lnSpc>
            </a:pPr>
            <a:r>
              <a:rPr sz="6100" b="1" spc="145" dirty="0">
                <a:latin typeface="Tahoma"/>
                <a:cs typeface="Tahoma"/>
              </a:rPr>
              <a:t>Salicyl</a:t>
            </a:r>
            <a:r>
              <a:rPr sz="6100" b="1" spc="310" dirty="0">
                <a:latin typeface="Tahoma"/>
                <a:cs typeface="Tahoma"/>
              </a:rPr>
              <a:t> </a:t>
            </a:r>
            <a:r>
              <a:rPr sz="6100" b="1" spc="90" dirty="0">
                <a:latin typeface="Tahoma"/>
                <a:cs typeface="Tahoma"/>
              </a:rPr>
              <a:t>Sales</a:t>
            </a:r>
            <a:r>
              <a:rPr sz="6100" b="1" spc="310" dirty="0">
                <a:latin typeface="Tahoma"/>
                <a:cs typeface="Tahoma"/>
              </a:rPr>
              <a:t> </a:t>
            </a:r>
            <a:r>
              <a:rPr sz="6100" b="1" spc="240" dirty="0">
                <a:latin typeface="Tahoma"/>
                <a:cs typeface="Tahoma"/>
              </a:rPr>
              <a:t>Dashboard</a:t>
            </a:r>
            <a:endParaRPr sz="6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8871" y="8826594"/>
            <a:ext cx="6374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30" dirty="0">
                <a:latin typeface="Tahoma"/>
                <a:cs typeface="Tahoma"/>
              </a:rPr>
              <a:t>Created</a:t>
            </a:r>
            <a:r>
              <a:rPr sz="4000" b="1" spc="140" dirty="0">
                <a:latin typeface="Tahoma"/>
                <a:cs typeface="Tahoma"/>
              </a:rPr>
              <a:t> </a:t>
            </a:r>
            <a:r>
              <a:rPr sz="4000" b="1" spc="30" dirty="0">
                <a:latin typeface="Tahoma"/>
                <a:cs typeface="Tahoma"/>
              </a:rPr>
              <a:t>By</a:t>
            </a:r>
            <a:r>
              <a:rPr sz="4000" b="1" spc="140" dirty="0">
                <a:latin typeface="Tahoma"/>
                <a:cs typeface="Tahoma"/>
              </a:rPr>
              <a:t> </a:t>
            </a:r>
            <a:r>
              <a:rPr sz="4000" b="1" spc="-315" dirty="0">
                <a:latin typeface="Tahoma"/>
                <a:cs typeface="Tahoma"/>
              </a:rPr>
              <a:t>:</a:t>
            </a:r>
            <a:r>
              <a:rPr sz="4000" b="1" spc="140" dirty="0">
                <a:latin typeface="Tahoma"/>
                <a:cs typeface="Tahoma"/>
              </a:rPr>
              <a:t> </a:t>
            </a:r>
            <a:r>
              <a:rPr sz="4000" b="1" spc="95" dirty="0">
                <a:latin typeface="Tahoma"/>
                <a:cs typeface="Tahoma"/>
              </a:rPr>
              <a:t>Vicky</a:t>
            </a:r>
            <a:r>
              <a:rPr sz="4000" b="1" spc="140" dirty="0">
                <a:latin typeface="Tahoma"/>
                <a:cs typeface="Tahoma"/>
              </a:rPr>
              <a:t> </a:t>
            </a:r>
            <a:r>
              <a:rPr sz="4000" b="1" spc="-15" dirty="0">
                <a:latin typeface="Tahoma"/>
                <a:cs typeface="Tahoma"/>
              </a:rPr>
              <a:t>Jodie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0192" y="447497"/>
            <a:ext cx="12123420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95" dirty="0">
                <a:latin typeface="Tahoma"/>
                <a:cs typeface="Tahoma"/>
              </a:rPr>
              <a:t>VIX</a:t>
            </a:r>
            <a:r>
              <a:rPr sz="1900" b="1" spc="5" dirty="0">
                <a:latin typeface="Tahoma"/>
                <a:cs typeface="Tahoma"/>
              </a:rPr>
              <a:t> </a:t>
            </a:r>
            <a:r>
              <a:rPr sz="1900" b="1" spc="40" dirty="0">
                <a:latin typeface="Tahoma"/>
                <a:cs typeface="Tahoma"/>
              </a:rPr>
              <a:t>Rakamin</a:t>
            </a:r>
            <a:r>
              <a:rPr sz="1900" b="1" spc="5" dirty="0">
                <a:latin typeface="Tahoma"/>
                <a:cs typeface="Tahoma"/>
              </a:rPr>
              <a:t> </a:t>
            </a:r>
            <a:r>
              <a:rPr sz="1900" b="1" spc="40" dirty="0">
                <a:latin typeface="Tahoma"/>
                <a:cs typeface="Tahoma"/>
              </a:rPr>
              <a:t>Academy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00">
              <a:latin typeface="Tahoma"/>
              <a:cs typeface="Tahoma"/>
            </a:endParaRPr>
          </a:p>
          <a:p>
            <a:pPr marL="917575">
              <a:lnSpc>
                <a:spcPct val="100000"/>
              </a:lnSpc>
              <a:spcBef>
                <a:spcPts val="2285"/>
              </a:spcBef>
            </a:pPr>
            <a:r>
              <a:rPr sz="2250" b="1" spc="-45" dirty="0">
                <a:solidFill>
                  <a:srgbClr val="48494E"/>
                </a:solidFill>
                <a:latin typeface="Tahoma"/>
                <a:cs typeface="Tahoma"/>
              </a:rPr>
              <a:t>Project-Based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Intern: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Big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Data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5" dirty="0">
                <a:solidFill>
                  <a:srgbClr val="48494E"/>
                </a:solidFill>
                <a:latin typeface="Tahoma"/>
                <a:cs typeface="Tahoma"/>
              </a:rPr>
              <a:t>Analytics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Virtual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25" dirty="0">
                <a:solidFill>
                  <a:srgbClr val="48494E"/>
                </a:solidFill>
                <a:latin typeface="Tahoma"/>
                <a:cs typeface="Tahoma"/>
              </a:rPr>
              <a:t>Internship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70" dirty="0">
                <a:solidFill>
                  <a:srgbClr val="48494E"/>
                </a:solidFill>
                <a:latin typeface="Tahoma"/>
                <a:cs typeface="Tahoma"/>
              </a:rPr>
              <a:t>PT.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48494E"/>
                </a:solidFill>
                <a:latin typeface="Tahoma"/>
                <a:cs typeface="Tahoma"/>
              </a:rPr>
              <a:t>Kimia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48494E"/>
                </a:solidFill>
                <a:latin typeface="Tahoma"/>
                <a:cs typeface="Tahoma"/>
              </a:rPr>
              <a:t>Farma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48494E"/>
                </a:solidFill>
                <a:latin typeface="Tahoma"/>
                <a:cs typeface="Tahoma"/>
              </a:rPr>
              <a:t>Tbk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6" y="44903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4"/>
                </a:moveTo>
                <a:lnTo>
                  <a:pt x="136874" y="293084"/>
                </a:lnTo>
                <a:lnTo>
                  <a:pt x="128111" y="287178"/>
                </a:lnTo>
                <a:lnTo>
                  <a:pt x="122205" y="278415"/>
                </a:lnTo>
                <a:lnTo>
                  <a:pt x="120014" y="267652"/>
                </a:lnTo>
                <a:lnTo>
                  <a:pt x="120014" y="175355"/>
                </a:lnTo>
                <a:lnTo>
                  <a:pt x="27717" y="175355"/>
                </a:lnTo>
                <a:lnTo>
                  <a:pt x="16954" y="173164"/>
                </a:lnTo>
                <a:lnTo>
                  <a:pt x="8191" y="167258"/>
                </a:lnTo>
                <a:lnTo>
                  <a:pt x="2285" y="158495"/>
                </a:lnTo>
                <a:lnTo>
                  <a:pt x="0" y="147637"/>
                </a:lnTo>
                <a:lnTo>
                  <a:pt x="2190" y="136874"/>
                </a:lnTo>
                <a:lnTo>
                  <a:pt x="8096" y="128111"/>
                </a:lnTo>
                <a:lnTo>
                  <a:pt x="16859" y="122205"/>
                </a:lnTo>
                <a:lnTo>
                  <a:pt x="27622" y="120014"/>
                </a:lnTo>
                <a:lnTo>
                  <a:pt x="119919" y="120014"/>
                </a:lnTo>
                <a:lnTo>
                  <a:pt x="119919" y="27717"/>
                </a:lnTo>
                <a:lnTo>
                  <a:pt x="122110" y="16954"/>
                </a:lnTo>
                <a:lnTo>
                  <a:pt x="128015" y="8191"/>
                </a:lnTo>
                <a:lnTo>
                  <a:pt x="136778" y="2285"/>
                </a:lnTo>
                <a:lnTo>
                  <a:pt x="147637" y="0"/>
                </a:lnTo>
                <a:lnTo>
                  <a:pt x="158400" y="2190"/>
                </a:lnTo>
                <a:lnTo>
                  <a:pt x="167163" y="8096"/>
                </a:lnTo>
                <a:lnTo>
                  <a:pt x="173069" y="16859"/>
                </a:lnTo>
                <a:lnTo>
                  <a:pt x="175259" y="27622"/>
                </a:lnTo>
                <a:lnTo>
                  <a:pt x="175259" y="119919"/>
                </a:lnTo>
                <a:lnTo>
                  <a:pt x="267557" y="119919"/>
                </a:lnTo>
                <a:lnTo>
                  <a:pt x="278320" y="122110"/>
                </a:lnTo>
                <a:lnTo>
                  <a:pt x="287083" y="128015"/>
                </a:lnTo>
                <a:lnTo>
                  <a:pt x="292988" y="136778"/>
                </a:lnTo>
                <a:lnTo>
                  <a:pt x="295274" y="147637"/>
                </a:lnTo>
                <a:lnTo>
                  <a:pt x="293084" y="158400"/>
                </a:lnTo>
                <a:lnTo>
                  <a:pt x="287178" y="167163"/>
                </a:lnTo>
                <a:lnTo>
                  <a:pt x="278415" y="173069"/>
                </a:lnTo>
                <a:lnTo>
                  <a:pt x="267652" y="175259"/>
                </a:lnTo>
                <a:lnTo>
                  <a:pt x="175355" y="175259"/>
                </a:lnTo>
                <a:lnTo>
                  <a:pt x="175355" y="267557"/>
                </a:lnTo>
                <a:lnTo>
                  <a:pt x="173164" y="278320"/>
                </a:lnTo>
                <a:lnTo>
                  <a:pt x="167258" y="287083"/>
                </a:lnTo>
                <a:lnTo>
                  <a:pt x="158495" y="292988"/>
                </a:lnTo>
                <a:lnTo>
                  <a:pt x="147637" y="29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2" y="97539"/>
            <a:ext cx="13629640" cy="6943725"/>
            <a:chOff x="3952" y="97539"/>
            <a:chExt cx="13629640" cy="6943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2615" y="451958"/>
              <a:ext cx="147189" cy="1059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85137" y="451958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2615" y="641132"/>
              <a:ext cx="147189" cy="10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49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1896110" y="6943318"/>
                  </a:lnTo>
                  <a:lnTo>
                    <a:pt x="1896110" y="6769176"/>
                  </a:lnTo>
                  <a:lnTo>
                    <a:pt x="4830076" y="6769176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4248" y="415439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005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65"/>
                </a:lnTo>
                <a:lnTo>
                  <a:pt x="4661916" y="888161"/>
                </a:lnTo>
                <a:lnTo>
                  <a:pt x="4655731" y="842365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99" y="23520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86"/>
                </a:lnTo>
                <a:lnTo>
                  <a:pt x="1341437" y="24091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79"/>
                </a:lnTo>
                <a:lnTo>
                  <a:pt x="1249172" y="886637"/>
                </a:lnTo>
                <a:lnTo>
                  <a:pt x="1231366" y="928331"/>
                </a:lnTo>
                <a:lnTo>
                  <a:pt x="1203947" y="963561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10"/>
                </a:lnTo>
                <a:lnTo>
                  <a:pt x="0" y="1014310"/>
                </a:lnTo>
                <a:lnTo>
                  <a:pt x="0" y="6769176"/>
                </a:lnTo>
                <a:lnTo>
                  <a:pt x="0" y="6943318"/>
                </a:lnTo>
                <a:lnTo>
                  <a:pt x="2037308" y="6943318"/>
                </a:lnTo>
                <a:lnTo>
                  <a:pt x="2037308" y="6769176"/>
                </a:lnTo>
                <a:lnTo>
                  <a:pt x="4830076" y="6769176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0358" y="415439"/>
            <a:ext cx="107442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" y="97416"/>
            <a:ext cx="18288000" cy="10191750"/>
            <a:chOff x="47" y="97416"/>
            <a:chExt cx="18288000" cy="10191750"/>
          </a:xfrm>
        </p:grpSpPr>
        <p:sp>
          <p:nvSpPr>
            <p:cNvPr id="12" name="object 12"/>
            <p:cNvSpPr/>
            <p:nvPr/>
          </p:nvSpPr>
          <p:spPr>
            <a:xfrm>
              <a:off x="3937368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335" y="97535"/>
              <a:ext cx="12277725" cy="6943725"/>
            </a:xfrm>
            <a:custGeom>
              <a:avLst/>
              <a:gdLst/>
              <a:ahLst/>
              <a:cxnLst/>
              <a:rect l="l" t="t" r="r" b="b"/>
              <a:pathLst>
                <a:path w="12277725" h="6943725">
                  <a:moveTo>
                    <a:pt x="12277408" y="1016889"/>
                  </a:moveTo>
                  <a:lnTo>
                    <a:pt x="4831156" y="1016889"/>
                  </a:lnTo>
                  <a:lnTo>
                    <a:pt x="4784483" y="1010602"/>
                  </a:lnTo>
                  <a:lnTo>
                    <a:pt x="4742764" y="992784"/>
                  </a:lnTo>
                  <a:lnTo>
                    <a:pt x="4707534" y="965352"/>
                  </a:lnTo>
                  <a:lnTo>
                    <a:pt x="4680382" y="930021"/>
                  </a:lnTo>
                  <a:lnTo>
                    <a:pt x="4662957" y="888492"/>
                  </a:lnTo>
                  <a:lnTo>
                    <a:pt x="4656772" y="842670"/>
                  </a:lnTo>
                  <a:lnTo>
                    <a:pt x="4656772" y="174218"/>
                  </a:lnTo>
                  <a:lnTo>
                    <a:pt x="4650486" y="127635"/>
                  </a:lnTo>
                  <a:lnTo>
                    <a:pt x="4632668" y="85915"/>
                  </a:lnTo>
                  <a:lnTo>
                    <a:pt x="4605248" y="50673"/>
                  </a:lnTo>
                  <a:lnTo>
                    <a:pt x="4569815" y="23533"/>
                  </a:lnTo>
                  <a:lnTo>
                    <a:pt x="4528286" y="6197"/>
                  </a:lnTo>
                  <a:lnTo>
                    <a:pt x="4482477" y="0"/>
                  </a:lnTo>
                  <a:lnTo>
                    <a:pt x="1430121" y="0"/>
                  </a:lnTo>
                  <a:lnTo>
                    <a:pt x="1383461" y="6286"/>
                  </a:lnTo>
                  <a:lnTo>
                    <a:pt x="1341742" y="24104"/>
                  </a:lnTo>
                  <a:lnTo>
                    <a:pt x="1306499" y="51536"/>
                  </a:lnTo>
                  <a:lnTo>
                    <a:pt x="1279359" y="86868"/>
                  </a:lnTo>
                  <a:lnTo>
                    <a:pt x="1261935" y="128397"/>
                  </a:lnTo>
                  <a:lnTo>
                    <a:pt x="1255737" y="174218"/>
                  </a:lnTo>
                  <a:lnTo>
                    <a:pt x="1255737" y="840384"/>
                  </a:lnTo>
                  <a:lnTo>
                    <a:pt x="1249451" y="886968"/>
                  </a:lnTo>
                  <a:lnTo>
                    <a:pt x="1231646" y="928687"/>
                  </a:lnTo>
                  <a:lnTo>
                    <a:pt x="1204214" y="963930"/>
                  </a:lnTo>
                  <a:lnTo>
                    <a:pt x="1168793" y="991069"/>
                  </a:lnTo>
                  <a:lnTo>
                    <a:pt x="1127264" y="1008507"/>
                  </a:lnTo>
                  <a:lnTo>
                    <a:pt x="1081354" y="1014691"/>
                  </a:lnTo>
                  <a:lnTo>
                    <a:pt x="0" y="1014691"/>
                  </a:lnTo>
                  <a:lnTo>
                    <a:pt x="0" y="6771665"/>
                  </a:lnTo>
                  <a:lnTo>
                    <a:pt x="0" y="6943687"/>
                  </a:lnTo>
                  <a:lnTo>
                    <a:pt x="4831156" y="6943687"/>
                  </a:lnTo>
                  <a:lnTo>
                    <a:pt x="12277408" y="6943687"/>
                  </a:lnTo>
                  <a:lnTo>
                    <a:pt x="12277408" y="1016889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" y="97416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885" y="10191654"/>
                  </a:moveTo>
                  <a:lnTo>
                    <a:pt x="0" y="10191654"/>
                  </a:lnTo>
                  <a:lnTo>
                    <a:pt x="0" y="1019079"/>
                  </a:lnTo>
                  <a:lnTo>
                    <a:pt x="8876623" y="1019079"/>
                  </a:lnTo>
                  <a:lnTo>
                    <a:pt x="8876623" y="1014793"/>
                  </a:lnTo>
                  <a:lnTo>
                    <a:pt x="9958091" y="1014793"/>
                  </a:lnTo>
                  <a:lnTo>
                    <a:pt x="10004002" y="1008602"/>
                  </a:lnTo>
                  <a:lnTo>
                    <a:pt x="10045531" y="991171"/>
                  </a:lnTo>
                  <a:lnTo>
                    <a:pt x="10080963" y="964025"/>
                  </a:lnTo>
                  <a:lnTo>
                    <a:pt x="10108395" y="928782"/>
                  </a:lnTo>
                  <a:lnTo>
                    <a:pt x="10126207" y="887063"/>
                  </a:lnTo>
                  <a:lnTo>
                    <a:pt x="10132494" y="840485"/>
                  </a:lnTo>
                  <a:lnTo>
                    <a:pt x="10132494" y="174212"/>
                  </a:lnTo>
                  <a:lnTo>
                    <a:pt x="10138685" y="128396"/>
                  </a:lnTo>
                  <a:lnTo>
                    <a:pt x="10156116" y="86867"/>
                  </a:lnTo>
                  <a:lnTo>
                    <a:pt x="10183262" y="51530"/>
                  </a:lnTo>
                  <a:lnTo>
                    <a:pt x="10218505" y="24098"/>
                  </a:lnTo>
                  <a:lnTo>
                    <a:pt x="10260223" y="6286"/>
                  </a:lnTo>
                  <a:lnTo>
                    <a:pt x="10306896" y="0"/>
                  </a:lnTo>
                  <a:lnTo>
                    <a:pt x="13359560" y="0"/>
                  </a:lnTo>
                  <a:lnTo>
                    <a:pt x="13405375" y="6191"/>
                  </a:lnTo>
                  <a:lnTo>
                    <a:pt x="13446904" y="23621"/>
                  </a:lnTo>
                  <a:lnTo>
                    <a:pt x="13482337" y="50768"/>
                  </a:lnTo>
                  <a:lnTo>
                    <a:pt x="13509769" y="86010"/>
                  </a:lnTo>
                  <a:lnTo>
                    <a:pt x="13527581" y="127730"/>
                  </a:lnTo>
                  <a:lnTo>
                    <a:pt x="13533868" y="174307"/>
                  </a:lnTo>
                  <a:lnTo>
                    <a:pt x="13533868" y="842771"/>
                  </a:lnTo>
                  <a:lnTo>
                    <a:pt x="13540059" y="888587"/>
                  </a:lnTo>
                  <a:lnTo>
                    <a:pt x="13557489" y="930116"/>
                  </a:lnTo>
                  <a:lnTo>
                    <a:pt x="13584635" y="965453"/>
                  </a:lnTo>
                  <a:lnTo>
                    <a:pt x="13619878" y="992885"/>
                  </a:lnTo>
                  <a:lnTo>
                    <a:pt x="13661598" y="1010697"/>
                  </a:lnTo>
                  <a:lnTo>
                    <a:pt x="13708270" y="1016984"/>
                  </a:lnTo>
                  <a:lnTo>
                    <a:pt x="18287885" y="1016984"/>
                  </a:lnTo>
                  <a:lnTo>
                    <a:pt x="18287885" y="101916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081" y="1536820"/>
              <a:ext cx="133199" cy="1808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23" y="1536820"/>
              <a:ext cx="133294" cy="1808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00175" y="1443918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5" y="1348248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0" y="1443839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983" y="1469649"/>
              <a:ext cx="191658" cy="29790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5972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1302" y="462807"/>
              <a:ext cx="147189" cy="1059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103824" y="462807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1302" y="651982"/>
              <a:ext cx="147189" cy="1057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972" y="2059183"/>
              <a:ext cx="10487023" cy="789622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17665" y="415439"/>
            <a:ext cx="1720214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01.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265"/>
              </a:lnSpc>
            </a:pPr>
            <a:r>
              <a:rPr sz="1900" spc="20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89637" y="415439"/>
            <a:ext cx="18942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56954" y="334445"/>
            <a:ext cx="257238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sz="1900" spc="20" dirty="0">
                <a:latin typeface="Verdana"/>
                <a:cs typeface="Verdana"/>
              </a:rPr>
              <a:t>0</a:t>
            </a:r>
            <a:r>
              <a:rPr sz="1900" spc="-165" dirty="0">
                <a:latin typeface="Verdana"/>
                <a:cs typeface="Verdana"/>
              </a:rPr>
              <a:t>3</a:t>
            </a:r>
            <a:r>
              <a:rPr sz="1900" spc="-290" dirty="0">
                <a:latin typeface="Verdana"/>
                <a:cs typeface="Verdana"/>
              </a:rPr>
              <a:t>.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80" dirty="0">
                <a:latin typeface="Verdana"/>
                <a:cs typeface="Verdana"/>
              </a:rPr>
              <a:t>D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a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190" dirty="0">
                <a:latin typeface="Verdana"/>
                <a:cs typeface="Verdana"/>
              </a:rPr>
              <a:t>P</a:t>
            </a:r>
            <a:r>
              <a:rPr sz="1900" spc="-75" dirty="0">
                <a:latin typeface="Verdana"/>
                <a:cs typeface="Verdana"/>
              </a:rPr>
              <a:t>r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0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90" dirty="0">
                <a:latin typeface="Verdana"/>
                <a:cs typeface="Verdana"/>
              </a:rPr>
              <a:t>ss</a:t>
            </a:r>
            <a:r>
              <a:rPr sz="1900" spc="-285" dirty="0">
                <a:latin typeface="Verdana"/>
                <a:cs typeface="Verdana"/>
              </a:rPr>
              <a:t>,  </a:t>
            </a:r>
            <a:r>
              <a:rPr sz="1900" dirty="0">
                <a:latin typeface="Verdana"/>
                <a:cs typeface="Verdana"/>
              </a:rPr>
              <a:t>V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-90" dirty="0">
                <a:latin typeface="Verdana"/>
                <a:cs typeface="Verdana"/>
              </a:rPr>
              <a:t>s</a:t>
            </a:r>
            <a:r>
              <a:rPr sz="1900" spc="50" dirty="0">
                <a:latin typeface="Verdana"/>
                <a:cs typeface="Verdana"/>
              </a:rPr>
              <a:t>u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40" dirty="0">
                <a:latin typeface="Verdana"/>
                <a:cs typeface="Verdana"/>
              </a:rPr>
              <a:t>li</a:t>
            </a:r>
            <a:r>
              <a:rPr sz="1900" spc="-55" dirty="0">
                <a:latin typeface="Verdana"/>
                <a:cs typeface="Verdana"/>
              </a:rPr>
              <a:t>z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5" dirty="0">
                <a:latin typeface="Verdana"/>
                <a:cs typeface="Verdana"/>
              </a:rPr>
              <a:t>n</a:t>
            </a:r>
            <a:r>
              <a:rPr sz="1900" spc="-290" dirty="0">
                <a:latin typeface="Verdana"/>
                <a:cs typeface="Verdana"/>
              </a:rPr>
              <a:t>,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-254" dirty="0">
                <a:latin typeface="Verdana"/>
                <a:cs typeface="Verdana"/>
              </a:rPr>
              <a:t>I</a:t>
            </a:r>
            <a:r>
              <a:rPr sz="1900" spc="55" dirty="0">
                <a:latin typeface="Verdana"/>
                <a:cs typeface="Verdana"/>
              </a:rPr>
              <a:t>n</a:t>
            </a:r>
            <a:r>
              <a:rPr sz="1900" spc="-90" dirty="0">
                <a:latin typeface="Verdana"/>
                <a:cs typeface="Verdana"/>
              </a:rPr>
              <a:t>s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90" dirty="0">
                <a:latin typeface="Verdana"/>
                <a:cs typeface="Verdana"/>
              </a:rPr>
              <a:t>g</a:t>
            </a:r>
            <a:r>
              <a:rPr sz="1900" spc="55" dirty="0">
                <a:latin typeface="Verdana"/>
                <a:cs typeface="Verdana"/>
              </a:rPr>
              <a:t>h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65" dirty="0"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21860" y="1402127"/>
            <a:ext cx="15377794" cy="43478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Project-Based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Intern: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05" dirty="0">
                <a:solidFill>
                  <a:srgbClr val="48494E"/>
                </a:solidFill>
                <a:latin typeface="Trebuchet MS"/>
                <a:cs typeface="Trebuchet MS"/>
              </a:rPr>
              <a:t>Big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55" dirty="0">
                <a:solidFill>
                  <a:srgbClr val="48494E"/>
                </a:solidFill>
                <a:latin typeface="Trebuchet MS"/>
                <a:cs typeface="Trebuchet MS"/>
              </a:rPr>
              <a:t>Data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48494E"/>
                </a:solidFill>
                <a:latin typeface="Trebuchet MS"/>
                <a:cs typeface="Trebuchet MS"/>
              </a:rPr>
              <a:t>Analytics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70" dirty="0">
                <a:solidFill>
                  <a:srgbClr val="48494E"/>
                </a:solidFill>
                <a:latin typeface="Trebuchet MS"/>
                <a:cs typeface="Trebuchet MS"/>
              </a:rPr>
              <a:t>Virtual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95" dirty="0">
                <a:solidFill>
                  <a:srgbClr val="48494E"/>
                </a:solidFill>
                <a:latin typeface="Trebuchet MS"/>
                <a:cs typeface="Trebuchet MS"/>
              </a:rPr>
              <a:t>Internship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rebuchet MS"/>
                <a:cs typeface="Trebuchet MS"/>
              </a:rPr>
              <a:t>PT.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Kimia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Farma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65" dirty="0">
                <a:solidFill>
                  <a:srgbClr val="48494E"/>
                </a:solidFill>
                <a:latin typeface="Trebuchet MS"/>
                <a:cs typeface="Trebuchet MS"/>
              </a:rPr>
              <a:t>Tbk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rebuchet MS"/>
              <a:cs typeface="Trebuchet MS"/>
            </a:endParaRPr>
          </a:p>
          <a:p>
            <a:pPr marL="8911590" algn="just">
              <a:lnSpc>
                <a:spcPct val="100000"/>
              </a:lnSpc>
            </a:pPr>
            <a:r>
              <a:rPr sz="3200" b="1" spc="265" dirty="0">
                <a:solidFill>
                  <a:srgbClr val="FF8F4D"/>
                </a:solidFill>
                <a:latin typeface="Trebuchet MS"/>
                <a:cs typeface="Trebuchet MS"/>
              </a:rPr>
              <a:t>Insight</a:t>
            </a:r>
            <a:r>
              <a:rPr sz="3200" b="1" spc="65" dirty="0">
                <a:solidFill>
                  <a:srgbClr val="FF8F4D"/>
                </a:solidFill>
                <a:latin typeface="Trebuchet MS"/>
                <a:cs typeface="Trebuchet MS"/>
              </a:rPr>
              <a:t> </a:t>
            </a:r>
            <a:r>
              <a:rPr sz="3200" b="1" spc="-265" dirty="0">
                <a:solidFill>
                  <a:srgbClr val="FF8F4D"/>
                </a:solidFill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8952230" marR="5080" algn="just">
              <a:lnSpc>
                <a:spcPct val="106800"/>
              </a:lnSpc>
              <a:spcBef>
                <a:spcPts val="915"/>
              </a:spcBef>
            </a:pPr>
            <a:r>
              <a:rPr sz="2400" spc="-60" dirty="0">
                <a:latin typeface="Lucida Sans Unicode"/>
                <a:cs typeface="Lucida Sans Unicode"/>
              </a:rPr>
              <a:t>This </a:t>
            </a:r>
            <a:r>
              <a:rPr sz="2400" spc="-25" dirty="0">
                <a:latin typeface="Lucida Sans Unicode"/>
                <a:cs typeface="Lucida Sans Unicode"/>
              </a:rPr>
              <a:t>visualization </a:t>
            </a:r>
            <a:r>
              <a:rPr sz="2400" spc="5" dirty="0">
                <a:latin typeface="Lucida Sans Unicode"/>
                <a:cs typeface="Lucida Sans Unicode"/>
              </a:rPr>
              <a:t>show </a:t>
            </a:r>
            <a:r>
              <a:rPr sz="2400" spc="10" dirty="0">
                <a:latin typeface="Lucida Sans Unicode"/>
                <a:cs typeface="Lucida Sans Unicode"/>
              </a:rPr>
              <a:t>about the </a:t>
            </a:r>
            <a:r>
              <a:rPr sz="2400" spc="-10" dirty="0">
                <a:latin typeface="Lucida Sans Unicode"/>
                <a:cs typeface="Lucida Sans Unicode"/>
              </a:rPr>
              <a:t>details </a:t>
            </a:r>
            <a:r>
              <a:rPr sz="2400" spc="-25" dirty="0">
                <a:latin typeface="Lucida Sans Unicode"/>
                <a:cs typeface="Lucida Sans Unicode"/>
              </a:rPr>
              <a:t>of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total </a:t>
            </a:r>
            <a:r>
              <a:rPr sz="2400" spc="-10" dirty="0">
                <a:latin typeface="Lucida Sans Unicode"/>
                <a:cs typeface="Lucida Sans Unicode"/>
              </a:rPr>
              <a:t>sales </a:t>
            </a:r>
            <a:r>
              <a:rPr sz="2400" spc="15" dirty="0">
                <a:latin typeface="Lucida Sans Unicode"/>
                <a:cs typeface="Lucida Sans Unicode"/>
              </a:rPr>
              <a:t>per </a:t>
            </a:r>
            <a:r>
              <a:rPr sz="2400" spc="5" dirty="0">
                <a:latin typeface="Lucida Sans Unicode"/>
                <a:cs typeface="Lucida Sans Unicode"/>
              </a:rPr>
              <a:t>customer </a:t>
            </a:r>
            <a:r>
              <a:rPr sz="2400" spc="10" dirty="0">
                <a:latin typeface="Lucida Sans Unicode"/>
                <a:cs typeface="Lucida Sans Unicode"/>
              </a:rPr>
              <a:t>and </a:t>
            </a:r>
            <a:r>
              <a:rPr sz="2400" spc="15" dirty="0">
                <a:latin typeface="Lucida Sans Unicode"/>
                <a:cs typeface="Lucida Sans Unicode"/>
              </a:rPr>
              <a:t>per </a:t>
            </a:r>
            <a:r>
              <a:rPr sz="2400" spc="10" dirty="0">
                <a:latin typeface="Lucida Sans Unicode"/>
                <a:cs typeface="Lucida Sans Unicode"/>
              </a:rPr>
              <a:t>branch 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area </a:t>
            </a:r>
            <a:r>
              <a:rPr sz="2400" spc="10" dirty="0">
                <a:latin typeface="Lucida Sans Unicode"/>
                <a:cs typeface="Lucida Sans Unicode"/>
              </a:rPr>
              <a:t>and </a:t>
            </a:r>
            <a:r>
              <a:rPr sz="2400" spc="-15" dirty="0">
                <a:latin typeface="Lucida Sans Unicode"/>
                <a:cs typeface="Lucida Sans Unicode"/>
              </a:rPr>
              <a:t>also </a:t>
            </a:r>
            <a:r>
              <a:rPr sz="2400" spc="10" dirty="0">
                <a:latin typeface="Lucida Sans Unicode"/>
                <a:cs typeface="Lucida Sans Unicode"/>
              </a:rPr>
              <a:t>the </a:t>
            </a:r>
            <a:r>
              <a:rPr sz="2400" dirty="0">
                <a:latin typeface="Lucida Sans Unicode"/>
                <a:cs typeface="Lucida Sans Unicode"/>
              </a:rPr>
              <a:t>table </a:t>
            </a:r>
            <a:r>
              <a:rPr sz="2400" spc="-25" dirty="0">
                <a:latin typeface="Lucida Sans Unicode"/>
                <a:cs typeface="Lucida Sans Unicode"/>
              </a:rPr>
              <a:t>of </a:t>
            </a:r>
            <a:r>
              <a:rPr sz="2400" spc="-5" dirty="0">
                <a:latin typeface="Lucida Sans Unicode"/>
                <a:cs typeface="Lucida Sans Unicode"/>
              </a:rPr>
              <a:t>detail </a:t>
            </a:r>
            <a:r>
              <a:rPr sz="2400" spc="10" dirty="0">
                <a:latin typeface="Lucida Sans Unicode"/>
                <a:cs typeface="Lucida Sans Unicode"/>
              </a:rPr>
              <a:t>purchase </a:t>
            </a:r>
            <a:r>
              <a:rPr sz="2400" spc="15" dirty="0">
                <a:latin typeface="Lucida Sans Unicode"/>
                <a:cs typeface="Lucida Sans Unicode"/>
              </a:rPr>
              <a:t> per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customer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that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shows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their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total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15" dirty="0">
                <a:latin typeface="Lucida Sans Unicode"/>
                <a:cs typeface="Lucida Sans Unicode"/>
              </a:rPr>
              <a:t>quantity,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30" dirty="0">
                <a:latin typeface="Lucida Sans Unicode"/>
                <a:cs typeface="Lucida Sans Unicode"/>
              </a:rPr>
              <a:t>price,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and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total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sales</a:t>
            </a:r>
            <a:r>
              <a:rPr sz="2400" spc="-5" dirty="0">
                <a:latin typeface="Lucida Sans Unicode"/>
                <a:cs typeface="Lucida Sans Unicode"/>
              </a:rPr>
              <a:t> for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all 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products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spc="35" dirty="0">
                <a:latin typeface="Lucida Sans Unicode"/>
                <a:cs typeface="Lucida Sans Unicode"/>
              </a:rPr>
              <a:t>are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purchased.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61828" y="7064472"/>
            <a:ext cx="6433185" cy="22009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sz="2400" spc="35" dirty="0">
                <a:latin typeface="Lucida Sans Unicode"/>
                <a:cs typeface="Lucida Sans Unicode"/>
              </a:rPr>
              <a:t>For </a:t>
            </a:r>
            <a:r>
              <a:rPr sz="2400" spc="15" dirty="0">
                <a:latin typeface="Lucida Sans Unicode"/>
                <a:cs typeface="Lucida Sans Unicode"/>
              </a:rPr>
              <a:t>example,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 </a:t>
            </a:r>
            <a:r>
              <a:rPr sz="2400" spc="100" dirty="0">
                <a:latin typeface="Lucida Sans Unicode"/>
                <a:cs typeface="Lucida Sans Unicode"/>
              </a:rPr>
              <a:t>GM </a:t>
            </a:r>
            <a:r>
              <a:rPr sz="2400" spc="-10" dirty="0">
                <a:latin typeface="Lucida Sans Unicode"/>
                <a:cs typeface="Lucida Sans Unicode"/>
              </a:rPr>
              <a:t>Clinic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-40" dirty="0">
                <a:latin typeface="Lucida Sans Unicode"/>
                <a:cs typeface="Lucida Sans Unicode"/>
              </a:rPr>
              <a:t>is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 </a:t>
            </a:r>
            <a:r>
              <a:rPr sz="2400" spc="25" dirty="0">
                <a:latin typeface="Lucida Sans Unicode"/>
                <a:cs typeface="Lucida Sans Unicode"/>
              </a:rPr>
              <a:t>best </a:t>
            </a:r>
            <a:r>
              <a:rPr sz="2400" spc="30" dirty="0">
                <a:latin typeface="Lucida Sans Unicode"/>
                <a:cs typeface="Lucida Sans Unicode"/>
              </a:rPr>
              <a:t> </a:t>
            </a:r>
            <a:r>
              <a:rPr sz="2400" spc="45" dirty="0">
                <a:latin typeface="Lucida Sans Unicode"/>
                <a:cs typeface="Lucida Sans Unicode"/>
              </a:rPr>
              <a:t>customer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30" dirty="0">
                <a:latin typeface="Lucida Sans Unicode"/>
                <a:cs typeface="Lucida Sans Unicode"/>
              </a:rPr>
              <a:t>with</a:t>
            </a:r>
            <a:r>
              <a:rPr sz="2400" spc="35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spc="25" dirty="0">
                <a:latin typeface="Lucida Sans Unicode"/>
                <a:cs typeface="Lucida Sans Unicode"/>
              </a:rPr>
              <a:t>most</a:t>
            </a:r>
            <a:r>
              <a:rPr sz="2400" spc="30" dirty="0">
                <a:latin typeface="Lucida Sans Unicode"/>
                <a:cs typeface="Lucida Sans Unicode"/>
              </a:rPr>
              <a:t> </a:t>
            </a:r>
            <a:r>
              <a:rPr sz="2400" spc="45" dirty="0">
                <a:latin typeface="Lucida Sans Unicode"/>
                <a:cs typeface="Lucida Sans Unicode"/>
              </a:rPr>
              <a:t>purchases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of 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“Ampicillin”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20" dirty="0">
                <a:latin typeface="Lucida Sans Unicode"/>
                <a:cs typeface="Lucida Sans Unicode"/>
              </a:rPr>
              <a:t>products,</a:t>
            </a:r>
            <a:r>
              <a:rPr sz="2400" spc="2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so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</a:t>
            </a:r>
            <a:r>
              <a:rPr sz="2400" spc="45" dirty="0">
                <a:latin typeface="Lucida Sans Unicode"/>
                <a:cs typeface="Lucida Sans Unicode"/>
              </a:rPr>
              <a:t> company 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30" dirty="0">
                <a:latin typeface="Lucida Sans Unicode"/>
                <a:cs typeface="Lucida Sans Unicode"/>
              </a:rPr>
              <a:t>decides</a:t>
            </a:r>
            <a:r>
              <a:rPr sz="2400" spc="35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to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30" dirty="0">
                <a:latin typeface="Lucida Sans Unicode"/>
                <a:cs typeface="Lucida Sans Unicode"/>
              </a:rPr>
              <a:t>make</a:t>
            </a:r>
            <a:r>
              <a:rPr sz="2400" spc="35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it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spc="25" dirty="0">
                <a:latin typeface="Lucida Sans Unicode"/>
                <a:cs typeface="Lucida Sans Unicode"/>
              </a:rPr>
              <a:t>best</a:t>
            </a:r>
            <a:r>
              <a:rPr sz="2400" spc="30" dirty="0">
                <a:latin typeface="Lucida Sans Unicode"/>
                <a:cs typeface="Lucida Sans Unicode"/>
              </a:rPr>
              <a:t> </a:t>
            </a:r>
            <a:r>
              <a:rPr sz="2400" spc="45" dirty="0">
                <a:latin typeface="Lucida Sans Unicode"/>
                <a:cs typeface="Lucida Sans Unicode"/>
              </a:rPr>
              <a:t>customer 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45" dirty="0">
                <a:latin typeface="Lucida Sans Unicode"/>
                <a:cs typeface="Lucida Sans Unicode"/>
              </a:rPr>
              <a:t>because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</a:t>
            </a:r>
            <a:r>
              <a:rPr sz="2400" spc="45" dirty="0">
                <a:latin typeface="Lucida Sans Unicode"/>
                <a:cs typeface="Lucida Sans Unicode"/>
              </a:rPr>
              <a:t> company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30" dirty="0">
                <a:latin typeface="Lucida Sans Unicode"/>
                <a:cs typeface="Lucida Sans Unicode"/>
              </a:rPr>
              <a:t>has</a:t>
            </a:r>
            <a:r>
              <a:rPr sz="2400" spc="35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highest 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25" dirty="0">
                <a:latin typeface="Lucida Sans Unicode"/>
                <a:cs typeface="Lucida Sans Unicode"/>
              </a:rPr>
              <a:t>sales</a:t>
            </a:r>
            <a:r>
              <a:rPr sz="2400" spc="40" dirty="0">
                <a:latin typeface="Lucida Sans Unicode"/>
                <a:cs typeface="Lucida Sans Unicode"/>
              </a:rPr>
              <a:t> from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that </a:t>
            </a:r>
            <a:r>
              <a:rPr sz="2400" spc="35" dirty="0">
                <a:latin typeface="Lucida Sans Unicode"/>
                <a:cs typeface="Lucida Sans Unicode"/>
              </a:rPr>
              <a:t>customer.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" y="97560"/>
            <a:ext cx="13630275" cy="6943725"/>
          </a:xfrm>
          <a:custGeom>
            <a:avLst/>
            <a:gdLst/>
            <a:ahLst/>
            <a:cxnLst/>
            <a:rect l="l" t="t" r="r" b="b"/>
            <a:pathLst>
              <a:path w="13630275" h="6943725">
                <a:moveTo>
                  <a:pt x="13369125" y="383616"/>
                </a:moveTo>
                <a:lnTo>
                  <a:pt x="13366839" y="372567"/>
                </a:lnTo>
                <a:lnTo>
                  <a:pt x="13360464" y="362953"/>
                </a:lnTo>
                <a:lnTo>
                  <a:pt x="13350850" y="356577"/>
                </a:lnTo>
                <a:lnTo>
                  <a:pt x="13339890" y="354380"/>
                </a:lnTo>
                <a:lnTo>
                  <a:pt x="13328942" y="356577"/>
                </a:lnTo>
                <a:lnTo>
                  <a:pt x="13319328" y="362953"/>
                </a:lnTo>
                <a:lnTo>
                  <a:pt x="13223151" y="459219"/>
                </a:lnTo>
                <a:lnTo>
                  <a:pt x="13126987" y="362953"/>
                </a:lnTo>
                <a:lnTo>
                  <a:pt x="13117373" y="356577"/>
                </a:lnTo>
                <a:lnTo>
                  <a:pt x="13106413" y="354380"/>
                </a:lnTo>
                <a:lnTo>
                  <a:pt x="13095465" y="356577"/>
                </a:lnTo>
                <a:lnTo>
                  <a:pt x="13085852" y="362953"/>
                </a:lnTo>
                <a:lnTo>
                  <a:pt x="13079476" y="372668"/>
                </a:lnTo>
                <a:lnTo>
                  <a:pt x="13077381" y="383616"/>
                </a:lnTo>
                <a:lnTo>
                  <a:pt x="13079476" y="394563"/>
                </a:lnTo>
                <a:lnTo>
                  <a:pt x="13085852" y="404279"/>
                </a:lnTo>
                <a:lnTo>
                  <a:pt x="13182029" y="500532"/>
                </a:lnTo>
                <a:lnTo>
                  <a:pt x="13085661" y="597090"/>
                </a:lnTo>
                <a:lnTo>
                  <a:pt x="13079286" y="606704"/>
                </a:lnTo>
                <a:lnTo>
                  <a:pt x="13077089" y="617740"/>
                </a:lnTo>
                <a:lnTo>
                  <a:pt x="13079286" y="628700"/>
                </a:lnTo>
                <a:lnTo>
                  <a:pt x="13085661" y="638314"/>
                </a:lnTo>
                <a:lnTo>
                  <a:pt x="13091376" y="644029"/>
                </a:lnTo>
                <a:lnTo>
                  <a:pt x="13098894" y="646887"/>
                </a:lnTo>
                <a:lnTo>
                  <a:pt x="13113842" y="646887"/>
                </a:lnTo>
                <a:lnTo>
                  <a:pt x="13121373" y="644029"/>
                </a:lnTo>
                <a:lnTo>
                  <a:pt x="13223062" y="541769"/>
                </a:lnTo>
                <a:lnTo>
                  <a:pt x="13324853" y="643737"/>
                </a:lnTo>
                <a:lnTo>
                  <a:pt x="13332371" y="646595"/>
                </a:lnTo>
                <a:lnTo>
                  <a:pt x="13347319" y="646595"/>
                </a:lnTo>
                <a:lnTo>
                  <a:pt x="13354850" y="643737"/>
                </a:lnTo>
                <a:lnTo>
                  <a:pt x="13360553" y="638022"/>
                </a:lnTo>
                <a:lnTo>
                  <a:pt x="13366941" y="628319"/>
                </a:lnTo>
                <a:lnTo>
                  <a:pt x="13369036" y="617359"/>
                </a:lnTo>
                <a:lnTo>
                  <a:pt x="13366941" y="606412"/>
                </a:lnTo>
                <a:lnTo>
                  <a:pt x="13360553" y="596798"/>
                </a:lnTo>
                <a:lnTo>
                  <a:pt x="13264477" y="500532"/>
                </a:lnTo>
                <a:lnTo>
                  <a:pt x="13360553" y="404279"/>
                </a:lnTo>
                <a:lnTo>
                  <a:pt x="13366941" y="394652"/>
                </a:lnTo>
                <a:lnTo>
                  <a:pt x="13369125" y="383616"/>
                </a:lnTo>
                <a:close/>
              </a:path>
              <a:path w="13630275" h="6943725">
                <a:moveTo>
                  <a:pt x="13629653" y="1016508"/>
                </a:moveTo>
                <a:lnTo>
                  <a:pt x="4830076" y="1016508"/>
                </a:lnTo>
                <a:lnTo>
                  <a:pt x="4783429" y="1010221"/>
                </a:lnTo>
                <a:lnTo>
                  <a:pt x="4741723" y="992416"/>
                </a:lnTo>
                <a:lnTo>
                  <a:pt x="4706493" y="964996"/>
                </a:lnTo>
                <a:lnTo>
                  <a:pt x="4679353" y="929665"/>
                </a:lnTo>
                <a:lnTo>
                  <a:pt x="4661928" y="888149"/>
                </a:lnTo>
                <a:lnTo>
                  <a:pt x="4655731" y="842352"/>
                </a:lnTo>
                <a:lnTo>
                  <a:pt x="4655731" y="174142"/>
                </a:lnTo>
                <a:lnTo>
                  <a:pt x="4649457" y="127584"/>
                </a:lnTo>
                <a:lnTo>
                  <a:pt x="4631652" y="85877"/>
                </a:lnTo>
                <a:lnTo>
                  <a:pt x="4604131" y="50647"/>
                </a:lnTo>
                <a:lnTo>
                  <a:pt x="4568799" y="23507"/>
                </a:lnTo>
                <a:lnTo>
                  <a:pt x="4527283" y="6184"/>
                </a:lnTo>
                <a:lnTo>
                  <a:pt x="4481487" y="0"/>
                </a:lnTo>
                <a:lnTo>
                  <a:pt x="1429816" y="0"/>
                </a:lnTo>
                <a:lnTo>
                  <a:pt x="1383157" y="6273"/>
                </a:lnTo>
                <a:lnTo>
                  <a:pt x="1341450" y="24079"/>
                </a:lnTo>
                <a:lnTo>
                  <a:pt x="1306220" y="51511"/>
                </a:lnTo>
                <a:lnTo>
                  <a:pt x="1279080" y="86829"/>
                </a:lnTo>
                <a:lnTo>
                  <a:pt x="1261656" y="128346"/>
                </a:lnTo>
                <a:lnTo>
                  <a:pt x="1255471" y="174142"/>
                </a:lnTo>
                <a:lnTo>
                  <a:pt x="1255471" y="840066"/>
                </a:lnTo>
                <a:lnTo>
                  <a:pt x="1249184" y="886637"/>
                </a:lnTo>
                <a:lnTo>
                  <a:pt x="1231379" y="928331"/>
                </a:lnTo>
                <a:lnTo>
                  <a:pt x="1203858" y="963561"/>
                </a:lnTo>
                <a:lnTo>
                  <a:pt x="1168527" y="990701"/>
                </a:lnTo>
                <a:lnTo>
                  <a:pt x="1127023" y="1008126"/>
                </a:lnTo>
                <a:lnTo>
                  <a:pt x="1081125" y="1014310"/>
                </a:lnTo>
                <a:lnTo>
                  <a:pt x="0" y="1014310"/>
                </a:lnTo>
                <a:lnTo>
                  <a:pt x="0" y="6943318"/>
                </a:lnTo>
                <a:lnTo>
                  <a:pt x="13629653" y="6943318"/>
                </a:lnTo>
                <a:lnTo>
                  <a:pt x="13629653" y="1016508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4248" y="415435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05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65"/>
                </a:lnTo>
                <a:lnTo>
                  <a:pt x="4661916" y="888161"/>
                </a:lnTo>
                <a:lnTo>
                  <a:pt x="4655731" y="842365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99" y="23520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86"/>
                </a:lnTo>
                <a:lnTo>
                  <a:pt x="1341437" y="24091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79"/>
                </a:lnTo>
                <a:lnTo>
                  <a:pt x="1249172" y="886637"/>
                </a:lnTo>
                <a:lnTo>
                  <a:pt x="1231366" y="928331"/>
                </a:lnTo>
                <a:lnTo>
                  <a:pt x="1203947" y="963561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10"/>
                </a:lnTo>
                <a:lnTo>
                  <a:pt x="0" y="1014310"/>
                </a:lnTo>
                <a:lnTo>
                  <a:pt x="0" y="6769176"/>
                </a:lnTo>
                <a:lnTo>
                  <a:pt x="0" y="6943318"/>
                </a:lnTo>
                <a:lnTo>
                  <a:pt x="2037308" y="6943318"/>
                </a:lnTo>
                <a:lnTo>
                  <a:pt x="2037308" y="6769176"/>
                </a:lnTo>
                <a:lnTo>
                  <a:pt x="4830076" y="6769176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80358" y="415435"/>
            <a:ext cx="107442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5972" y="97526"/>
            <a:ext cx="17951450" cy="6943725"/>
            <a:chOff x="335972" y="97526"/>
            <a:chExt cx="17951450" cy="6943725"/>
          </a:xfrm>
        </p:grpSpPr>
        <p:sp>
          <p:nvSpPr>
            <p:cNvPr id="7" name="object 7"/>
            <p:cNvSpPr/>
            <p:nvPr/>
          </p:nvSpPr>
          <p:spPr>
            <a:xfrm>
              <a:off x="3937368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335" y="97535"/>
              <a:ext cx="12277725" cy="6943725"/>
            </a:xfrm>
            <a:custGeom>
              <a:avLst/>
              <a:gdLst/>
              <a:ahLst/>
              <a:cxnLst/>
              <a:rect l="l" t="t" r="r" b="b"/>
              <a:pathLst>
                <a:path w="12277725" h="6943725">
                  <a:moveTo>
                    <a:pt x="12277408" y="1016889"/>
                  </a:moveTo>
                  <a:lnTo>
                    <a:pt x="4831156" y="1016889"/>
                  </a:lnTo>
                  <a:lnTo>
                    <a:pt x="4784483" y="1010602"/>
                  </a:lnTo>
                  <a:lnTo>
                    <a:pt x="4742777" y="992784"/>
                  </a:lnTo>
                  <a:lnTo>
                    <a:pt x="4707534" y="965352"/>
                  </a:lnTo>
                  <a:lnTo>
                    <a:pt x="4680394" y="930021"/>
                  </a:lnTo>
                  <a:lnTo>
                    <a:pt x="4662957" y="888492"/>
                  </a:lnTo>
                  <a:lnTo>
                    <a:pt x="4656772" y="842670"/>
                  </a:lnTo>
                  <a:lnTo>
                    <a:pt x="4656772" y="174218"/>
                  </a:lnTo>
                  <a:lnTo>
                    <a:pt x="4650486" y="127635"/>
                  </a:lnTo>
                  <a:lnTo>
                    <a:pt x="4632668" y="85915"/>
                  </a:lnTo>
                  <a:lnTo>
                    <a:pt x="4605248" y="50673"/>
                  </a:lnTo>
                  <a:lnTo>
                    <a:pt x="4569815" y="23533"/>
                  </a:lnTo>
                  <a:lnTo>
                    <a:pt x="4528286" y="6197"/>
                  </a:lnTo>
                  <a:lnTo>
                    <a:pt x="4482477" y="0"/>
                  </a:lnTo>
                  <a:lnTo>
                    <a:pt x="1430134" y="0"/>
                  </a:lnTo>
                  <a:lnTo>
                    <a:pt x="1383461" y="6286"/>
                  </a:lnTo>
                  <a:lnTo>
                    <a:pt x="1341742" y="24104"/>
                  </a:lnTo>
                  <a:lnTo>
                    <a:pt x="1306512" y="51536"/>
                  </a:lnTo>
                  <a:lnTo>
                    <a:pt x="1279359" y="86868"/>
                  </a:lnTo>
                  <a:lnTo>
                    <a:pt x="1261935" y="128397"/>
                  </a:lnTo>
                  <a:lnTo>
                    <a:pt x="1255737" y="174218"/>
                  </a:lnTo>
                  <a:lnTo>
                    <a:pt x="1255737" y="840384"/>
                  </a:lnTo>
                  <a:lnTo>
                    <a:pt x="1249464" y="886968"/>
                  </a:lnTo>
                  <a:lnTo>
                    <a:pt x="1231646" y="928687"/>
                  </a:lnTo>
                  <a:lnTo>
                    <a:pt x="1204214" y="963930"/>
                  </a:lnTo>
                  <a:lnTo>
                    <a:pt x="1168793" y="991069"/>
                  </a:lnTo>
                  <a:lnTo>
                    <a:pt x="1127264" y="1008507"/>
                  </a:lnTo>
                  <a:lnTo>
                    <a:pt x="1081354" y="1014691"/>
                  </a:lnTo>
                  <a:lnTo>
                    <a:pt x="0" y="1014691"/>
                  </a:lnTo>
                  <a:lnTo>
                    <a:pt x="0" y="6771665"/>
                  </a:lnTo>
                  <a:lnTo>
                    <a:pt x="0" y="6943687"/>
                  </a:lnTo>
                  <a:lnTo>
                    <a:pt x="2867317" y="6943687"/>
                  </a:lnTo>
                  <a:lnTo>
                    <a:pt x="2867317" y="6771665"/>
                  </a:lnTo>
                  <a:lnTo>
                    <a:pt x="4831156" y="6771665"/>
                  </a:lnTo>
                  <a:lnTo>
                    <a:pt x="4831156" y="6943687"/>
                  </a:lnTo>
                  <a:lnTo>
                    <a:pt x="12277408" y="6943687"/>
                  </a:lnTo>
                  <a:lnTo>
                    <a:pt x="12277408" y="1016889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6661" y="97526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9410731" y="6943695"/>
                  </a:moveTo>
                  <a:lnTo>
                    <a:pt x="4831325" y="6943695"/>
                  </a:lnTo>
                  <a:lnTo>
                    <a:pt x="4831325" y="6771674"/>
                  </a:lnTo>
                  <a:lnTo>
                    <a:pt x="0" y="6771674"/>
                  </a:lnTo>
                  <a:lnTo>
                    <a:pt x="0" y="1014693"/>
                  </a:lnTo>
                  <a:lnTo>
                    <a:pt x="1081395" y="1014693"/>
                  </a:lnTo>
                  <a:lnTo>
                    <a:pt x="1127302" y="1008502"/>
                  </a:lnTo>
                  <a:lnTo>
                    <a:pt x="1168829" y="991072"/>
                  </a:lnTo>
                  <a:lnTo>
                    <a:pt x="1204259" y="963925"/>
                  </a:lnTo>
                  <a:lnTo>
                    <a:pt x="1231689" y="928683"/>
                  </a:lnTo>
                  <a:lnTo>
                    <a:pt x="1249500" y="886964"/>
                  </a:lnTo>
                  <a:lnTo>
                    <a:pt x="1255786" y="840387"/>
                  </a:lnTo>
                  <a:lnTo>
                    <a:pt x="1255786" y="174211"/>
                  </a:lnTo>
                  <a:lnTo>
                    <a:pt x="1261977" y="128396"/>
                  </a:lnTo>
                  <a:lnTo>
                    <a:pt x="1279406" y="86867"/>
                  </a:lnTo>
                  <a:lnTo>
                    <a:pt x="1306551" y="51530"/>
                  </a:lnTo>
                  <a:lnTo>
                    <a:pt x="1341791" y="24098"/>
                  </a:lnTo>
                  <a:lnTo>
                    <a:pt x="1383508" y="6286"/>
                  </a:lnTo>
                  <a:lnTo>
                    <a:pt x="1430177" y="0"/>
                  </a:lnTo>
                  <a:lnTo>
                    <a:pt x="4482638" y="0"/>
                  </a:lnTo>
                  <a:lnTo>
                    <a:pt x="4528450" y="6191"/>
                  </a:lnTo>
                  <a:lnTo>
                    <a:pt x="4569977" y="23526"/>
                  </a:lnTo>
                  <a:lnTo>
                    <a:pt x="4605407" y="50672"/>
                  </a:lnTo>
                  <a:lnTo>
                    <a:pt x="4632837" y="85915"/>
                  </a:lnTo>
                  <a:lnTo>
                    <a:pt x="4650648" y="127634"/>
                  </a:lnTo>
                  <a:lnTo>
                    <a:pt x="4656934" y="174211"/>
                  </a:lnTo>
                  <a:lnTo>
                    <a:pt x="4656934" y="842673"/>
                  </a:lnTo>
                  <a:lnTo>
                    <a:pt x="4663125" y="888488"/>
                  </a:lnTo>
                  <a:lnTo>
                    <a:pt x="4680554" y="930017"/>
                  </a:lnTo>
                  <a:lnTo>
                    <a:pt x="4707699" y="965354"/>
                  </a:lnTo>
                  <a:lnTo>
                    <a:pt x="4742939" y="992786"/>
                  </a:lnTo>
                  <a:lnTo>
                    <a:pt x="4784656" y="1010598"/>
                  </a:lnTo>
                  <a:lnTo>
                    <a:pt x="4831325" y="1016884"/>
                  </a:lnTo>
                  <a:lnTo>
                    <a:pt x="9410731" y="1016884"/>
                  </a:lnTo>
                  <a:lnTo>
                    <a:pt x="9410731" y="6943695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972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86189" y="179002"/>
            <a:ext cx="1633855" cy="7988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700" spc="-23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26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7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7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7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54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Visualization, 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Insghts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97535"/>
            <a:ext cx="18285460" cy="10172700"/>
            <a:chOff x="0" y="97535"/>
            <a:chExt cx="18285460" cy="10172700"/>
          </a:xfrm>
        </p:grpSpPr>
        <p:sp>
          <p:nvSpPr>
            <p:cNvPr id="13" name="object 13"/>
            <p:cNvSpPr/>
            <p:nvPr/>
          </p:nvSpPr>
          <p:spPr>
            <a:xfrm>
              <a:off x="10969986" y="97535"/>
              <a:ext cx="7315200" cy="6943725"/>
            </a:xfrm>
            <a:custGeom>
              <a:avLst/>
              <a:gdLst/>
              <a:ahLst/>
              <a:cxnLst/>
              <a:rect l="l" t="t" r="r" b="b"/>
              <a:pathLst>
                <a:path w="7315199" h="6943725">
                  <a:moveTo>
                    <a:pt x="7314882" y="6943678"/>
                  </a:moveTo>
                  <a:lnTo>
                    <a:pt x="4829555" y="6943678"/>
                  </a:lnTo>
                  <a:lnTo>
                    <a:pt x="4829555" y="6771657"/>
                  </a:lnTo>
                  <a:lnTo>
                    <a:pt x="0" y="6771657"/>
                  </a:lnTo>
                  <a:lnTo>
                    <a:pt x="0" y="1014691"/>
                  </a:lnTo>
                  <a:lnTo>
                    <a:pt x="1080999" y="1014691"/>
                  </a:lnTo>
                  <a:lnTo>
                    <a:pt x="1126889" y="1008500"/>
                  </a:lnTo>
                  <a:lnTo>
                    <a:pt x="1168400" y="991069"/>
                  </a:lnTo>
                  <a:lnTo>
                    <a:pt x="1203818" y="963923"/>
                  </a:lnTo>
                  <a:lnTo>
                    <a:pt x="1231238" y="928681"/>
                  </a:lnTo>
                  <a:lnTo>
                    <a:pt x="1249042" y="886962"/>
                  </a:lnTo>
                  <a:lnTo>
                    <a:pt x="1255326" y="840385"/>
                  </a:lnTo>
                  <a:lnTo>
                    <a:pt x="1255326" y="174211"/>
                  </a:lnTo>
                  <a:lnTo>
                    <a:pt x="1261514" y="128396"/>
                  </a:lnTo>
                  <a:lnTo>
                    <a:pt x="1278938" y="86867"/>
                  </a:lnTo>
                  <a:lnTo>
                    <a:pt x="1306072" y="51529"/>
                  </a:lnTo>
                  <a:lnTo>
                    <a:pt x="1341299" y="24098"/>
                  </a:lnTo>
                  <a:lnTo>
                    <a:pt x="1383001" y="6286"/>
                  </a:lnTo>
                  <a:lnTo>
                    <a:pt x="1429653" y="0"/>
                  </a:lnTo>
                  <a:lnTo>
                    <a:pt x="4480996" y="0"/>
                  </a:lnTo>
                  <a:lnTo>
                    <a:pt x="4526791" y="6191"/>
                  </a:lnTo>
                  <a:lnTo>
                    <a:pt x="4568302" y="23526"/>
                  </a:lnTo>
                  <a:lnTo>
                    <a:pt x="4603720" y="50672"/>
                  </a:lnTo>
                  <a:lnTo>
                    <a:pt x="4631140" y="85914"/>
                  </a:lnTo>
                  <a:lnTo>
                    <a:pt x="4648944" y="127634"/>
                  </a:lnTo>
                  <a:lnTo>
                    <a:pt x="4655228" y="174211"/>
                  </a:lnTo>
                  <a:lnTo>
                    <a:pt x="4655228" y="842671"/>
                  </a:lnTo>
                  <a:lnTo>
                    <a:pt x="4661416" y="888485"/>
                  </a:lnTo>
                  <a:lnTo>
                    <a:pt x="4678839" y="930014"/>
                  </a:lnTo>
                  <a:lnTo>
                    <a:pt x="4705974" y="965352"/>
                  </a:lnTo>
                  <a:lnTo>
                    <a:pt x="4741201" y="992784"/>
                  </a:lnTo>
                  <a:lnTo>
                    <a:pt x="4782902" y="1010595"/>
                  </a:lnTo>
                  <a:lnTo>
                    <a:pt x="4829555" y="1016882"/>
                  </a:lnTo>
                  <a:lnTo>
                    <a:pt x="7314882" y="1016882"/>
                  </a:lnTo>
                  <a:lnTo>
                    <a:pt x="7314882" y="69436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4626" y="462806"/>
              <a:ext cx="147189" cy="1059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197148" y="462806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44626" y="651980"/>
              <a:ext cx="147189" cy="1057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440905"/>
              <a:ext cx="18154015" cy="9829165"/>
            </a:xfrm>
            <a:custGeom>
              <a:avLst/>
              <a:gdLst/>
              <a:ahLst/>
              <a:cxnLst/>
              <a:rect l="l" t="t" r="r" b="b"/>
              <a:pathLst>
                <a:path w="18154015" h="9829165">
                  <a:moveTo>
                    <a:pt x="15907982" y="147472"/>
                  </a:moveTo>
                  <a:lnTo>
                    <a:pt x="15905798" y="136626"/>
                  </a:lnTo>
                  <a:lnTo>
                    <a:pt x="15899892" y="127876"/>
                  </a:lnTo>
                  <a:lnTo>
                    <a:pt x="15891129" y="121970"/>
                  </a:lnTo>
                  <a:lnTo>
                    <a:pt x="15880360" y="119786"/>
                  </a:lnTo>
                  <a:lnTo>
                    <a:pt x="15788069" y="119786"/>
                  </a:lnTo>
                  <a:lnTo>
                    <a:pt x="15788069" y="27597"/>
                  </a:lnTo>
                  <a:lnTo>
                    <a:pt x="15785872" y="16840"/>
                  </a:lnTo>
                  <a:lnTo>
                    <a:pt x="15779966" y="8089"/>
                  </a:lnTo>
                  <a:lnTo>
                    <a:pt x="15771203" y="2184"/>
                  </a:lnTo>
                  <a:lnTo>
                    <a:pt x="15760446" y="0"/>
                  </a:lnTo>
                  <a:lnTo>
                    <a:pt x="15749677" y="2184"/>
                  </a:lnTo>
                  <a:lnTo>
                    <a:pt x="15740914" y="8089"/>
                  </a:lnTo>
                  <a:lnTo>
                    <a:pt x="15735008" y="16840"/>
                  </a:lnTo>
                  <a:lnTo>
                    <a:pt x="15732824" y="27597"/>
                  </a:lnTo>
                  <a:lnTo>
                    <a:pt x="15732824" y="119786"/>
                  </a:lnTo>
                  <a:lnTo>
                    <a:pt x="15640520" y="119786"/>
                  </a:lnTo>
                  <a:lnTo>
                    <a:pt x="15629763" y="121970"/>
                  </a:lnTo>
                  <a:lnTo>
                    <a:pt x="15621000" y="127876"/>
                  </a:lnTo>
                  <a:lnTo>
                    <a:pt x="15615095" y="136626"/>
                  </a:lnTo>
                  <a:lnTo>
                    <a:pt x="15612898" y="147383"/>
                  </a:lnTo>
                  <a:lnTo>
                    <a:pt x="15615095" y="158127"/>
                  </a:lnTo>
                  <a:lnTo>
                    <a:pt x="15621000" y="166890"/>
                  </a:lnTo>
                  <a:lnTo>
                    <a:pt x="15629763" y="172783"/>
                  </a:lnTo>
                  <a:lnTo>
                    <a:pt x="15640520" y="174967"/>
                  </a:lnTo>
                  <a:lnTo>
                    <a:pt x="15732824" y="174967"/>
                  </a:lnTo>
                  <a:lnTo>
                    <a:pt x="15732824" y="267169"/>
                  </a:lnTo>
                  <a:lnTo>
                    <a:pt x="15735008" y="277914"/>
                  </a:lnTo>
                  <a:lnTo>
                    <a:pt x="15740914" y="286677"/>
                  </a:lnTo>
                  <a:lnTo>
                    <a:pt x="15749677" y="292569"/>
                  </a:lnTo>
                  <a:lnTo>
                    <a:pt x="15760446" y="294754"/>
                  </a:lnTo>
                  <a:lnTo>
                    <a:pt x="15771203" y="292569"/>
                  </a:lnTo>
                  <a:lnTo>
                    <a:pt x="15779966" y="286677"/>
                  </a:lnTo>
                  <a:lnTo>
                    <a:pt x="15785872" y="277914"/>
                  </a:lnTo>
                  <a:lnTo>
                    <a:pt x="15788069" y="267169"/>
                  </a:lnTo>
                  <a:lnTo>
                    <a:pt x="15788069" y="175069"/>
                  </a:lnTo>
                  <a:lnTo>
                    <a:pt x="15880360" y="175069"/>
                  </a:lnTo>
                  <a:lnTo>
                    <a:pt x="15891129" y="172885"/>
                  </a:lnTo>
                  <a:lnTo>
                    <a:pt x="15899892" y="166979"/>
                  </a:lnTo>
                  <a:lnTo>
                    <a:pt x="15905798" y="158229"/>
                  </a:lnTo>
                  <a:lnTo>
                    <a:pt x="15907982" y="147472"/>
                  </a:lnTo>
                  <a:close/>
                </a:path>
                <a:path w="18154015" h="9829165">
                  <a:moveTo>
                    <a:pt x="18153749" y="666584"/>
                  </a:moveTo>
                  <a:lnTo>
                    <a:pt x="0" y="666584"/>
                  </a:lnTo>
                  <a:lnTo>
                    <a:pt x="0" y="9829101"/>
                  </a:lnTo>
                  <a:lnTo>
                    <a:pt x="18153749" y="9829101"/>
                  </a:lnTo>
                  <a:lnTo>
                    <a:pt x="18153749" y="666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081" y="1536815"/>
              <a:ext cx="133199" cy="1808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23" y="1536815"/>
              <a:ext cx="133294" cy="1808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00175" y="1443915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2195" y="1348241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900" y="1443840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983" y="1469649"/>
              <a:ext cx="191658" cy="29790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5554" y="6853688"/>
              <a:ext cx="4095749" cy="30765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90642" y="7171966"/>
              <a:ext cx="4876799" cy="24383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17665" y="415435"/>
            <a:ext cx="1720214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01.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265"/>
              </a:lnSpc>
            </a:pPr>
            <a:r>
              <a:rPr sz="1900" spc="20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89637" y="415435"/>
            <a:ext cx="18942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50281" y="415435"/>
            <a:ext cx="19634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latin typeface="Verdana"/>
                <a:cs typeface="Verdana"/>
              </a:rPr>
              <a:t>04.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spc="90" dirty="0">
                <a:latin typeface="Verdana"/>
                <a:cs typeface="Verdana"/>
              </a:rPr>
              <a:t>Suggestion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39129" y="3834264"/>
            <a:ext cx="114300" cy="1600200"/>
            <a:chOff x="1139129" y="3834264"/>
            <a:chExt cx="114300" cy="160020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129" y="3834264"/>
              <a:ext cx="114300" cy="1142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129" y="5320163"/>
              <a:ext cx="114300" cy="1142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015685" y="1328766"/>
            <a:ext cx="16557625" cy="4971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8580">
              <a:lnSpc>
                <a:spcPct val="100000"/>
              </a:lnSpc>
              <a:spcBef>
                <a:spcPts val="130"/>
              </a:spcBef>
            </a:pPr>
            <a:r>
              <a:rPr sz="2250" b="1" spc="-45" dirty="0">
                <a:solidFill>
                  <a:srgbClr val="48494E"/>
                </a:solidFill>
                <a:latin typeface="Tahoma"/>
                <a:cs typeface="Tahoma"/>
              </a:rPr>
              <a:t>Project-Based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Intern: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Big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Data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5" dirty="0">
                <a:solidFill>
                  <a:srgbClr val="48494E"/>
                </a:solidFill>
                <a:latin typeface="Tahoma"/>
                <a:cs typeface="Tahoma"/>
              </a:rPr>
              <a:t>Analytics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Virtual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25" dirty="0">
                <a:solidFill>
                  <a:srgbClr val="48494E"/>
                </a:solidFill>
                <a:latin typeface="Tahoma"/>
                <a:cs typeface="Tahoma"/>
              </a:rPr>
              <a:t>Internship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70" dirty="0">
                <a:solidFill>
                  <a:srgbClr val="48494E"/>
                </a:solidFill>
                <a:latin typeface="Tahoma"/>
                <a:cs typeface="Tahoma"/>
              </a:rPr>
              <a:t>PT.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48494E"/>
                </a:solidFill>
                <a:latin typeface="Tahoma"/>
                <a:cs typeface="Tahoma"/>
              </a:rPr>
              <a:t>Kimia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48494E"/>
                </a:solidFill>
                <a:latin typeface="Tahoma"/>
                <a:cs typeface="Tahoma"/>
              </a:rPr>
              <a:t>Farma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48494E"/>
                </a:solidFill>
                <a:latin typeface="Tahoma"/>
                <a:cs typeface="Tahoma"/>
              </a:rPr>
              <a:t>Tbk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5000" b="1" spc="-90" dirty="0">
                <a:latin typeface="Tahoma"/>
                <a:cs typeface="Tahoma"/>
              </a:rPr>
              <a:t>04.</a:t>
            </a:r>
            <a:r>
              <a:rPr sz="5000" b="1" spc="355" dirty="0">
                <a:latin typeface="Tahoma"/>
                <a:cs typeface="Tahoma"/>
              </a:rPr>
              <a:t> </a:t>
            </a:r>
            <a:r>
              <a:rPr sz="5000" b="1" spc="215" dirty="0">
                <a:latin typeface="Tahoma"/>
                <a:cs typeface="Tahoma"/>
              </a:rPr>
              <a:t>Solutions</a:t>
            </a:r>
            <a:endParaRPr sz="5000">
              <a:latin typeface="Tahoma"/>
              <a:cs typeface="Tahoma"/>
            </a:endParaRPr>
          </a:p>
          <a:p>
            <a:pPr marL="405765" marR="5080" algn="just">
              <a:lnSpc>
                <a:spcPts val="2930"/>
              </a:lnSpc>
              <a:spcBef>
                <a:spcPts val="4120"/>
              </a:spcBef>
            </a:pPr>
            <a:r>
              <a:rPr sz="2450" spc="-35" dirty="0">
                <a:latin typeface="Verdana"/>
                <a:cs typeface="Verdana"/>
              </a:rPr>
              <a:t>The </a:t>
            </a:r>
            <a:r>
              <a:rPr sz="2450" spc="-15" dirty="0">
                <a:latin typeface="Verdana"/>
                <a:cs typeface="Verdana"/>
              </a:rPr>
              <a:t>dataset </a:t>
            </a:r>
            <a:r>
              <a:rPr sz="2450" spc="-10" dirty="0">
                <a:latin typeface="Verdana"/>
                <a:cs typeface="Verdana"/>
              </a:rPr>
              <a:t>especially </a:t>
            </a:r>
            <a:r>
              <a:rPr sz="2450" spc="30" dirty="0">
                <a:latin typeface="Verdana"/>
                <a:cs typeface="Verdana"/>
              </a:rPr>
              <a:t>for </a:t>
            </a:r>
            <a:r>
              <a:rPr sz="2450" spc="5" dirty="0">
                <a:latin typeface="Verdana"/>
                <a:cs typeface="Verdana"/>
              </a:rPr>
              <a:t>customer </a:t>
            </a:r>
            <a:r>
              <a:rPr sz="2450" spc="-20" dirty="0">
                <a:latin typeface="Verdana"/>
                <a:cs typeface="Verdana"/>
              </a:rPr>
              <a:t>data </a:t>
            </a:r>
            <a:r>
              <a:rPr sz="2450" spc="5" dirty="0">
                <a:latin typeface="Verdana"/>
                <a:cs typeface="Verdana"/>
              </a:rPr>
              <a:t>will </a:t>
            </a:r>
            <a:r>
              <a:rPr sz="2450" spc="-10" dirty="0">
                <a:latin typeface="Verdana"/>
                <a:cs typeface="Verdana"/>
              </a:rPr>
              <a:t>be </a:t>
            </a:r>
            <a:r>
              <a:rPr sz="2450" spc="10" dirty="0">
                <a:latin typeface="Verdana"/>
                <a:cs typeface="Verdana"/>
              </a:rPr>
              <a:t>perfect </a:t>
            </a:r>
            <a:r>
              <a:rPr sz="2450" dirty="0">
                <a:latin typeface="Verdana"/>
                <a:cs typeface="Verdana"/>
              </a:rPr>
              <a:t>if </a:t>
            </a:r>
            <a:r>
              <a:rPr sz="2450" spc="-30" dirty="0">
                <a:latin typeface="Verdana"/>
                <a:cs typeface="Verdana"/>
              </a:rPr>
              <a:t>it </a:t>
            </a:r>
            <a:r>
              <a:rPr sz="2450" b="1" spc="90" dirty="0">
                <a:latin typeface="Tahoma"/>
                <a:cs typeface="Tahoma"/>
              </a:rPr>
              <a:t>contains </a:t>
            </a:r>
            <a:r>
              <a:rPr sz="2450" b="1" spc="55" dirty="0">
                <a:latin typeface="Tahoma"/>
                <a:cs typeface="Tahoma"/>
              </a:rPr>
              <a:t>of </a:t>
            </a:r>
            <a:r>
              <a:rPr sz="2450" b="1" spc="70" dirty="0">
                <a:latin typeface="Tahoma"/>
                <a:cs typeface="Tahoma"/>
              </a:rPr>
              <a:t>address, </a:t>
            </a:r>
            <a:r>
              <a:rPr sz="2450" b="1" spc="80" dirty="0">
                <a:latin typeface="Tahoma"/>
                <a:cs typeface="Tahoma"/>
              </a:rPr>
              <a:t>email, and </a:t>
            </a:r>
            <a:r>
              <a:rPr sz="2450" b="1" spc="90" dirty="0">
                <a:latin typeface="Tahoma"/>
                <a:cs typeface="Tahoma"/>
              </a:rPr>
              <a:t>phone </a:t>
            </a:r>
            <a:r>
              <a:rPr sz="2450" b="1" spc="95" dirty="0">
                <a:latin typeface="Tahoma"/>
                <a:cs typeface="Tahoma"/>
              </a:rPr>
              <a:t> </a:t>
            </a:r>
            <a:r>
              <a:rPr sz="2450" b="1" spc="110" dirty="0">
                <a:latin typeface="Tahoma"/>
                <a:cs typeface="Tahoma"/>
              </a:rPr>
              <a:t>number </a:t>
            </a:r>
            <a:r>
              <a:rPr sz="2450" spc="-5" dirty="0">
                <a:latin typeface="Verdana"/>
                <a:cs typeface="Verdana"/>
              </a:rPr>
              <a:t>in </a:t>
            </a:r>
            <a:r>
              <a:rPr sz="2450" spc="30" dirty="0">
                <a:latin typeface="Verdana"/>
                <a:cs typeface="Verdana"/>
              </a:rPr>
              <a:t>order </a:t>
            </a:r>
            <a:r>
              <a:rPr sz="2450" spc="-10" dirty="0">
                <a:latin typeface="Verdana"/>
                <a:cs typeface="Verdana"/>
              </a:rPr>
              <a:t>to </a:t>
            </a:r>
            <a:r>
              <a:rPr sz="2450" spc="-45" dirty="0">
                <a:latin typeface="Verdana"/>
                <a:cs typeface="Verdana"/>
              </a:rPr>
              <a:t>make </a:t>
            </a:r>
            <a:r>
              <a:rPr sz="2450" spc="-5" dirty="0">
                <a:latin typeface="Verdana"/>
                <a:cs typeface="Verdana"/>
              </a:rPr>
              <a:t>sure </a:t>
            </a:r>
            <a:r>
              <a:rPr sz="2450" spc="-20" dirty="0">
                <a:latin typeface="Verdana"/>
                <a:cs typeface="Verdana"/>
              </a:rPr>
              <a:t>that </a:t>
            </a:r>
            <a:r>
              <a:rPr sz="2450" spc="-10" dirty="0">
                <a:latin typeface="Verdana"/>
                <a:cs typeface="Verdana"/>
              </a:rPr>
              <a:t>company </a:t>
            </a:r>
            <a:r>
              <a:rPr sz="2450" spc="-30" dirty="0">
                <a:latin typeface="Verdana"/>
                <a:cs typeface="Verdana"/>
              </a:rPr>
              <a:t>can </a:t>
            </a:r>
            <a:r>
              <a:rPr sz="2450" spc="30" dirty="0">
                <a:latin typeface="Verdana"/>
                <a:cs typeface="Verdana"/>
              </a:rPr>
              <a:t>do </a:t>
            </a:r>
            <a:r>
              <a:rPr sz="2450" spc="-5" dirty="0">
                <a:latin typeface="Verdana"/>
                <a:cs typeface="Verdana"/>
              </a:rPr>
              <a:t>some </a:t>
            </a:r>
            <a:r>
              <a:rPr sz="2450" b="1" spc="80" dirty="0">
                <a:latin typeface="Tahoma"/>
                <a:cs typeface="Tahoma"/>
              </a:rPr>
              <a:t>investigation </a:t>
            </a:r>
            <a:r>
              <a:rPr sz="2450" b="1" spc="55" dirty="0">
                <a:latin typeface="Tahoma"/>
                <a:cs typeface="Tahoma"/>
              </a:rPr>
              <a:t>if </a:t>
            </a:r>
            <a:r>
              <a:rPr sz="2450" b="1" spc="65" dirty="0">
                <a:latin typeface="Tahoma"/>
                <a:cs typeface="Tahoma"/>
              </a:rPr>
              <a:t>has </a:t>
            </a:r>
            <a:r>
              <a:rPr sz="2450" b="1" spc="90" dirty="0">
                <a:latin typeface="Tahoma"/>
                <a:cs typeface="Tahoma"/>
              </a:rPr>
              <a:t>problems </a:t>
            </a:r>
            <a:r>
              <a:rPr sz="2450" b="1" spc="70" dirty="0">
                <a:latin typeface="Tahoma"/>
                <a:cs typeface="Tahoma"/>
              </a:rPr>
              <a:t>in </a:t>
            </a:r>
            <a:r>
              <a:rPr sz="2450" b="1" spc="85" dirty="0">
                <a:latin typeface="Tahoma"/>
                <a:cs typeface="Tahoma"/>
              </a:rPr>
              <a:t>the </a:t>
            </a:r>
            <a:r>
              <a:rPr sz="2450" b="1" spc="90" dirty="0">
                <a:latin typeface="Tahoma"/>
                <a:cs typeface="Tahoma"/>
              </a:rPr>
              <a:t> </a:t>
            </a:r>
            <a:r>
              <a:rPr sz="2450" b="1" spc="105" dirty="0">
                <a:latin typeface="Tahoma"/>
                <a:cs typeface="Tahoma"/>
              </a:rPr>
              <a:t>future</a:t>
            </a:r>
            <a:r>
              <a:rPr sz="2450" b="1" spc="100" dirty="0">
                <a:latin typeface="Tahoma"/>
                <a:cs typeface="Tahoma"/>
              </a:rPr>
              <a:t> </a:t>
            </a:r>
            <a:r>
              <a:rPr sz="2450" b="1" spc="75" dirty="0">
                <a:latin typeface="Tahoma"/>
                <a:cs typeface="Tahoma"/>
              </a:rPr>
              <a:t>or</a:t>
            </a:r>
            <a:r>
              <a:rPr sz="2450" b="1" spc="105" dirty="0">
                <a:latin typeface="Tahoma"/>
                <a:cs typeface="Tahoma"/>
              </a:rPr>
              <a:t> </a:t>
            </a:r>
            <a:r>
              <a:rPr sz="2450" b="1" spc="85" dirty="0">
                <a:latin typeface="Tahoma"/>
                <a:cs typeface="Tahoma"/>
              </a:rPr>
              <a:t>may</a:t>
            </a:r>
            <a:r>
              <a:rPr sz="2450" b="1" spc="105" dirty="0">
                <a:latin typeface="Tahoma"/>
                <a:cs typeface="Tahoma"/>
              </a:rPr>
              <a:t> </a:t>
            </a:r>
            <a:r>
              <a:rPr sz="2450" b="1" spc="25" dirty="0">
                <a:latin typeface="Tahoma"/>
                <a:cs typeface="Tahoma"/>
              </a:rPr>
              <a:t>give</a:t>
            </a:r>
            <a:r>
              <a:rPr sz="2450" b="1" spc="105" dirty="0">
                <a:latin typeface="Tahoma"/>
                <a:cs typeface="Tahoma"/>
              </a:rPr>
              <a:t> </a:t>
            </a:r>
            <a:r>
              <a:rPr sz="2450" b="1" spc="100" dirty="0">
                <a:latin typeface="Tahoma"/>
                <a:cs typeface="Tahoma"/>
              </a:rPr>
              <a:t>their</a:t>
            </a:r>
            <a:r>
              <a:rPr sz="2450" b="1" spc="105" dirty="0">
                <a:latin typeface="Tahoma"/>
                <a:cs typeface="Tahoma"/>
              </a:rPr>
              <a:t> </a:t>
            </a:r>
            <a:r>
              <a:rPr sz="2450" b="1" spc="75" dirty="0">
                <a:latin typeface="Tahoma"/>
                <a:cs typeface="Tahoma"/>
              </a:rPr>
              <a:t>some</a:t>
            </a:r>
            <a:r>
              <a:rPr sz="2450" b="1" spc="105" dirty="0">
                <a:latin typeface="Tahoma"/>
                <a:cs typeface="Tahoma"/>
              </a:rPr>
              <a:t> </a:t>
            </a:r>
            <a:r>
              <a:rPr sz="2450" b="1" spc="95" dirty="0">
                <a:latin typeface="Tahoma"/>
                <a:cs typeface="Tahoma"/>
              </a:rPr>
              <a:t>promotions.</a:t>
            </a:r>
            <a:endParaRPr sz="2450">
              <a:latin typeface="Tahoma"/>
              <a:cs typeface="Tahoma"/>
            </a:endParaRPr>
          </a:p>
          <a:p>
            <a:pPr marL="405765" marR="5715" algn="just">
              <a:lnSpc>
                <a:spcPts val="2930"/>
              </a:lnSpc>
              <a:spcBef>
                <a:spcPts val="2905"/>
              </a:spcBef>
            </a:pPr>
            <a:r>
              <a:rPr sz="2450" spc="10" dirty="0">
                <a:latin typeface="Verdana"/>
                <a:cs typeface="Verdana"/>
              </a:rPr>
              <a:t>Meanwhile, </a:t>
            </a:r>
            <a:r>
              <a:rPr sz="2450" spc="30" dirty="0">
                <a:latin typeface="Verdana"/>
                <a:cs typeface="Verdana"/>
              </a:rPr>
              <a:t>for </a:t>
            </a:r>
            <a:r>
              <a:rPr sz="2450" spc="25" dirty="0">
                <a:latin typeface="Verdana"/>
                <a:cs typeface="Verdana"/>
              </a:rPr>
              <a:t>product </a:t>
            </a:r>
            <a:r>
              <a:rPr sz="2450" spc="-10" dirty="0">
                <a:latin typeface="Verdana"/>
                <a:cs typeface="Verdana"/>
              </a:rPr>
              <a:t>quantity </a:t>
            </a:r>
            <a:r>
              <a:rPr sz="2450" spc="-95" dirty="0">
                <a:latin typeface="Verdana"/>
                <a:cs typeface="Verdana"/>
              </a:rPr>
              <a:t>(stocks) </a:t>
            </a:r>
            <a:r>
              <a:rPr sz="2450" spc="-30" dirty="0">
                <a:latin typeface="Verdana"/>
                <a:cs typeface="Verdana"/>
              </a:rPr>
              <a:t>can </a:t>
            </a:r>
            <a:r>
              <a:rPr sz="2450" spc="-10" dirty="0">
                <a:latin typeface="Verdana"/>
                <a:cs typeface="Verdana"/>
              </a:rPr>
              <a:t>be </a:t>
            </a:r>
            <a:r>
              <a:rPr sz="2450" b="1" spc="70" dirty="0">
                <a:latin typeface="Tahoma"/>
                <a:cs typeface="Tahoma"/>
              </a:rPr>
              <a:t>adjusted according </a:t>
            </a:r>
            <a:r>
              <a:rPr sz="2450" b="1" spc="85" dirty="0">
                <a:latin typeface="Tahoma"/>
                <a:cs typeface="Tahoma"/>
              </a:rPr>
              <a:t>the weather </a:t>
            </a:r>
            <a:r>
              <a:rPr sz="2450" b="1" spc="90" dirty="0">
                <a:latin typeface="Tahoma"/>
                <a:cs typeface="Tahoma"/>
              </a:rPr>
              <a:t>conditions </a:t>
            </a:r>
            <a:r>
              <a:rPr sz="2450" b="1" spc="75" dirty="0">
                <a:latin typeface="Tahoma"/>
                <a:cs typeface="Tahoma"/>
              </a:rPr>
              <a:t>or </a:t>
            </a:r>
            <a:r>
              <a:rPr sz="2450" b="1" spc="85" dirty="0">
                <a:latin typeface="Tahoma"/>
                <a:cs typeface="Tahoma"/>
              </a:rPr>
              <a:t>the </a:t>
            </a:r>
            <a:r>
              <a:rPr sz="2450" b="1" spc="90" dirty="0">
                <a:latin typeface="Tahoma"/>
                <a:cs typeface="Tahoma"/>
              </a:rPr>
              <a:t> </a:t>
            </a:r>
            <a:r>
              <a:rPr sz="2450" b="1" spc="100" dirty="0">
                <a:latin typeface="Tahoma"/>
                <a:cs typeface="Tahoma"/>
              </a:rPr>
              <a:t>report </a:t>
            </a:r>
            <a:r>
              <a:rPr sz="2450" b="1" spc="55" dirty="0">
                <a:latin typeface="Tahoma"/>
                <a:cs typeface="Tahoma"/>
              </a:rPr>
              <a:t>of </a:t>
            </a:r>
            <a:r>
              <a:rPr sz="2450" b="1" spc="100" dirty="0">
                <a:latin typeface="Tahoma"/>
                <a:cs typeface="Tahoma"/>
              </a:rPr>
              <a:t>health </a:t>
            </a:r>
            <a:r>
              <a:rPr sz="2450" b="1" spc="90" dirty="0">
                <a:latin typeface="Tahoma"/>
                <a:cs typeface="Tahoma"/>
              </a:rPr>
              <a:t>data </a:t>
            </a:r>
            <a:r>
              <a:rPr sz="2450" b="1" spc="70" dirty="0">
                <a:latin typeface="Tahoma"/>
                <a:cs typeface="Tahoma"/>
              </a:rPr>
              <a:t>in </a:t>
            </a:r>
            <a:r>
              <a:rPr sz="2450" b="1" spc="95" dirty="0">
                <a:latin typeface="Tahoma"/>
                <a:cs typeface="Tahoma"/>
              </a:rPr>
              <a:t>certain </a:t>
            </a:r>
            <a:r>
              <a:rPr sz="2450" b="1" spc="70" dirty="0">
                <a:latin typeface="Tahoma"/>
                <a:cs typeface="Tahoma"/>
              </a:rPr>
              <a:t>areas. </a:t>
            </a:r>
            <a:r>
              <a:rPr sz="2450" spc="-75" dirty="0">
                <a:latin typeface="Verdana"/>
                <a:cs typeface="Verdana"/>
              </a:rPr>
              <a:t>We </a:t>
            </a:r>
            <a:r>
              <a:rPr sz="2450" spc="-20" dirty="0">
                <a:latin typeface="Verdana"/>
                <a:cs typeface="Verdana"/>
              </a:rPr>
              <a:t>must </a:t>
            </a:r>
            <a:r>
              <a:rPr sz="2450" spc="20" dirty="0">
                <a:latin typeface="Verdana"/>
                <a:cs typeface="Verdana"/>
              </a:rPr>
              <a:t>focused </a:t>
            </a:r>
            <a:r>
              <a:rPr sz="2450" spc="-5" dirty="0">
                <a:latin typeface="Verdana"/>
                <a:cs typeface="Verdana"/>
              </a:rPr>
              <a:t>in </a:t>
            </a:r>
            <a:r>
              <a:rPr sz="2450" spc="-15" dirty="0">
                <a:latin typeface="Verdana"/>
                <a:cs typeface="Verdana"/>
              </a:rPr>
              <a:t>the </a:t>
            </a:r>
            <a:r>
              <a:rPr sz="2450" spc="-20" dirty="0">
                <a:latin typeface="Verdana"/>
                <a:cs typeface="Verdana"/>
              </a:rPr>
              <a:t>area </a:t>
            </a:r>
            <a:r>
              <a:rPr sz="2450" dirty="0">
                <a:latin typeface="Verdana"/>
                <a:cs typeface="Verdana"/>
              </a:rPr>
              <a:t>which </a:t>
            </a:r>
            <a:r>
              <a:rPr sz="2450" spc="-5" dirty="0">
                <a:latin typeface="Verdana"/>
                <a:cs typeface="Verdana"/>
              </a:rPr>
              <a:t>diseases </a:t>
            </a:r>
            <a:r>
              <a:rPr sz="2450" spc="20" dirty="0">
                <a:latin typeface="Verdana"/>
                <a:cs typeface="Verdana"/>
              </a:rPr>
              <a:t>often </a:t>
            </a:r>
            <a:r>
              <a:rPr sz="2450" spc="10" dirty="0">
                <a:latin typeface="Verdana"/>
                <a:cs typeface="Verdana"/>
              </a:rPr>
              <a:t>occur </a:t>
            </a:r>
            <a:r>
              <a:rPr sz="2450" dirty="0">
                <a:latin typeface="Verdana"/>
                <a:cs typeface="Verdana"/>
              </a:rPr>
              <a:t>and </a:t>
            </a:r>
            <a:r>
              <a:rPr sz="2450" spc="5" dirty="0">
                <a:latin typeface="Verdana"/>
                <a:cs typeface="Verdana"/>
              </a:rPr>
              <a:t> ensure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the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product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needs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are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available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and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also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ensure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that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no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products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accumulate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and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expired.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2" y="97539"/>
            <a:ext cx="13629640" cy="6943725"/>
            <a:chOff x="3952" y="97539"/>
            <a:chExt cx="13629640" cy="6943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2615" y="451952"/>
              <a:ext cx="147189" cy="1059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085137" y="451952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2615" y="641126"/>
              <a:ext cx="147189" cy="1057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49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40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84248" y="415436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005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65"/>
                </a:lnTo>
                <a:lnTo>
                  <a:pt x="4661916" y="888161"/>
                </a:lnTo>
                <a:lnTo>
                  <a:pt x="4655731" y="842365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99" y="23520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86"/>
                </a:lnTo>
                <a:lnTo>
                  <a:pt x="1341437" y="24091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79"/>
                </a:lnTo>
                <a:lnTo>
                  <a:pt x="1249172" y="886637"/>
                </a:lnTo>
                <a:lnTo>
                  <a:pt x="1231366" y="928331"/>
                </a:lnTo>
                <a:lnTo>
                  <a:pt x="1203947" y="963561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10"/>
                </a:lnTo>
                <a:lnTo>
                  <a:pt x="0" y="1014310"/>
                </a:lnTo>
                <a:lnTo>
                  <a:pt x="0" y="6769176"/>
                </a:lnTo>
                <a:lnTo>
                  <a:pt x="0" y="6943318"/>
                </a:lnTo>
                <a:lnTo>
                  <a:pt x="2037308" y="6943318"/>
                </a:lnTo>
                <a:lnTo>
                  <a:pt x="2037308" y="6769176"/>
                </a:lnTo>
                <a:lnTo>
                  <a:pt x="4830076" y="6769176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80358" y="415436"/>
            <a:ext cx="107442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5972" y="97526"/>
            <a:ext cx="17951450" cy="6943725"/>
            <a:chOff x="335972" y="97526"/>
            <a:chExt cx="17951450" cy="6943725"/>
          </a:xfrm>
        </p:grpSpPr>
        <p:sp>
          <p:nvSpPr>
            <p:cNvPr id="11" name="object 11"/>
            <p:cNvSpPr/>
            <p:nvPr/>
          </p:nvSpPr>
          <p:spPr>
            <a:xfrm>
              <a:off x="3937368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9335" y="97535"/>
              <a:ext cx="12277725" cy="6943725"/>
            </a:xfrm>
            <a:custGeom>
              <a:avLst/>
              <a:gdLst/>
              <a:ahLst/>
              <a:cxnLst/>
              <a:rect l="l" t="t" r="r" b="b"/>
              <a:pathLst>
                <a:path w="12277725" h="6943725">
                  <a:moveTo>
                    <a:pt x="12277408" y="1016889"/>
                  </a:moveTo>
                  <a:lnTo>
                    <a:pt x="4831156" y="1016889"/>
                  </a:lnTo>
                  <a:lnTo>
                    <a:pt x="4784483" y="1010602"/>
                  </a:lnTo>
                  <a:lnTo>
                    <a:pt x="4742777" y="992784"/>
                  </a:lnTo>
                  <a:lnTo>
                    <a:pt x="4707534" y="965352"/>
                  </a:lnTo>
                  <a:lnTo>
                    <a:pt x="4680394" y="930021"/>
                  </a:lnTo>
                  <a:lnTo>
                    <a:pt x="4662957" y="888492"/>
                  </a:lnTo>
                  <a:lnTo>
                    <a:pt x="4656772" y="842670"/>
                  </a:lnTo>
                  <a:lnTo>
                    <a:pt x="4656772" y="174218"/>
                  </a:lnTo>
                  <a:lnTo>
                    <a:pt x="4650486" y="127635"/>
                  </a:lnTo>
                  <a:lnTo>
                    <a:pt x="4632668" y="85915"/>
                  </a:lnTo>
                  <a:lnTo>
                    <a:pt x="4605248" y="50673"/>
                  </a:lnTo>
                  <a:lnTo>
                    <a:pt x="4569815" y="23533"/>
                  </a:lnTo>
                  <a:lnTo>
                    <a:pt x="4528286" y="6197"/>
                  </a:lnTo>
                  <a:lnTo>
                    <a:pt x="4482477" y="0"/>
                  </a:lnTo>
                  <a:lnTo>
                    <a:pt x="1430134" y="0"/>
                  </a:lnTo>
                  <a:lnTo>
                    <a:pt x="1383461" y="6286"/>
                  </a:lnTo>
                  <a:lnTo>
                    <a:pt x="1341742" y="24104"/>
                  </a:lnTo>
                  <a:lnTo>
                    <a:pt x="1306512" y="51536"/>
                  </a:lnTo>
                  <a:lnTo>
                    <a:pt x="1279359" y="86868"/>
                  </a:lnTo>
                  <a:lnTo>
                    <a:pt x="1261935" y="128397"/>
                  </a:lnTo>
                  <a:lnTo>
                    <a:pt x="1255737" y="174218"/>
                  </a:lnTo>
                  <a:lnTo>
                    <a:pt x="1255737" y="840384"/>
                  </a:lnTo>
                  <a:lnTo>
                    <a:pt x="1249464" y="886968"/>
                  </a:lnTo>
                  <a:lnTo>
                    <a:pt x="1231646" y="928687"/>
                  </a:lnTo>
                  <a:lnTo>
                    <a:pt x="1204214" y="963930"/>
                  </a:lnTo>
                  <a:lnTo>
                    <a:pt x="1168793" y="991069"/>
                  </a:lnTo>
                  <a:lnTo>
                    <a:pt x="1127264" y="1008507"/>
                  </a:lnTo>
                  <a:lnTo>
                    <a:pt x="1081354" y="1014691"/>
                  </a:lnTo>
                  <a:lnTo>
                    <a:pt x="0" y="1014691"/>
                  </a:lnTo>
                  <a:lnTo>
                    <a:pt x="0" y="6771665"/>
                  </a:lnTo>
                  <a:lnTo>
                    <a:pt x="0" y="6943687"/>
                  </a:lnTo>
                  <a:lnTo>
                    <a:pt x="2867317" y="6943687"/>
                  </a:lnTo>
                  <a:lnTo>
                    <a:pt x="2867317" y="6771665"/>
                  </a:lnTo>
                  <a:lnTo>
                    <a:pt x="4831156" y="6771665"/>
                  </a:lnTo>
                  <a:lnTo>
                    <a:pt x="4831156" y="6943687"/>
                  </a:lnTo>
                  <a:lnTo>
                    <a:pt x="12277408" y="6943687"/>
                  </a:lnTo>
                  <a:lnTo>
                    <a:pt x="12277408" y="101688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6652" y="97535"/>
              <a:ext cx="9411335" cy="6943725"/>
            </a:xfrm>
            <a:custGeom>
              <a:avLst/>
              <a:gdLst/>
              <a:ahLst/>
              <a:cxnLst/>
              <a:rect l="l" t="t" r="r" b="b"/>
              <a:pathLst>
                <a:path w="9411335" h="6943725">
                  <a:moveTo>
                    <a:pt x="9410738" y="1016876"/>
                  </a:moveTo>
                  <a:lnTo>
                    <a:pt x="4831334" y="1016876"/>
                  </a:lnTo>
                  <a:lnTo>
                    <a:pt x="4784661" y="1010589"/>
                  </a:lnTo>
                  <a:lnTo>
                    <a:pt x="4742942" y="992784"/>
                  </a:lnTo>
                  <a:lnTo>
                    <a:pt x="4707699" y="965352"/>
                  </a:lnTo>
                  <a:lnTo>
                    <a:pt x="4680559" y="930008"/>
                  </a:lnTo>
                  <a:lnTo>
                    <a:pt x="4663122" y="888479"/>
                  </a:lnTo>
                  <a:lnTo>
                    <a:pt x="4656937" y="842670"/>
                  </a:lnTo>
                  <a:lnTo>
                    <a:pt x="4656937" y="174205"/>
                  </a:lnTo>
                  <a:lnTo>
                    <a:pt x="4650651" y="127635"/>
                  </a:lnTo>
                  <a:lnTo>
                    <a:pt x="4632845" y="85915"/>
                  </a:lnTo>
                  <a:lnTo>
                    <a:pt x="4605413" y="50673"/>
                  </a:lnTo>
                  <a:lnTo>
                    <a:pt x="4569980" y="23520"/>
                  </a:lnTo>
                  <a:lnTo>
                    <a:pt x="4528451" y="6184"/>
                  </a:lnTo>
                  <a:lnTo>
                    <a:pt x="4482643" y="0"/>
                  </a:lnTo>
                  <a:lnTo>
                    <a:pt x="1430185" y="0"/>
                  </a:lnTo>
                  <a:lnTo>
                    <a:pt x="1383512" y="6286"/>
                  </a:lnTo>
                  <a:lnTo>
                    <a:pt x="1341793" y="24091"/>
                  </a:lnTo>
                  <a:lnTo>
                    <a:pt x="1306550" y="51523"/>
                  </a:lnTo>
                  <a:lnTo>
                    <a:pt x="1279410" y="86868"/>
                  </a:lnTo>
                  <a:lnTo>
                    <a:pt x="1261986" y="128397"/>
                  </a:lnTo>
                  <a:lnTo>
                    <a:pt x="1255788" y="174205"/>
                  </a:lnTo>
                  <a:lnTo>
                    <a:pt x="1255788" y="840384"/>
                  </a:lnTo>
                  <a:lnTo>
                    <a:pt x="1249502" y="886955"/>
                  </a:lnTo>
                  <a:lnTo>
                    <a:pt x="1231696" y="928674"/>
                  </a:lnTo>
                  <a:lnTo>
                    <a:pt x="1204264" y="963917"/>
                  </a:lnTo>
                  <a:lnTo>
                    <a:pt x="1168831" y="991069"/>
                  </a:lnTo>
                  <a:lnTo>
                    <a:pt x="1127302" y="1008494"/>
                  </a:lnTo>
                  <a:lnTo>
                    <a:pt x="1081405" y="1014691"/>
                  </a:lnTo>
                  <a:lnTo>
                    <a:pt x="0" y="1014691"/>
                  </a:lnTo>
                  <a:lnTo>
                    <a:pt x="0" y="6771678"/>
                  </a:lnTo>
                  <a:lnTo>
                    <a:pt x="0" y="6943687"/>
                  </a:lnTo>
                  <a:lnTo>
                    <a:pt x="2093328" y="6943687"/>
                  </a:lnTo>
                  <a:lnTo>
                    <a:pt x="2093328" y="6771678"/>
                  </a:lnTo>
                  <a:lnTo>
                    <a:pt x="4831334" y="6771678"/>
                  </a:lnTo>
                  <a:lnTo>
                    <a:pt x="4831334" y="6943687"/>
                  </a:lnTo>
                  <a:lnTo>
                    <a:pt x="9410738" y="6943687"/>
                  </a:lnTo>
                  <a:lnTo>
                    <a:pt x="9410738" y="1016876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972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356954" y="415436"/>
            <a:ext cx="15830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900" spc="-2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900" spc="-29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00" spc="-1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14" y="97512"/>
            <a:ext cx="18284190" cy="10187940"/>
            <a:chOff x="4014" y="97512"/>
            <a:chExt cx="18284190" cy="10187940"/>
          </a:xfrm>
        </p:grpSpPr>
        <p:sp>
          <p:nvSpPr>
            <p:cNvPr id="17" name="object 17"/>
            <p:cNvSpPr/>
            <p:nvPr/>
          </p:nvSpPr>
          <p:spPr>
            <a:xfrm>
              <a:off x="10969986" y="97535"/>
              <a:ext cx="7315200" cy="6943725"/>
            </a:xfrm>
            <a:custGeom>
              <a:avLst/>
              <a:gdLst/>
              <a:ahLst/>
              <a:cxnLst/>
              <a:rect l="l" t="t" r="r" b="b"/>
              <a:pathLst>
                <a:path w="7315200" h="6943725">
                  <a:moveTo>
                    <a:pt x="7314882" y="6943678"/>
                  </a:moveTo>
                  <a:lnTo>
                    <a:pt x="4829555" y="6943678"/>
                  </a:lnTo>
                  <a:lnTo>
                    <a:pt x="4829555" y="6771657"/>
                  </a:lnTo>
                  <a:lnTo>
                    <a:pt x="0" y="6771657"/>
                  </a:lnTo>
                  <a:lnTo>
                    <a:pt x="0" y="1014691"/>
                  </a:lnTo>
                  <a:lnTo>
                    <a:pt x="1080999" y="1014691"/>
                  </a:lnTo>
                  <a:lnTo>
                    <a:pt x="1126889" y="1008500"/>
                  </a:lnTo>
                  <a:lnTo>
                    <a:pt x="1168400" y="991069"/>
                  </a:lnTo>
                  <a:lnTo>
                    <a:pt x="1203818" y="963923"/>
                  </a:lnTo>
                  <a:lnTo>
                    <a:pt x="1231238" y="928681"/>
                  </a:lnTo>
                  <a:lnTo>
                    <a:pt x="1249042" y="886962"/>
                  </a:lnTo>
                  <a:lnTo>
                    <a:pt x="1255326" y="840385"/>
                  </a:lnTo>
                  <a:lnTo>
                    <a:pt x="1255326" y="174211"/>
                  </a:lnTo>
                  <a:lnTo>
                    <a:pt x="1261514" y="128396"/>
                  </a:lnTo>
                  <a:lnTo>
                    <a:pt x="1278938" y="86867"/>
                  </a:lnTo>
                  <a:lnTo>
                    <a:pt x="1306072" y="51529"/>
                  </a:lnTo>
                  <a:lnTo>
                    <a:pt x="1341299" y="24098"/>
                  </a:lnTo>
                  <a:lnTo>
                    <a:pt x="1383001" y="6286"/>
                  </a:lnTo>
                  <a:lnTo>
                    <a:pt x="1429653" y="0"/>
                  </a:lnTo>
                  <a:lnTo>
                    <a:pt x="4480996" y="0"/>
                  </a:lnTo>
                  <a:lnTo>
                    <a:pt x="4526791" y="6191"/>
                  </a:lnTo>
                  <a:lnTo>
                    <a:pt x="4568302" y="23526"/>
                  </a:lnTo>
                  <a:lnTo>
                    <a:pt x="4603720" y="50672"/>
                  </a:lnTo>
                  <a:lnTo>
                    <a:pt x="4631140" y="85914"/>
                  </a:lnTo>
                  <a:lnTo>
                    <a:pt x="4648944" y="127634"/>
                  </a:lnTo>
                  <a:lnTo>
                    <a:pt x="4655228" y="174211"/>
                  </a:lnTo>
                  <a:lnTo>
                    <a:pt x="4655228" y="842671"/>
                  </a:lnTo>
                  <a:lnTo>
                    <a:pt x="4661416" y="888485"/>
                  </a:lnTo>
                  <a:lnTo>
                    <a:pt x="4678839" y="930014"/>
                  </a:lnTo>
                  <a:lnTo>
                    <a:pt x="4705974" y="965352"/>
                  </a:lnTo>
                  <a:lnTo>
                    <a:pt x="4741201" y="992784"/>
                  </a:lnTo>
                  <a:lnTo>
                    <a:pt x="4782902" y="1010595"/>
                  </a:lnTo>
                  <a:lnTo>
                    <a:pt x="4829555" y="1016882"/>
                  </a:lnTo>
                  <a:lnTo>
                    <a:pt x="7314882" y="1016882"/>
                  </a:lnTo>
                  <a:lnTo>
                    <a:pt x="7314882" y="6943678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85137" y="97512"/>
              <a:ext cx="5200650" cy="6943725"/>
            </a:xfrm>
            <a:custGeom>
              <a:avLst/>
              <a:gdLst/>
              <a:ahLst/>
              <a:cxnLst/>
              <a:rect l="l" t="t" r="r" b="b"/>
              <a:pathLst>
                <a:path w="5200650" h="6943725">
                  <a:moveTo>
                    <a:pt x="5200081" y="6943723"/>
                  </a:moveTo>
                  <a:lnTo>
                    <a:pt x="4325669" y="6943723"/>
                  </a:lnTo>
                  <a:lnTo>
                    <a:pt x="4325669" y="6771701"/>
                  </a:lnTo>
                  <a:lnTo>
                    <a:pt x="0" y="6771701"/>
                  </a:lnTo>
                  <a:lnTo>
                    <a:pt x="0" y="1014697"/>
                  </a:lnTo>
                  <a:lnTo>
                    <a:pt x="968214" y="1014697"/>
                  </a:lnTo>
                  <a:lnTo>
                    <a:pt x="1009317" y="1008506"/>
                  </a:lnTo>
                  <a:lnTo>
                    <a:pt x="1046497" y="991076"/>
                  </a:lnTo>
                  <a:lnTo>
                    <a:pt x="1078219" y="963929"/>
                  </a:lnTo>
                  <a:lnTo>
                    <a:pt x="1102778" y="928687"/>
                  </a:lnTo>
                  <a:lnTo>
                    <a:pt x="1118725" y="886967"/>
                  </a:lnTo>
                  <a:lnTo>
                    <a:pt x="1124353" y="840390"/>
                  </a:lnTo>
                  <a:lnTo>
                    <a:pt x="1124353" y="174212"/>
                  </a:lnTo>
                  <a:lnTo>
                    <a:pt x="1129896" y="128396"/>
                  </a:lnTo>
                  <a:lnTo>
                    <a:pt x="1145501" y="86867"/>
                  </a:lnTo>
                  <a:lnTo>
                    <a:pt x="1169805" y="51530"/>
                  </a:lnTo>
                  <a:lnTo>
                    <a:pt x="1201356" y="24098"/>
                  </a:lnTo>
                  <a:lnTo>
                    <a:pt x="1238707" y="6286"/>
                  </a:lnTo>
                  <a:lnTo>
                    <a:pt x="1280492" y="0"/>
                  </a:lnTo>
                  <a:lnTo>
                    <a:pt x="4013476" y="0"/>
                  </a:lnTo>
                  <a:lnTo>
                    <a:pt x="4054494" y="6191"/>
                  </a:lnTo>
                  <a:lnTo>
                    <a:pt x="4091674" y="23526"/>
                  </a:lnTo>
                  <a:lnTo>
                    <a:pt x="4123396" y="50672"/>
                  </a:lnTo>
                  <a:lnTo>
                    <a:pt x="4147955" y="85915"/>
                  </a:lnTo>
                  <a:lnTo>
                    <a:pt x="4163902" y="127634"/>
                  </a:lnTo>
                  <a:lnTo>
                    <a:pt x="4169530" y="174212"/>
                  </a:lnTo>
                  <a:lnTo>
                    <a:pt x="4169530" y="842676"/>
                  </a:lnTo>
                  <a:lnTo>
                    <a:pt x="4175073" y="888491"/>
                  </a:lnTo>
                  <a:lnTo>
                    <a:pt x="4190678" y="930020"/>
                  </a:lnTo>
                  <a:lnTo>
                    <a:pt x="4214981" y="965358"/>
                  </a:lnTo>
                  <a:lnTo>
                    <a:pt x="4246533" y="992790"/>
                  </a:lnTo>
                  <a:lnTo>
                    <a:pt x="4283884" y="1010602"/>
                  </a:lnTo>
                  <a:lnTo>
                    <a:pt x="4325669" y="1016888"/>
                  </a:lnTo>
                  <a:lnTo>
                    <a:pt x="5200081" y="1016888"/>
                  </a:lnTo>
                  <a:lnTo>
                    <a:pt x="5200081" y="6943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54272" y="462806"/>
              <a:ext cx="147189" cy="1059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706795" y="462806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54272" y="651980"/>
              <a:ext cx="147189" cy="1057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13" y="388784"/>
              <a:ext cx="18284190" cy="9896475"/>
            </a:xfrm>
            <a:custGeom>
              <a:avLst/>
              <a:gdLst/>
              <a:ahLst/>
              <a:cxnLst/>
              <a:rect l="l" t="t" r="r" b="b"/>
              <a:pathLst>
                <a:path w="18284190" h="9896475">
                  <a:moveTo>
                    <a:pt x="17551591" y="148513"/>
                  </a:moveTo>
                  <a:lnTo>
                    <a:pt x="17549406" y="137680"/>
                  </a:lnTo>
                  <a:lnTo>
                    <a:pt x="17543501" y="128866"/>
                  </a:lnTo>
                  <a:lnTo>
                    <a:pt x="17534738" y="122923"/>
                  </a:lnTo>
                  <a:lnTo>
                    <a:pt x="17523968" y="120726"/>
                  </a:lnTo>
                  <a:lnTo>
                    <a:pt x="17431677" y="120726"/>
                  </a:lnTo>
                  <a:lnTo>
                    <a:pt x="17431677" y="27876"/>
                  </a:lnTo>
                  <a:lnTo>
                    <a:pt x="17429480" y="17056"/>
                  </a:lnTo>
                  <a:lnTo>
                    <a:pt x="17423575" y="8242"/>
                  </a:lnTo>
                  <a:lnTo>
                    <a:pt x="17414812" y="2298"/>
                  </a:lnTo>
                  <a:lnTo>
                    <a:pt x="17403953" y="0"/>
                  </a:lnTo>
                  <a:lnTo>
                    <a:pt x="17393196" y="2197"/>
                  </a:lnTo>
                  <a:lnTo>
                    <a:pt x="17384433" y="8140"/>
                  </a:lnTo>
                  <a:lnTo>
                    <a:pt x="17378528" y="16954"/>
                  </a:lnTo>
                  <a:lnTo>
                    <a:pt x="17376331" y="27787"/>
                  </a:lnTo>
                  <a:lnTo>
                    <a:pt x="17376331" y="120624"/>
                  </a:lnTo>
                  <a:lnTo>
                    <a:pt x="17284040" y="120624"/>
                  </a:lnTo>
                  <a:lnTo>
                    <a:pt x="17273270" y="122834"/>
                  </a:lnTo>
                  <a:lnTo>
                    <a:pt x="17264507" y="128778"/>
                  </a:lnTo>
                  <a:lnTo>
                    <a:pt x="17258602" y="137591"/>
                  </a:lnTo>
                  <a:lnTo>
                    <a:pt x="17256417" y="148412"/>
                  </a:lnTo>
                  <a:lnTo>
                    <a:pt x="17258602" y="159245"/>
                  </a:lnTo>
                  <a:lnTo>
                    <a:pt x="17264507" y="168059"/>
                  </a:lnTo>
                  <a:lnTo>
                    <a:pt x="17273270" y="174002"/>
                  </a:lnTo>
                  <a:lnTo>
                    <a:pt x="17284040" y="176199"/>
                  </a:lnTo>
                  <a:lnTo>
                    <a:pt x="17376331" y="176199"/>
                  </a:lnTo>
                  <a:lnTo>
                    <a:pt x="17376331" y="269049"/>
                  </a:lnTo>
                  <a:lnTo>
                    <a:pt x="17378528" y="279869"/>
                  </a:lnTo>
                  <a:lnTo>
                    <a:pt x="17384433" y="288683"/>
                  </a:lnTo>
                  <a:lnTo>
                    <a:pt x="17393196" y="294627"/>
                  </a:lnTo>
                  <a:lnTo>
                    <a:pt x="17403953" y="296837"/>
                  </a:lnTo>
                  <a:lnTo>
                    <a:pt x="17414723" y="294627"/>
                  </a:lnTo>
                  <a:lnTo>
                    <a:pt x="17423486" y="288683"/>
                  </a:lnTo>
                  <a:lnTo>
                    <a:pt x="17429391" y="279869"/>
                  </a:lnTo>
                  <a:lnTo>
                    <a:pt x="17431576" y="269049"/>
                  </a:lnTo>
                  <a:lnTo>
                    <a:pt x="17431576" y="176390"/>
                  </a:lnTo>
                  <a:lnTo>
                    <a:pt x="17523879" y="176390"/>
                  </a:lnTo>
                  <a:lnTo>
                    <a:pt x="17534636" y="174193"/>
                  </a:lnTo>
                  <a:lnTo>
                    <a:pt x="17543399" y="168249"/>
                  </a:lnTo>
                  <a:lnTo>
                    <a:pt x="17549305" y="159435"/>
                  </a:lnTo>
                  <a:lnTo>
                    <a:pt x="17551591" y="148513"/>
                  </a:lnTo>
                  <a:close/>
                </a:path>
                <a:path w="18284190" h="9896475">
                  <a:moveTo>
                    <a:pt x="18283974" y="671372"/>
                  </a:moveTo>
                  <a:lnTo>
                    <a:pt x="0" y="671372"/>
                  </a:lnTo>
                  <a:lnTo>
                    <a:pt x="0" y="9896411"/>
                  </a:lnTo>
                  <a:lnTo>
                    <a:pt x="18283974" y="9896411"/>
                  </a:lnTo>
                  <a:lnTo>
                    <a:pt x="18283974" y="6713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081" y="1536815"/>
              <a:ext cx="133199" cy="1808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823" y="1536815"/>
              <a:ext cx="133294" cy="1808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200174" y="1443915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2195" y="1348241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52900" y="1443840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3983" y="1469649"/>
              <a:ext cx="191658" cy="2979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70549" y="5895929"/>
              <a:ext cx="114299" cy="1142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14341" y="4731030"/>
              <a:ext cx="1133474" cy="11429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3602" y="6253710"/>
              <a:ext cx="857249" cy="8572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52065" y="7612282"/>
              <a:ext cx="857249" cy="8572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2900" y="4185680"/>
              <a:ext cx="4816585" cy="48133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417665" y="415436"/>
            <a:ext cx="1720214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01.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265"/>
              </a:lnSpc>
            </a:pPr>
            <a:r>
              <a:rPr sz="1900" spc="20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89637" y="415436"/>
            <a:ext cx="1490345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-6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Interest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289125" y="395154"/>
            <a:ext cx="18973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r>
              <a:rPr sz="1900" spc="-29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 S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900" spc="145" dirty="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9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517653" y="437438"/>
            <a:ext cx="12109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85" dirty="0">
                <a:latin typeface="Verdana"/>
                <a:cs typeface="Verdana"/>
              </a:rPr>
              <a:t>T</a:t>
            </a:r>
            <a:r>
              <a:rPr sz="1900" spc="-20" dirty="0">
                <a:latin typeface="Verdana"/>
                <a:cs typeface="Verdana"/>
              </a:rPr>
              <a:t>h</a:t>
            </a:r>
            <a:r>
              <a:rPr sz="1900" spc="-125" dirty="0">
                <a:latin typeface="Verdana"/>
                <a:cs typeface="Verdana"/>
              </a:rPr>
              <a:t>a</a:t>
            </a:r>
            <a:r>
              <a:rPr sz="1900" spc="-20" dirty="0">
                <a:latin typeface="Verdana"/>
                <a:cs typeface="Verdana"/>
              </a:rPr>
              <a:t>n</a:t>
            </a:r>
            <a:r>
              <a:rPr sz="1900" spc="15" dirty="0">
                <a:latin typeface="Verdana"/>
                <a:cs typeface="Verdana"/>
              </a:rPr>
              <a:t>k</a:t>
            </a:r>
            <a:r>
              <a:rPr sz="1900" spc="-365" dirty="0">
                <a:latin typeface="Verdana"/>
                <a:cs typeface="Verdana"/>
              </a:rPr>
              <a:t> </a:t>
            </a:r>
            <a:r>
              <a:rPr sz="1900" spc="-65" dirty="0">
                <a:latin typeface="Verdana"/>
                <a:cs typeface="Verdana"/>
              </a:rPr>
              <a:t>Yo</a:t>
            </a:r>
            <a:r>
              <a:rPr sz="1900" spc="75" dirty="0">
                <a:latin typeface="Verdana"/>
                <a:cs typeface="Verdana"/>
              </a:rPr>
              <a:t>u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6000" y="2889670"/>
            <a:ext cx="644207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b="1" spc="275" dirty="0">
                <a:latin typeface="Tahoma"/>
                <a:cs typeface="Tahoma"/>
              </a:rPr>
              <a:t>Thank</a:t>
            </a:r>
            <a:r>
              <a:rPr sz="8600" b="1" spc="220" dirty="0">
                <a:latin typeface="Tahoma"/>
                <a:cs typeface="Tahoma"/>
              </a:rPr>
              <a:t> </a:t>
            </a:r>
            <a:r>
              <a:rPr sz="8600" b="1" spc="40" dirty="0">
                <a:latin typeface="Tahoma"/>
                <a:cs typeface="Tahoma"/>
              </a:rPr>
              <a:t>You!</a:t>
            </a:r>
            <a:endParaRPr sz="8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41810" y="1328767"/>
            <a:ext cx="112185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-45" dirty="0">
                <a:solidFill>
                  <a:srgbClr val="48494E"/>
                </a:solidFill>
                <a:latin typeface="Tahoma"/>
                <a:cs typeface="Tahoma"/>
              </a:rPr>
              <a:t>Project-Based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Intern: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Big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Data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5" dirty="0">
                <a:solidFill>
                  <a:srgbClr val="48494E"/>
                </a:solidFill>
                <a:latin typeface="Tahoma"/>
                <a:cs typeface="Tahoma"/>
              </a:rPr>
              <a:t>Analytics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Virtual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25" dirty="0">
                <a:solidFill>
                  <a:srgbClr val="48494E"/>
                </a:solidFill>
                <a:latin typeface="Tahoma"/>
                <a:cs typeface="Tahoma"/>
              </a:rPr>
              <a:t>Internship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70" dirty="0">
                <a:solidFill>
                  <a:srgbClr val="48494E"/>
                </a:solidFill>
                <a:latin typeface="Tahoma"/>
                <a:cs typeface="Tahoma"/>
              </a:rPr>
              <a:t>PT.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48494E"/>
                </a:solidFill>
                <a:latin typeface="Tahoma"/>
                <a:cs typeface="Tahoma"/>
              </a:rPr>
              <a:t>Kimia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48494E"/>
                </a:solidFill>
                <a:latin typeface="Tahoma"/>
                <a:cs typeface="Tahoma"/>
              </a:rPr>
              <a:t>Farma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48494E"/>
                </a:solidFill>
                <a:latin typeface="Tahoma"/>
                <a:cs typeface="Tahoma"/>
              </a:rPr>
              <a:t>Tbk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84907" y="3923133"/>
            <a:ext cx="3689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40" dirty="0">
                <a:latin typeface="Verdana"/>
                <a:cs typeface="Verdana"/>
              </a:rPr>
              <a:t>R</a:t>
            </a:r>
            <a:r>
              <a:rPr sz="3500" spc="185" dirty="0">
                <a:latin typeface="Verdana"/>
                <a:cs typeface="Verdana"/>
              </a:rPr>
              <a:t>e</a:t>
            </a:r>
            <a:r>
              <a:rPr sz="3500" spc="120" dirty="0">
                <a:latin typeface="Verdana"/>
                <a:cs typeface="Verdana"/>
              </a:rPr>
              <a:t>a</a:t>
            </a:r>
            <a:r>
              <a:rPr sz="3500" spc="305" dirty="0">
                <a:latin typeface="Verdana"/>
                <a:cs typeface="Verdana"/>
              </a:rPr>
              <a:t>c</a:t>
            </a:r>
            <a:r>
              <a:rPr sz="3500" spc="165" dirty="0">
                <a:latin typeface="Verdana"/>
                <a:cs typeface="Verdana"/>
              </a:rPr>
              <a:t>h</a:t>
            </a:r>
            <a:r>
              <a:rPr sz="3500" spc="-20" dirty="0">
                <a:latin typeface="Verdana"/>
                <a:cs typeface="Verdana"/>
              </a:rPr>
              <a:t> </a:t>
            </a:r>
            <a:r>
              <a:rPr sz="3500" spc="425" dirty="0">
                <a:latin typeface="Verdana"/>
                <a:cs typeface="Verdana"/>
              </a:rPr>
              <a:t>m</a:t>
            </a:r>
            <a:r>
              <a:rPr sz="3500" spc="55" dirty="0">
                <a:latin typeface="Verdana"/>
                <a:cs typeface="Verdana"/>
              </a:rPr>
              <a:t>e</a:t>
            </a:r>
            <a:r>
              <a:rPr sz="3500" spc="-20" dirty="0">
                <a:latin typeface="Verdana"/>
                <a:cs typeface="Verdana"/>
              </a:rPr>
              <a:t> </a:t>
            </a:r>
            <a:r>
              <a:rPr sz="3500" spc="225" dirty="0">
                <a:latin typeface="Verdana"/>
                <a:cs typeface="Verdana"/>
              </a:rPr>
              <a:t>o</a:t>
            </a:r>
            <a:r>
              <a:rPr sz="3500" spc="165" dirty="0">
                <a:latin typeface="Verdana"/>
                <a:cs typeface="Verdana"/>
              </a:rPr>
              <a:t>n</a:t>
            </a:r>
            <a:r>
              <a:rPr sz="3500" spc="-20" dirty="0">
                <a:latin typeface="Verdana"/>
                <a:cs typeface="Verdana"/>
              </a:rPr>
              <a:t> </a:t>
            </a:r>
            <a:r>
              <a:rPr sz="3500" spc="-795" dirty="0">
                <a:latin typeface="Verdana"/>
                <a:cs typeface="Verdana"/>
              </a:rPr>
              <a:t>:</a:t>
            </a:r>
            <a:r>
              <a:rPr sz="3500" spc="-20" dirty="0">
                <a:latin typeface="Verdana"/>
                <a:cs typeface="Verdana"/>
              </a:rPr>
              <a:t> </a:t>
            </a:r>
            <a:r>
              <a:rPr sz="3500" spc="-795" dirty="0">
                <a:latin typeface="Verdana"/>
                <a:cs typeface="Verdana"/>
              </a:rPr>
              <a:t>: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76719" y="5057541"/>
            <a:ext cx="5483860" cy="1840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latin typeface="Verdana"/>
                <a:cs typeface="Verdana"/>
              </a:rPr>
              <a:t>+6281291576499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 marL="151130">
              <a:lnSpc>
                <a:spcPct val="100000"/>
              </a:lnSpc>
              <a:spcBef>
                <a:spcPts val="3075"/>
              </a:spcBef>
            </a:pPr>
            <a:r>
              <a:rPr sz="2700" spc="125" dirty="0">
                <a:latin typeface="Verdana"/>
                <a:cs typeface="Verdana"/>
              </a:rPr>
              <a:t>vickyjwang9696@gmail.com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115826" y="7847100"/>
            <a:ext cx="41744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u="heavy" spc="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14"/>
              </a:rPr>
              <a:t>linkedin.com/in/vick</a:t>
            </a:r>
            <a:r>
              <a:rPr sz="2200" spc="50" dirty="0">
                <a:latin typeface="Verdana"/>
                <a:cs typeface="Verdana"/>
                <a:hlinkClick r:id="rId14"/>
              </a:rPr>
              <a:t>y</a:t>
            </a:r>
            <a:r>
              <a:rPr sz="2200" u="heavy" spc="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14"/>
              </a:rPr>
              <a:t>-jodie/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1" y="15"/>
            <a:ext cx="13763625" cy="7010400"/>
          </a:xfrm>
          <a:custGeom>
            <a:avLst/>
            <a:gdLst/>
            <a:ahLst/>
            <a:cxnLst/>
            <a:rect l="l" t="t" r="r" b="b"/>
            <a:pathLst>
              <a:path w="13763625" h="7010400">
                <a:moveTo>
                  <a:pt x="13763308" y="7009830"/>
                </a:moveTo>
                <a:lnTo>
                  <a:pt x="4877397" y="7009830"/>
                </a:lnTo>
                <a:lnTo>
                  <a:pt x="4877397" y="6833872"/>
                </a:lnTo>
                <a:lnTo>
                  <a:pt x="0" y="6833872"/>
                </a:lnTo>
                <a:lnTo>
                  <a:pt x="0" y="1023847"/>
                </a:lnTo>
                <a:lnTo>
                  <a:pt x="1091940" y="1023847"/>
                </a:lnTo>
                <a:lnTo>
                  <a:pt x="1138227" y="1017658"/>
                </a:lnTo>
                <a:lnTo>
                  <a:pt x="1180133" y="1000044"/>
                </a:lnTo>
                <a:lnTo>
                  <a:pt x="1215849" y="972717"/>
                </a:lnTo>
                <a:lnTo>
                  <a:pt x="1243564" y="937202"/>
                </a:lnTo>
                <a:lnTo>
                  <a:pt x="1261565" y="895117"/>
                </a:lnTo>
                <a:lnTo>
                  <a:pt x="1267946" y="848080"/>
                </a:lnTo>
                <a:lnTo>
                  <a:pt x="1267946" y="175862"/>
                </a:lnTo>
                <a:lnTo>
                  <a:pt x="1274137" y="129587"/>
                </a:lnTo>
                <a:lnTo>
                  <a:pt x="1291756" y="87693"/>
                </a:lnTo>
                <a:lnTo>
                  <a:pt x="1319186" y="51987"/>
                </a:lnTo>
                <a:lnTo>
                  <a:pt x="1354711" y="24279"/>
                </a:lnTo>
                <a:lnTo>
                  <a:pt x="1396807" y="6379"/>
                </a:lnTo>
                <a:lnTo>
                  <a:pt x="1443856" y="0"/>
                </a:lnTo>
                <a:lnTo>
                  <a:pt x="4525386" y="0"/>
                </a:lnTo>
                <a:lnTo>
                  <a:pt x="4571768" y="6284"/>
                </a:lnTo>
                <a:lnTo>
                  <a:pt x="4613675" y="23898"/>
                </a:lnTo>
                <a:lnTo>
                  <a:pt x="4649390" y="51225"/>
                </a:lnTo>
                <a:lnTo>
                  <a:pt x="4677105" y="86740"/>
                </a:lnTo>
                <a:lnTo>
                  <a:pt x="4695106" y="128826"/>
                </a:lnTo>
                <a:lnTo>
                  <a:pt x="4701487" y="175862"/>
                </a:lnTo>
                <a:lnTo>
                  <a:pt x="4701487" y="850366"/>
                </a:lnTo>
                <a:lnTo>
                  <a:pt x="4707678" y="896640"/>
                </a:lnTo>
                <a:lnTo>
                  <a:pt x="4725297" y="938535"/>
                </a:lnTo>
                <a:lnTo>
                  <a:pt x="4752727" y="974240"/>
                </a:lnTo>
                <a:lnTo>
                  <a:pt x="4788252" y="1001948"/>
                </a:lnTo>
                <a:lnTo>
                  <a:pt x="4830349" y="1019848"/>
                </a:lnTo>
                <a:lnTo>
                  <a:pt x="4877397" y="1026228"/>
                </a:lnTo>
                <a:lnTo>
                  <a:pt x="13763308" y="1026228"/>
                </a:lnTo>
                <a:lnTo>
                  <a:pt x="13763308" y="7009830"/>
                </a:lnTo>
                <a:close/>
              </a:path>
            </a:pathLst>
          </a:custGeom>
          <a:solidFill>
            <a:srgbClr val="C2C3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9831" y="323115"/>
            <a:ext cx="7772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00" spc="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" y="15"/>
            <a:ext cx="18288000" cy="10287000"/>
            <a:chOff x="48" y="15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918246" y="15"/>
              <a:ext cx="13763625" cy="7010400"/>
            </a:xfrm>
            <a:custGeom>
              <a:avLst/>
              <a:gdLst/>
              <a:ahLst/>
              <a:cxnLst/>
              <a:rect l="l" t="t" r="r" b="b"/>
              <a:pathLst>
                <a:path w="13763625" h="7010400">
                  <a:moveTo>
                    <a:pt x="13763308" y="7009830"/>
                  </a:moveTo>
                  <a:lnTo>
                    <a:pt x="4877397" y="7009830"/>
                  </a:lnTo>
                  <a:lnTo>
                    <a:pt x="4877397" y="6833872"/>
                  </a:lnTo>
                  <a:lnTo>
                    <a:pt x="0" y="6833872"/>
                  </a:lnTo>
                  <a:lnTo>
                    <a:pt x="0" y="1023847"/>
                  </a:lnTo>
                  <a:lnTo>
                    <a:pt x="1091940" y="1023847"/>
                  </a:lnTo>
                  <a:lnTo>
                    <a:pt x="1138227" y="1017658"/>
                  </a:lnTo>
                  <a:lnTo>
                    <a:pt x="1180133" y="1000044"/>
                  </a:lnTo>
                  <a:lnTo>
                    <a:pt x="1215849" y="972717"/>
                  </a:lnTo>
                  <a:lnTo>
                    <a:pt x="1243564" y="937202"/>
                  </a:lnTo>
                  <a:lnTo>
                    <a:pt x="1261565" y="895117"/>
                  </a:lnTo>
                  <a:lnTo>
                    <a:pt x="1267946" y="848080"/>
                  </a:lnTo>
                  <a:lnTo>
                    <a:pt x="1267946" y="175862"/>
                  </a:lnTo>
                  <a:lnTo>
                    <a:pt x="1274137" y="129587"/>
                  </a:lnTo>
                  <a:lnTo>
                    <a:pt x="1291756" y="87693"/>
                  </a:lnTo>
                  <a:lnTo>
                    <a:pt x="1319186" y="51987"/>
                  </a:lnTo>
                  <a:lnTo>
                    <a:pt x="1354711" y="24279"/>
                  </a:lnTo>
                  <a:lnTo>
                    <a:pt x="1396807" y="6379"/>
                  </a:lnTo>
                  <a:lnTo>
                    <a:pt x="1443856" y="0"/>
                  </a:lnTo>
                  <a:lnTo>
                    <a:pt x="4525386" y="0"/>
                  </a:lnTo>
                  <a:lnTo>
                    <a:pt x="4571768" y="6284"/>
                  </a:lnTo>
                  <a:lnTo>
                    <a:pt x="4613675" y="23898"/>
                  </a:lnTo>
                  <a:lnTo>
                    <a:pt x="4649390" y="51225"/>
                  </a:lnTo>
                  <a:lnTo>
                    <a:pt x="4677105" y="86740"/>
                  </a:lnTo>
                  <a:lnTo>
                    <a:pt x="4695106" y="128826"/>
                  </a:lnTo>
                  <a:lnTo>
                    <a:pt x="4701487" y="175862"/>
                  </a:lnTo>
                  <a:lnTo>
                    <a:pt x="4701487" y="850366"/>
                  </a:lnTo>
                  <a:lnTo>
                    <a:pt x="4707678" y="896640"/>
                  </a:lnTo>
                  <a:lnTo>
                    <a:pt x="4725297" y="938535"/>
                  </a:lnTo>
                  <a:lnTo>
                    <a:pt x="4752727" y="974240"/>
                  </a:lnTo>
                  <a:lnTo>
                    <a:pt x="4788252" y="1001948"/>
                  </a:lnTo>
                  <a:lnTo>
                    <a:pt x="4830349" y="1019848"/>
                  </a:lnTo>
                  <a:lnTo>
                    <a:pt x="4877397" y="1026228"/>
                  </a:lnTo>
                  <a:lnTo>
                    <a:pt x="13763308" y="1026228"/>
                  </a:lnTo>
                  <a:lnTo>
                    <a:pt x="13763308" y="7009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4634" y="357832"/>
              <a:ext cx="147331" cy="1056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67016" y="357832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39" h="295275">
                  <a:moveTo>
                    <a:pt x="36952" y="294831"/>
                  </a:moveTo>
                  <a:lnTo>
                    <a:pt x="21904" y="294831"/>
                  </a:lnTo>
                  <a:lnTo>
                    <a:pt x="14380" y="291980"/>
                  </a:lnTo>
                  <a:lnTo>
                    <a:pt x="8666" y="286182"/>
                  </a:lnTo>
                  <a:lnTo>
                    <a:pt x="2190" y="276487"/>
                  </a:lnTo>
                  <a:lnTo>
                    <a:pt x="0" y="265367"/>
                  </a:lnTo>
                  <a:lnTo>
                    <a:pt x="2190" y="254342"/>
                  </a:lnTo>
                  <a:lnTo>
                    <a:pt x="8666" y="244552"/>
                  </a:lnTo>
                  <a:lnTo>
                    <a:pt x="105903" y="147320"/>
                  </a:lnTo>
                  <a:lnTo>
                    <a:pt x="8857" y="50279"/>
                  </a:lnTo>
                  <a:lnTo>
                    <a:pt x="2380" y="40489"/>
                  </a:lnTo>
                  <a:lnTo>
                    <a:pt x="190" y="29464"/>
                  </a:lnTo>
                  <a:lnTo>
                    <a:pt x="2380" y="18343"/>
                  </a:lnTo>
                  <a:lnTo>
                    <a:pt x="8857" y="8649"/>
                  </a:lnTo>
                  <a:lnTo>
                    <a:pt x="18666" y="2186"/>
                  </a:lnTo>
                  <a:lnTo>
                    <a:pt x="29714" y="0"/>
                  </a:lnTo>
                  <a:lnTo>
                    <a:pt x="40761" y="2186"/>
                  </a:lnTo>
                  <a:lnTo>
                    <a:pt x="50570" y="8649"/>
                  </a:lnTo>
                  <a:lnTo>
                    <a:pt x="147617" y="105595"/>
                  </a:lnTo>
                  <a:lnTo>
                    <a:pt x="230950" y="105595"/>
                  </a:lnTo>
                  <a:lnTo>
                    <a:pt x="189236" y="147320"/>
                  </a:lnTo>
                  <a:lnTo>
                    <a:pt x="230950" y="188950"/>
                  </a:lnTo>
                  <a:lnTo>
                    <a:pt x="147617" y="188950"/>
                  </a:lnTo>
                  <a:lnTo>
                    <a:pt x="44571" y="291980"/>
                  </a:lnTo>
                  <a:lnTo>
                    <a:pt x="37047" y="294831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4634" y="546783"/>
              <a:ext cx="147427" cy="1056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" y="354888"/>
              <a:ext cx="18288000" cy="9932670"/>
            </a:xfrm>
            <a:custGeom>
              <a:avLst/>
              <a:gdLst/>
              <a:ahLst/>
              <a:cxnLst/>
              <a:rect l="l" t="t" r="r" b="b"/>
              <a:pathLst>
                <a:path w="18288000" h="9932670">
                  <a:moveTo>
                    <a:pt x="7035622" y="147383"/>
                  </a:moveTo>
                  <a:lnTo>
                    <a:pt x="7033450" y="136639"/>
                  </a:lnTo>
                  <a:lnTo>
                    <a:pt x="7027519" y="127876"/>
                  </a:lnTo>
                  <a:lnTo>
                    <a:pt x="7018756" y="121945"/>
                  </a:lnTo>
                  <a:lnTo>
                    <a:pt x="7008012" y="119773"/>
                  </a:lnTo>
                  <a:lnTo>
                    <a:pt x="6915848" y="119773"/>
                  </a:lnTo>
                  <a:lnTo>
                    <a:pt x="6915848" y="27609"/>
                  </a:lnTo>
                  <a:lnTo>
                    <a:pt x="6913677" y="16865"/>
                  </a:lnTo>
                  <a:lnTo>
                    <a:pt x="6907746" y="8102"/>
                  </a:lnTo>
                  <a:lnTo>
                    <a:pt x="6898983" y="2171"/>
                  </a:lnTo>
                  <a:lnTo>
                    <a:pt x="6888239" y="0"/>
                  </a:lnTo>
                  <a:lnTo>
                    <a:pt x="6877393" y="2171"/>
                  </a:lnTo>
                  <a:lnTo>
                    <a:pt x="6868630" y="8102"/>
                  </a:lnTo>
                  <a:lnTo>
                    <a:pt x="6862699" y="16865"/>
                  </a:lnTo>
                  <a:lnTo>
                    <a:pt x="6860527" y="27609"/>
                  </a:lnTo>
                  <a:lnTo>
                    <a:pt x="6860527" y="119862"/>
                  </a:lnTo>
                  <a:lnTo>
                    <a:pt x="6768363" y="119862"/>
                  </a:lnTo>
                  <a:lnTo>
                    <a:pt x="6757619" y="122034"/>
                  </a:lnTo>
                  <a:lnTo>
                    <a:pt x="6748856" y="127977"/>
                  </a:lnTo>
                  <a:lnTo>
                    <a:pt x="6742925" y="136740"/>
                  </a:lnTo>
                  <a:lnTo>
                    <a:pt x="6740753" y="147485"/>
                  </a:lnTo>
                  <a:lnTo>
                    <a:pt x="6742925" y="158216"/>
                  </a:lnTo>
                  <a:lnTo>
                    <a:pt x="6748856" y="166992"/>
                  </a:lnTo>
                  <a:lnTo>
                    <a:pt x="6757619" y="172923"/>
                  </a:lnTo>
                  <a:lnTo>
                    <a:pt x="6768363" y="175094"/>
                  </a:lnTo>
                  <a:lnTo>
                    <a:pt x="6860616" y="175094"/>
                  </a:lnTo>
                  <a:lnTo>
                    <a:pt x="6860616" y="267347"/>
                  </a:lnTo>
                  <a:lnTo>
                    <a:pt x="6862788" y="278091"/>
                  </a:lnTo>
                  <a:lnTo>
                    <a:pt x="6868731" y="286854"/>
                  </a:lnTo>
                  <a:lnTo>
                    <a:pt x="6877494" y="292798"/>
                  </a:lnTo>
                  <a:lnTo>
                    <a:pt x="6888239" y="294957"/>
                  </a:lnTo>
                  <a:lnTo>
                    <a:pt x="6888239" y="294767"/>
                  </a:lnTo>
                  <a:lnTo>
                    <a:pt x="6898983" y="292608"/>
                  </a:lnTo>
                  <a:lnTo>
                    <a:pt x="6907746" y="286664"/>
                  </a:lnTo>
                  <a:lnTo>
                    <a:pt x="6913677" y="277901"/>
                  </a:lnTo>
                  <a:lnTo>
                    <a:pt x="6915848" y="267157"/>
                  </a:lnTo>
                  <a:lnTo>
                    <a:pt x="6915848" y="174993"/>
                  </a:lnTo>
                  <a:lnTo>
                    <a:pt x="7008012" y="174993"/>
                  </a:lnTo>
                  <a:lnTo>
                    <a:pt x="7018756" y="172834"/>
                  </a:lnTo>
                  <a:lnTo>
                    <a:pt x="7027519" y="166890"/>
                  </a:lnTo>
                  <a:lnTo>
                    <a:pt x="7033450" y="158127"/>
                  </a:lnTo>
                  <a:lnTo>
                    <a:pt x="7035622" y="147383"/>
                  </a:lnTo>
                  <a:close/>
                </a:path>
                <a:path w="18288000" h="9932670">
                  <a:moveTo>
                    <a:pt x="18287911" y="673823"/>
                  </a:moveTo>
                  <a:lnTo>
                    <a:pt x="0" y="673823"/>
                  </a:lnTo>
                  <a:lnTo>
                    <a:pt x="0" y="9932124"/>
                  </a:lnTo>
                  <a:lnTo>
                    <a:pt x="18287911" y="9932124"/>
                  </a:lnTo>
                  <a:lnTo>
                    <a:pt x="18287911" y="673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544" y="1453052"/>
              <a:ext cx="132911" cy="180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449" y="1453052"/>
              <a:ext cx="132911" cy="180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11660" y="1359268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253863" y="323626"/>
                  </a:moveTo>
                  <a:lnTo>
                    <a:pt x="246228" y="322023"/>
                  </a:lnTo>
                  <a:lnTo>
                    <a:pt x="240006" y="317684"/>
                  </a:lnTo>
                  <a:lnTo>
                    <a:pt x="235764" y="311270"/>
                  </a:lnTo>
                  <a:lnTo>
                    <a:pt x="234256" y="303441"/>
                  </a:lnTo>
                  <a:lnTo>
                    <a:pt x="234256" y="289198"/>
                  </a:lnTo>
                  <a:lnTo>
                    <a:pt x="215685" y="299668"/>
                  </a:lnTo>
                  <a:lnTo>
                    <a:pt x="195700" y="307403"/>
                  </a:lnTo>
                  <a:lnTo>
                    <a:pt x="174490" y="312213"/>
                  </a:lnTo>
                  <a:lnTo>
                    <a:pt x="152242" y="313911"/>
                  </a:lnTo>
                  <a:lnTo>
                    <a:pt x="104166" y="305893"/>
                  </a:lnTo>
                  <a:lnTo>
                    <a:pt x="62405" y="283633"/>
                  </a:lnTo>
                  <a:lnTo>
                    <a:pt x="29411" y="249676"/>
                  </a:lnTo>
                  <a:lnTo>
                    <a:pt x="7729" y="206476"/>
                  </a:lnTo>
                  <a:lnTo>
                    <a:pt x="0" y="156955"/>
                  </a:lnTo>
                  <a:lnTo>
                    <a:pt x="7729" y="107341"/>
                  </a:lnTo>
                  <a:lnTo>
                    <a:pt x="29411" y="64234"/>
                  </a:lnTo>
                  <a:lnTo>
                    <a:pt x="62405" y="30278"/>
                  </a:lnTo>
                  <a:lnTo>
                    <a:pt x="104166" y="8017"/>
                  </a:lnTo>
                  <a:lnTo>
                    <a:pt x="152242" y="0"/>
                  </a:lnTo>
                  <a:lnTo>
                    <a:pt x="200319" y="8017"/>
                  </a:lnTo>
                  <a:lnTo>
                    <a:pt x="242080" y="30278"/>
                  </a:lnTo>
                  <a:lnTo>
                    <a:pt x="275074" y="64234"/>
                  </a:lnTo>
                  <a:lnTo>
                    <a:pt x="296661" y="107341"/>
                  </a:lnTo>
                  <a:lnTo>
                    <a:pt x="304391" y="156955"/>
                  </a:lnTo>
                  <a:lnTo>
                    <a:pt x="302883" y="164784"/>
                  </a:lnTo>
                  <a:lnTo>
                    <a:pt x="256314" y="111585"/>
                  </a:lnTo>
                  <a:lnTo>
                    <a:pt x="232087" y="74610"/>
                  </a:lnTo>
                  <a:lnTo>
                    <a:pt x="196171" y="49614"/>
                  </a:lnTo>
                  <a:lnTo>
                    <a:pt x="152148" y="40465"/>
                  </a:lnTo>
                  <a:lnTo>
                    <a:pt x="108125" y="49614"/>
                  </a:lnTo>
                  <a:lnTo>
                    <a:pt x="72397" y="74610"/>
                  </a:lnTo>
                  <a:lnTo>
                    <a:pt x="48170" y="111585"/>
                  </a:lnTo>
                  <a:lnTo>
                    <a:pt x="39309" y="156861"/>
                  </a:lnTo>
                  <a:lnTo>
                    <a:pt x="48170" y="202137"/>
                  </a:lnTo>
                  <a:lnTo>
                    <a:pt x="72397" y="239206"/>
                  </a:lnTo>
                  <a:lnTo>
                    <a:pt x="108313" y="264202"/>
                  </a:lnTo>
                  <a:lnTo>
                    <a:pt x="152337" y="273351"/>
                  </a:lnTo>
                  <a:lnTo>
                    <a:pt x="163460" y="272786"/>
                  </a:lnTo>
                  <a:lnTo>
                    <a:pt x="174301" y="271182"/>
                  </a:lnTo>
                  <a:lnTo>
                    <a:pt x="184765" y="268541"/>
                  </a:lnTo>
                  <a:lnTo>
                    <a:pt x="194852" y="264862"/>
                  </a:lnTo>
                  <a:lnTo>
                    <a:pt x="188064" y="262693"/>
                  </a:lnTo>
                  <a:lnTo>
                    <a:pt x="182597" y="258260"/>
                  </a:lnTo>
                  <a:lnTo>
                    <a:pt x="178920" y="252129"/>
                  </a:lnTo>
                  <a:lnTo>
                    <a:pt x="177601" y="244771"/>
                  </a:lnTo>
                  <a:lnTo>
                    <a:pt x="179109" y="236942"/>
                  </a:lnTo>
                  <a:lnTo>
                    <a:pt x="183351" y="230528"/>
                  </a:lnTo>
                  <a:lnTo>
                    <a:pt x="189573" y="226189"/>
                  </a:lnTo>
                  <a:lnTo>
                    <a:pt x="197208" y="224586"/>
                  </a:lnTo>
                  <a:lnTo>
                    <a:pt x="254052" y="224586"/>
                  </a:lnTo>
                  <a:lnTo>
                    <a:pt x="273660" y="303347"/>
                  </a:lnTo>
                  <a:lnTo>
                    <a:pt x="272151" y="311176"/>
                  </a:lnTo>
                  <a:lnTo>
                    <a:pt x="267909" y="317590"/>
                  </a:lnTo>
                  <a:lnTo>
                    <a:pt x="261688" y="321929"/>
                  </a:lnTo>
                  <a:lnTo>
                    <a:pt x="253863" y="323626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7766" y="1262698"/>
              <a:ext cx="15801340" cy="524510"/>
            </a:xfrm>
            <a:custGeom>
              <a:avLst/>
              <a:gdLst/>
              <a:ahLst/>
              <a:cxnLst/>
              <a:rect l="l" t="t" r="r" b="b"/>
              <a:pathLst>
                <a:path w="15801340" h="524510">
                  <a:moveTo>
                    <a:pt x="15543579" y="523939"/>
                  </a:moveTo>
                  <a:lnTo>
                    <a:pt x="15543579" y="523746"/>
                  </a:lnTo>
                  <a:lnTo>
                    <a:pt x="257571" y="523746"/>
                  </a:lnTo>
                  <a:lnTo>
                    <a:pt x="211293" y="519520"/>
                  </a:lnTo>
                  <a:lnTo>
                    <a:pt x="167683" y="507319"/>
                  </a:lnTo>
                  <a:lnTo>
                    <a:pt x="127595" y="488010"/>
                  </a:lnTo>
                  <a:lnTo>
                    <a:pt x="91601" y="462169"/>
                  </a:lnTo>
                  <a:lnTo>
                    <a:pt x="60560" y="430563"/>
                  </a:lnTo>
                  <a:lnTo>
                    <a:pt x="35136" y="394059"/>
                  </a:lnTo>
                  <a:lnTo>
                    <a:pt x="16092" y="353231"/>
                  </a:lnTo>
                  <a:lnTo>
                    <a:pt x="4189" y="308945"/>
                  </a:lnTo>
                  <a:lnTo>
                    <a:pt x="0" y="261873"/>
                  </a:lnTo>
                  <a:lnTo>
                    <a:pt x="4189" y="214801"/>
                  </a:lnTo>
                  <a:lnTo>
                    <a:pt x="16187" y="170515"/>
                  </a:lnTo>
                  <a:lnTo>
                    <a:pt x="35231" y="129687"/>
                  </a:lnTo>
                  <a:lnTo>
                    <a:pt x="60560" y="93183"/>
                  </a:lnTo>
                  <a:lnTo>
                    <a:pt x="91601" y="61577"/>
                  </a:lnTo>
                  <a:lnTo>
                    <a:pt x="127595" y="35736"/>
                  </a:lnTo>
                  <a:lnTo>
                    <a:pt x="167683" y="16331"/>
                  </a:lnTo>
                  <a:lnTo>
                    <a:pt x="211198" y="4226"/>
                  </a:lnTo>
                  <a:lnTo>
                    <a:pt x="257571" y="0"/>
                  </a:lnTo>
                  <a:lnTo>
                    <a:pt x="15543579" y="0"/>
                  </a:lnTo>
                  <a:lnTo>
                    <a:pt x="15589856" y="4226"/>
                  </a:lnTo>
                  <a:lnTo>
                    <a:pt x="15633466" y="16427"/>
                  </a:lnTo>
                  <a:lnTo>
                    <a:pt x="15673555" y="35832"/>
                  </a:lnTo>
                  <a:lnTo>
                    <a:pt x="15709453" y="61673"/>
                  </a:lnTo>
                  <a:lnTo>
                    <a:pt x="15740495" y="93279"/>
                  </a:lnTo>
                  <a:lnTo>
                    <a:pt x="15765918" y="129783"/>
                  </a:lnTo>
                  <a:lnTo>
                    <a:pt x="15784962" y="170611"/>
                  </a:lnTo>
                  <a:lnTo>
                    <a:pt x="15796960" y="214897"/>
                  </a:lnTo>
                  <a:lnTo>
                    <a:pt x="15801150" y="261969"/>
                  </a:lnTo>
                  <a:lnTo>
                    <a:pt x="15796960" y="309041"/>
                  </a:lnTo>
                  <a:lnTo>
                    <a:pt x="15784962" y="353327"/>
                  </a:lnTo>
                  <a:lnTo>
                    <a:pt x="15765918" y="394155"/>
                  </a:lnTo>
                  <a:lnTo>
                    <a:pt x="15740495" y="430659"/>
                  </a:lnTo>
                  <a:lnTo>
                    <a:pt x="15709453" y="462265"/>
                  </a:lnTo>
                  <a:lnTo>
                    <a:pt x="15673555" y="488106"/>
                  </a:lnTo>
                  <a:lnTo>
                    <a:pt x="15633466" y="507511"/>
                  </a:lnTo>
                  <a:lnTo>
                    <a:pt x="15589856" y="519712"/>
                  </a:lnTo>
                  <a:lnTo>
                    <a:pt x="15543579" y="523939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9675" y="1359211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72" y="287093"/>
                  </a:moveTo>
                  <a:lnTo>
                    <a:pt x="96528" y="279736"/>
                  </a:lnTo>
                  <a:lnTo>
                    <a:pt x="57822" y="259365"/>
                  </a:lnTo>
                  <a:lnTo>
                    <a:pt x="27216" y="228241"/>
                  </a:lnTo>
                  <a:lnTo>
                    <a:pt x="7157" y="188817"/>
                  </a:lnTo>
                  <a:lnTo>
                    <a:pt x="0" y="143546"/>
                  </a:lnTo>
                  <a:lnTo>
                    <a:pt x="7157" y="98275"/>
                  </a:lnTo>
                  <a:lnTo>
                    <a:pt x="27216" y="58852"/>
                  </a:lnTo>
                  <a:lnTo>
                    <a:pt x="57728" y="27728"/>
                  </a:lnTo>
                  <a:lnTo>
                    <a:pt x="96528" y="7356"/>
                  </a:lnTo>
                  <a:lnTo>
                    <a:pt x="141072" y="0"/>
                  </a:lnTo>
                  <a:lnTo>
                    <a:pt x="185616" y="7356"/>
                  </a:lnTo>
                  <a:lnTo>
                    <a:pt x="220743" y="25842"/>
                  </a:lnTo>
                  <a:lnTo>
                    <a:pt x="141072" y="25842"/>
                  </a:lnTo>
                  <a:lnTo>
                    <a:pt x="96057" y="35085"/>
                  </a:lnTo>
                  <a:lnTo>
                    <a:pt x="59329" y="60361"/>
                  </a:lnTo>
                  <a:lnTo>
                    <a:pt x="34561" y="97804"/>
                  </a:lnTo>
                  <a:lnTo>
                    <a:pt x="25426" y="143546"/>
                  </a:lnTo>
                  <a:lnTo>
                    <a:pt x="34561" y="189289"/>
                  </a:lnTo>
                  <a:lnTo>
                    <a:pt x="59329" y="226732"/>
                  </a:lnTo>
                  <a:lnTo>
                    <a:pt x="96057" y="252008"/>
                  </a:lnTo>
                  <a:lnTo>
                    <a:pt x="141072" y="261251"/>
                  </a:lnTo>
                  <a:lnTo>
                    <a:pt x="221214" y="261251"/>
                  </a:lnTo>
                  <a:lnTo>
                    <a:pt x="217917" y="263892"/>
                  </a:lnTo>
                  <a:lnTo>
                    <a:pt x="194468" y="276435"/>
                  </a:lnTo>
                  <a:lnTo>
                    <a:pt x="168665" y="284358"/>
                  </a:lnTo>
                  <a:lnTo>
                    <a:pt x="141072" y="287093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0748" y="1385054"/>
              <a:ext cx="191737" cy="29784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188" y="1674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480" y="609344"/>
                  </a:moveTo>
                  <a:lnTo>
                    <a:pt x="304480" y="608961"/>
                  </a:lnTo>
                  <a:lnTo>
                    <a:pt x="255074" y="604940"/>
                  </a:lnTo>
                  <a:lnTo>
                    <a:pt x="208253" y="593354"/>
                  </a:lnTo>
                  <a:lnTo>
                    <a:pt x="164591" y="574875"/>
                  </a:lnTo>
                  <a:lnTo>
                    <a:pt x="124664" y="550076"/>
                  </a:lnTo>
                  <a:lnTo>
                    <a:pt x="89142" y="519628"/>
                  </a:lnTo>
                  <a:lnTo>
                    <a:pt x="58693" y="484105"/>
                  </a:lnTo>
                  <a:lnTo>
                    <a:pt x="33895" y="444178"/>
                  </a:lnTo>
                  <a:lnTo>
                    <a:pt x="15415" y="400516"/>
                  </a:lnTo>
                  <a:lnTo>
                    <a:pt x="4021" y="353887"/>
                  </a:lnTo>
                  <a:lnTo>
                    <a:pt x="0" y="304480"/>
                  </a:lnTo>
                  <a:lnTo>
                    <a:pt x="4021" y="255074"/>
                  </a:lnTo>
                  <a:lnTo>
                    <a:pt x="15607" y="208253"/>
                  </a:lnTo>
                  <a:lnTo>
                    <a:pt x="34086" y="164591"/>
                  </a:lnTo>
                  <a:lnTo>
                    <a:pt x="58885" y="124664"/>
                  </a:lnTo>
                  <a:lnTo>
                    <a:pt x="89142" y="89142"/>
                  </a:lnTo>
                  <a:lnTo>
                    <a:pt x="124664" y="58693"/>
                  </a:lnTo>
                  <a:lnTo>
                    <a:pt x="164591" y="33895"/>
                  </a:lnTo>
                  <a:lnTo>
                    <a:pt x="208253" y="15415"/>
                  </a:lnTo>
                  <a:lnTo>
                    <a:pt x="255074" y="4021"/>
                  </a:lnTo>
                  <a:lnTo>
                    <a:pt x="304480" y="0"/>
                  </a:lnTo>
                  <a:lnTo>
                    <a:pt x="353887" y="4021"/>
                  </a:lnTo>
                  <a:lnTo>
                    <a:pt x="400708" y="15607"/>
                  </a:lnTo>
                  <a:lnTo>
                    <a:pt x="444369" y="34086"/>
                  </a:lnTo>
                  <a:lnTo>
                    <a:pt x="484296" y="58885"/>
                  </a:lnTo>
                  <a:lnTo>
                    <a:pt x="519819" y="89333"/>
                  </a:lnTo>
                  <a:lnTo>
                    <a:pt x="550267" y="124856"/>
                  </a:lnTo>
                  <a:lnTo>
                    <a:pt x="575066" y="164783"/>
                  </a:lnTo>
                  <a:lnTo>
                    <a:pt x="593546" y="208444"/>
                  </a:lnTo>
                  <a:lnTo>
                    <a:pt x="605131" y="255265"/>
                  </a:lnTo>
                  <a:lnTo>
                    <a:pt x="609153" y="304672"/>
                  </a:lnTo>
                  <a:lnTo>
                    <a:pt x="605131" y="354078"/>
                  </a:lnTo>
                  <a:lnTo>
                    <a:pt x="593546" y="400899"/>
                  </a:lnTo>
                  <a:lnTo>
                    <a:pt x="575066" y="444561"/>
                  </a:lnTo>
                  <a:lnTo>
                    <a:pt x="550267" y="484488"/>
                  </a:lnTo>
                  <a:lnTo>
                    <a:pt x="519819" y="520011"/>
                  </a:lnTo>
                  <a:lnTo>
                    <a:pt x="484296" y="550459"/>
                  </a:lnTo>
                  <a:lnTo>
                    <a:pt x="444369" y="575258"/>
                  </a:lnTo>
                  <a:lnTo>
                    <a:pt x="400708" y="593737"/>
                  </a:lnTo>
                  <a:lnTo>
                    <a:pt x="353887" y="605323"/>
                  </a:lnTo>
                  <a:lnTo>
                    <a:pt x="304480" y="60934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59502" y="8626187"/>
              <a:ext cx="3657599" cy="1152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34388" y="8361661"/>
              <a:ext cx="2705099" cy="16859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94087" y="323115"/>
            <a:ext cx="19494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60" dirty="0">
                <a:latin typeface="Verdana"/>
                <a:cs typeface="Verdana"/>
              </a:rPr>
              <a:t>List</a:t>
            </a:r>
            <a:r>
              <a:rPr sz="1900" spc="-35" dirty="0">
                <a:latin typeface="Verdana"/>
                <a:cs typeface="Verdana"/>
              </a:rPr>
              <a:t> </a:t>
            </a:r>
            <a:r>
              <a:rPr sz="1900" spc="45" dirty="0">
                <a:latin typeface="Verdana"/>
                <a:cs typeface="Verdana"/>
              </a:rPr>
              <a:t>of</a:t>
            </a:r>
            <a:r>
              <a:rPr sz="1900" spc="-35" dirty="0">
                <a:latin typeface="Verdana"/>
                <a:cs typeface="Verdana"/>
              </a:rPr>
              <a:t> </a:t>
            </a:r>
            <a:r>
              <a:rPr sz="1900" spc="110" dirty="0">
                <a:latin typeface="Verdana"/>
                <a:cs typeface="Verdana"/>
              </a:rPr>
              <a:t>Content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3299" y="2290322"/>
            <a:ext cx="8039734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b="1" spc="260" dirty="0">
                <a:latin typeface="Tahoma"/>
                <a:cs typeface="Tahoma"/>
              </a:rPr>
              <a:t>List</a:t>
            </a:r>
            <a:r>
              <a:rPr sz="7900" b="1" spc="415" dirty="0">
                <a:latin typeface="Tahoma"/>
                <a:cs typeface="Tahoma"/>
              </a:rPr>
              <a:t> </a:t>
            </a:r>
            <a:r>
              <a:rPr sz="7900" b="1" spc="200" dirty="0">
                <a:latin typeface="Tahoma"/>
                <a:cs typeface="Tahoma"/>
              </a:rPr>
              <a:t>of</a:t>
            </a:r>
            <a:r>
              <a:rPr sz="7900" b="1" spc="415" dirty="0">
                <a:latin typeface="Tahoma"/>
                <a:cs typeface="Tahoma"/>
              </a:rPr>
              <a:t> </a:t>
            </a:r>
            <a:r>
              <a:rPr sz="7900" b="1" spc="345" dirty="0">
                <a:latin typeface="Tahoma"/>
                <a:cs typeface="Tahoma"/>
              </a:rPr>
              <a:t>Content</a:t>
            </a:r>
            <a:endParaRPr sz="7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3299" y="4142511"/>
            <a:ext cx="6774815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403F3F"/>
                </a:solidFill>
                <a:latin typeface="Tahoma"/>
                <a:cs typeface="Tahoma"/>
              </a:rPr>
              <a:t>1.</a:t>
            </a:r>
            <a:r>
              <a:rPr sz="3600" b="1" spc="225" dirty="0">
                <a:solidFill>
                  <a:srgbClr val="403F3F"/>
                </a:solidFill>
                <a:latin typeface="Tahoma"/>
                <a:cs typeface="Tahoma"/>
              </a:rPr>
              <a:t> </a:t>
            </a:r>
            <a:r>
              <a:rPr sz="3600" b="1" spc="165" dirty="0">
                <a:solidFill>
                  <a:srgbClr val="403F3F"/>
                </a:solidFill>
                <a:latin typeface="Tahoma"/>
                <a:cs typeface="Tahoma"/>
              </a:rPr>
              <a:t>Background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600" spc="-30" dirty="0">
                <a:solidFill>
                  <a:srgbClr val="403F3F"/>
                </a:solidFill>
                <a:latin typeface="Verdana"/>
                <a:cs typeface="Verdana"/>
              </a:rPr>
              <a:t>D</a:t>
            </a:r>
            <a:r>
              <a:rPr sz="2600" spc="-130" dirty="0">
                <a:solidFill>
                  <a:srgbClr val="403F3F"/>
                </a:solidFill>
                <a:latin typeface="Verdana"/>
                <a:cs typeface="Verdana"/>
              </a:rPr>
              <a:t>e</a:t>
            </a:r>
            <a:r>
              <a:rPr sz="2600" spc="-114" dirty="0">
                <a:solidFill>
                  <a:srgbClr val="403F3F"/>
                </a:solidFill>
                <a:latin typeface="Verdana"/>
                <a:cs typeface="Verdana"/>
              </a:rPr>
              <a:t>t</a:t>
            </a:r>
            <a:r>
              <a:rPr sz="2600" spc="-130" dirty="0">
                <a:solidFill>
                  <a:srgbClr val="403F3F"/>
                </a:solidFill>
                <a:latin typeface="Verdana"/>
                <a:cs typeface="Verdana"/>
              </a:rPr>
              <a:t>e</a:t>
            </a:r>
            <a:r>
              <a:rPr sz="2600" spc="-210" dirty="0">
                <a:solidFill>
                  <a:srgbClr val="403F3F"/>
                </a:solidFill>
                <a:latin typeface="Verdana"/>
                <a:cs typeface="Verdana"/>
              </a:rPr>
              <a:t>r</a:t>
            </a:r>
            <a:r>
              <a:rPr sz="2600" spc="45" dirty="0">
                <a:solidFill>
                  <a:srgbClr val="403F3F"/>
                </a:solidFill>
                <a:latin typeface="Verdana"/>
                <a:cs typeface="Verdana"/>
              </a:rPr>
              <a:t>m</a:t>
            </a:r>
            <a:r>
              <a:rPr sz="2600" spc="-155" dirty="0">
                <a:solidFill>
                  <a:srgbClr val="403F3F"/>
                </a:solidFill>
                <a:latin typeface="Verdana"/>
                <a:cs typeface="Verdana"/>
              </a:rPr>
              <a:t>i</a:t>
            </a:r>
            <a:r>
              <a:rPr sz="2600" spc="-45" dirty="0">
                <a:solidFill>
                  <a:srgbClr val="403F3F"/>
                </a:solidFill>
                <a:latin typeface="Verdana"/>
                <a:cs typeface="Verdana"/>
              </a:rPr>
              <a:t>n</a:t>
            </a:r>
            <a:r>
              <a:rPr sz="2600" spc="40" dirty="0">
                <a:solidFill>
                  <a:srgbClr val="403F3F"/>
                </a:solidFill>
                <a:latin typeface="Verdana"/>
                <a:cs typeface="Verdana"/>
              </a:rPr>
              <a:t>e</a:t>
            </a:r>
            <a:r>
              <a:rPr sz="2600" spc="-545" dirty="0">
                <a:solidFill>
                  <a:srgbClr val="403F3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403F3F"/>
                </a:solidFill>
                <a:latin typeface="Verdana"/>
                <a:cs typeface="Verdana"/>
              </a:rPr>
              <a:t>t</a:t>
            </a:r>
            <a:r>
              <a:rPr sz="2600" spc="-45" dirty="0">
                <a:solidFill>
                  <a:srgbClr val="403F3F"/>
                </a:solidFill>
                <a:latin typeface="Verdana"/>
                <a:cs typeface="Verdana"/>
              </a:rPr>
              <a:t>h</a:t>
            </a:r>
            <a:r>
              <a:rPr sz="2600" spc="40" dirty="0">
                <a:solidFill>
                  <a:srgbClr val="403F3F"/>
                </a:solidFill>
                <a:latin typeface="Verdana"/>
                <a:cs typeface="Verdana"/>
              </a:rPr>
              <a:t>e</a:t>
            </a:r>
            <a:r>
              <a:rPr sz="2600" spc="-545" dirty="0">
                <a:solidFill>
                  <a:srgbClr val="403F3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403F3F"/>
                </a:solidFill>
                <a:latin typeface="Verdana"/>
                <a:cs typeface="Verdana"/>
              </a:rPr>
              <a:t>b</a:t>
            </a:r>
            <a:r>
              <a:rPr sz="2600" spc="-180" dirty="0">
                <a:solidFill>
                  <a:srgbClr val="403F3F"/>
                </a:solidFill>
                <a:latin typeface="Verdana"/>
                <a:cs typeface="Verdana"/>
              </a:rPr>
              <a:t>a</a:t>
            </a:r>
            <a:r>
              <a:rPr sz="2600" spc="-40" dirty="0">
                <a:solidFill>
                  <a:srgbClr val="403F3F"/>
                </a:solidFill>
                <a:latin typeface="Verdana"/>
                <a:cs typeface="Verdana"/>
              </a:rPr>
              <a:t>c</a:t>
            </a:r>
            <a:r>
              <a:rPr sz="2600" spc="-110" dirty="0">
                <a:solidFill>
                  <a:srgbClr val="403F3F"/>
                </a:solidFill>
                <a:latin typeface="Verdana"/>
                <a:cs typeface="Verdana"/>
              </a:rPr>
              <a:t>k</a:t>
            </a:r>
            <a:r>
              <a:rPr sz="2600" dirty="0">
                <a:solidFill>
                  <a:srgbClr val="403F3F"/>
                </a:solidFill>
                <a:latin typeface="Verdana"/>
                <a:cs typeface="Verdana"/>
              </a:rPr>
              <a:t>g</a:t>
            </a:r>
            <a:r>
              <a:rPr sz="2600" spc="-210" dirty="0">
                <a:solidFill>
                  <a:srgbClr val="403F3F"/>
                </a:solidFill>
                <a:latin typeface="Verdana"/>
                <a:cs typeface="Verdana"/>
              </a:rPr>
              <a:t>r</a:t>
            </a:r>
            <a:r>
              <a:rPr sz="2600" spc="-100" dirty="0">
                <a:solidFill>
                  <a:srgbClr val="403F3F"/>
                </a:solidFill>
                <a:latin typeface="Verdana"/>
                <a:cs typeface="Verdana"/>
              </a:rPr>
              <a:t>o</a:t>
            </a:r>
            <a:r>
              <a:rPr sz="2600" spc="-60" dirty="0">
                <a:solidFill>
                  <a:srgbClr val="403F3F"/>
                </a:solidFill>
                <a:latin typeface="Verdana"/>
                <a:cs typeface="Verdana"/>
              </a:rPr>
              <a:t>u</a:t>
            </a:r>
            <a:r>
              <a:rPr sz="2600" spc="-45" dirty="0">
                <a:solidFill>
                  <a:srgbClr val="403F3F"/>
                </a:solidFill>
                <a:latin typeface="Verdana"/>
                <a:cs typeface="Verdana"/>
              </a:rPr>
              <a:t>n</a:t>
            </a:r>
            <a:r>
              <a:rPr sz="2600" spc="150" dirty="0">
                <a:solidFill>
                  <a:srgbClr val="403F3F"/>
                </a:solidFill>
                <a:latin typeface="Verdana"/>
                <a:cs typeface="Verdana"/>
              </a:rPr>
              <a:t>d</a:t>
            </a:r>
            <a:r>
              <a:rPr sz="2600" spc="-545" dirty="0">
                <a:solidFill>
                  <a:srgbClr val="403F3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403F3F"/>
                </a:solidFill>
                <a:latin typeface="Verdana"/>
                <a:cs typeface="Verdana"/>
              </a:rPr>
              <a:t>d</a:t>
            </a:r>
            <a:r>
              <a:rPr sz="2600" spc="-180" dirty="0">
                <a:solidFill>
                  <a:srgbClr val="403F3F"/>
                </a:solidFill>
                <a:latin typeface="Verdana"/>
                <a:cs typeface="Verdana"/>
              </a:rPr>
              <a:t>a</a:t>
            </a:r>
            <a:r>
              <a:rPr sz="2600" spc="-114" dirty="0">
                <a:solidFill>
                  <a:srgbClr val="403F3F"/>
                </a:solidFill>
                <a:latin typeface="Verdana"/>
                <a:cs typeface="Verdana"/>
              </a:rPr>
              <a:t>t</a:t>
            </a:r>
            <a:r>
              <a:rPr sz="2600" spc="-10" dirty="0">
                <a:solidFill>
                  <a:srgbClr val="403F3F"/>
                </a:solidFill>
                <a:latin typeface="Verdana"/>
                <a:cs typeface="Verdana"/>
              </a:rPr>
              <a:t>a</a:t>
            </a:r>
            <a:r>
              <a:rPr sz="2600" spc="-545" dirty="0">
                <a:solidFill>
                  <a:srgbClr val="403F3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403F3F"/>
                </a:solidFill>
                <a:latin typeface="Verdana"/>
                <a:cs typeface="Verdana"/>
              </a:rPr>
              <a:t>a</a:t>
            </a:r>
            <a:r>
              <a:rPr sz="2600" spc="-45" dirty="0">
                <a:solidFill>
                  <a:srgbClr val="403F3F"/>
                </a:solidFill>
                <a:latin typeface="Verdana"/>
                <a:cs typeface="Verdana"/>
              </a:rPr>
              <a:t>n</a:t>
            </a:r>
            <a:r>
              <a:rPr sz="2600" spc="150" dirty="0">
                <a:solidFill>
                  <a:srgbClr val="403F3F"/>
                </a:solidFill>
                <a:latin typeface="Verdana"/>
                <a:cs typeface="Verdana"/>
              </a:rPr>
              <a:t>d</a:t>
            </a:r>
            <a:r>
              <a:rPr sz="2600" spc="-545" dirty="0">
                <a:solidFill>
                  <a:srgbClr val="403F3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403F3F"/>
                </a:solidFill>
                <a:latin typeface="Verdana"/>
                <a:cs typeface="Verdana"/>
              </a:rPr>
              <a:t>a</a:t>
            </a:r>
            <a:r>
              <a:rPr sz="2600" spc="-45" dirty="0">
                <a:solidFill>
                  <a:srgbClr val="403F3F"/>
                </a:solidFill>
                <a:latin typeface="Verdana"/>
                <a:cs typeface="Verdana"/>
              </a:rPr>
              <a:t>n</a:t>
            </a:r>
            <a:r>
              <a:rPr sz="2600" spc="-180" dirty="0">
                <a:solidFill>
                  <a:srgbClr val="403F3F"/>
                </a:solidFill>
                <a:latin typeface="Verdana"/>
                <a:cs typeface="Verdana"/>
              </a:rPr>
              <a:t>a</a:t>
            </a:r>
            <a:r>
              <a:rPr sz="2600" spc="-155" dirty="0">
                <a:solidFill>
                  <a:srgbClr val="403F3F"/>
                </a:solidFill>
                <a:latin typeface="Verdana"/>
                <a:cs typeface="Verdana"/>
              </a:rPr>
              <a:t>l</a:t>
            </a:r>
            <a:r>
              <a:rPr sz="2600" spc="-260" dirty="0">
                <a:solidFill>
                  <a:srgbClr val="403F3F"/>
                </a:solidFill>
                <a:latin typeface="Verdana"/>
                <a:cs typeface="Verdana"/>
              </a:rPr>
              <a:t>y</a:t>
            </a:r>
            <a:r>
              <a:rPr sz="2600" spc="-220" dirty="0">
                <a:solidFill>
                  <a:srgbClr val="403F3F"/>
                </a:solidFill>
                <a:latin typeface="Verdana"/>
                <a:cs typeface="Verdana"/>
              </a:rPr>
              <a:t>s</a:t>
            </a:r>
            <a:r>
              <a:rPr sz="2600" spc="-155" dirty="0">
                <a:solidFill>
                  <a:srgbClr val="403F3F"/>
                </a:solidFill>
                <a:latin typeface="Verdana"/>
                <a:cs typeface="Verdana"/>
              </a:rPr>
              <a:t>i</a:t>
            </a:r>
            <a:r>
              <a:rPr sz="2600" spc="-55" dirty="0">
                <a:solidFill>
                  <a:srgbClr val="403F3F"/>
                </a:solidFill>
                <a:latin typeface="Verdana"/>
                <a:cs typeface="Verdana"/>
              </a:rPr>
              <a:t>s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600" spc="-130" dirty="0">
                <a:solidFill>
                  <a:srgbClr val="403F3F"/>
                </a:solidFill>
                <a:latin typeface="Verdana"/>
                <a:cs typeface="Verdana"/>
              </a:rPr>
              <a:t>performed.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08038" y="8944038"/>
            <a:ext cx="16090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55" dirty="0">
                <a:latin typeface="Tahoma"/>
                <a:cs typeface="Tahoma"/>
              </a:rPr>
              <a:t>T</a:t>
            </a:r>
            <a:r>
              <a:rPr sz="3800" b="1" spc="290" dirty="0">
                <a:latin typeface="Tahoma"/>
                <a:cs typeface="Tahoma"/>
              </a:rPr>
              <a:t>oo</a:t>
            </a:r>
            <a:r>
              <a:rPr sz="3800" b="1" spc="295" dirty="0">
                <a:latin typeface="Tahoma"/>
                <a:cs typeface="Tahoma"/>
              </a:rPr>
              <a:t>l</a:t>
            </a:r>
            <a:r>
              <a:rPr sz="3800" b="1" spc="215" dirty="0">
                <a:latin typeface="Tahoma"/>
                <a:cs typeface="Tahoma"/>
              </a:rPr>
              <a:t>s</a:t>
            </a:r>
            <a:r>
              <a:rPr sz="3800" b="1" spc="-300" dirty="0">
                <a:latin typeface="Tahoma"/>
                <a:cs typeface="Tahoma"/>
              </a:rPr>
              <a:t>: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3299" y="6131810"/>
            <a:ext cx="6363970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201B1B"/>
                </a:solidFill>
                <a:latin typeface="Tahoma"/>
                <a:cs typeface="Tahoma"/>
              </a:rPr>
              <a:t>2.</a:t>
            </a:r>
            <a:r>
              <a:rPr sz="3600" b="1" spc="35" dirty="0">
                <a:solidFill>
                  <a:srgbClr val="201B1B"/>
                </a:solidFill>
                <a:latin typeface="Tahoma"/>
                <a:cs typeface="Tahoma"/>
              </a:rPr>
              <a:t> </a:t>
            </a:r>
            <a:r>
              <a:rPr sz="3600" b="1" spc="45" dirty="0">
                <a:solidFill>
                  <a:srgbClr val="201B1B"/>
                </a:solidFill>
                <a:latin typeface="Tahoma"/>
                <a:cs typeface="Tahoma"/>
              </a:rPr>
              <a:t>Table</a:t>
            </a:r>
            <a:r>
              <a:rPr sz="3600" b="1" spc="35" dirty="0">
                <a:solidFill>
                  <a:srgbClr val="201B1B"/>
                </a:solidFill>
                <a:latin typeface="Tahoma"/>
                <a:cs typeface="Tahoma"/>
              </a:rPr>
              <a:t> </a:t>
            </a:r>
            <a:r>
              <a:rPr sz="3600" b="1" spc="60" dirty="0">
                <a:solidFill>
                  <a:srgbClr val="201B1B"/>
                </a:solidFill>
                <a:latin typeface="Tahoma"/>
                <a:cs typeface="Tahoma"/>
              </a:rPr>
              <a:t>Used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600" spc="-140" dirty="0">
                <a:latin typeface="Verdana"/>
                <a:cs typeface="Verdana"/>
              </a:rPr>
              <a:t>There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40" dirty="0">
                <a:latin typeface="Verdana"/>
                <a:cs typeface="Verdana"/>
              </a:rPr>
              <a:t>are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90" dirty="0">
                <a:latin typeface="Verdana"/>
                <a:cs typeface="Verdana"/>
              </a:rPr>
              <a:t>3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table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90" dirty="0">
                <a:latin typeface="Verdana"/>
                <a:cs typeface="Verdana"/>
              </a:rPr>
              <a:t>that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we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wi</a:t>
            </a:r>
            <a:r>
              <a:rPr sz="2600" spc="-54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l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00" dirty="0">
                <a:latin typeface="Verdana"/>
                <a:cs typeface="Verdana"/>
              </a:rPr>
              <a:t>use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90" dirty="0">
                <a:latin typeface="Verdana"/>
                <a:cs typeface="Verdana"/>
              </a:rPr>
              <a:t>according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60" dirty="0">
                <a:latin typeface="Verdana"/>
                <a:cs typeface="Verdana"/>
              </a:rPr>
              <a:t>h</a:t>
            </a:r>
            <a:r>
              <a:rPr sz="2600" spc="20" dirty="0">
                <a:latin typeface="Verdana"/>
                <a:cs typeface="Verdana"/>
              </a:rPr>
              <a:t>e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200" dirty="0">
                <a:latin typeface="Verdana"/>
                <a:cs typeface="Verdana"/>
              </a:rPr>
              <a:t>a</a:t>
            </a:r>
            <a:r>
              <a:rPr sz="2600" spc="-250" dirty="0">
                <a:latin typeface="Verdana"/>
                <a:cs typeface="Verdana"/>
              </a:rPr>
              <a:t>s</a:t>
            </a:r>
            <a:r>
              <a:rPr sz="2600" spc="20" dirty="0">
                <a:latin typeface="Verdana"/>
                <a:cs typeface="Verdana"/>
              </a:rPr>
              <a:t>k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20" dirty="0">
                <a:latin typeface="Verdana"/>
                <a:cs typeface="Verdana"/>
              </a:rPr>
              <a:t>o</a:t>
            </a:r>
            <a:r>
              <a:rPr sz="2600" spc="-35" dirty="0">
                <a:latin typeface="Verdana"/>
                <a:cs typeface="Verdana"/>
              </a:rPr>
              <a:t>f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60" dirty="0">
                <a:latin typeface="Verdana"/>
                <a:cs typeface="Verdana"/>
              </a:rPr>
              <a:t>h</a:t>
            </a:r>
            <a:r>
              <a:rPr sz="2600" spc="-180" dirty="0">
                <a:latin typeface="Verdana"/>
                <a:cs typeface="Verdana"/>
              </a:rPr>
              <a:t>i</a:t>
            </a:r>
            <a:r>
              <a:rPr sz="2600" spc="-85" dirty="0">
                <a:latin typeface="Verdana"/>
                <a:cs typeface="Verdana"/>
              </a:rPr>
              <a:t>s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30" dirty="0">
                <a:latin typeface="Verdana"/>
                <a:cs typeface="Verdana"/>
              </a:rPr>
              <a:t>p</a:t>
            </a:r>
            <a:r>
              <a:rPr sz="2600" spc="-235" dirty="0">
                <a:latin typeface="Verdana"/>
                <a:cs typeface="Verdana"/>
              </a:rPr>
              <a:t>r</a:t>
            </a:r>
            <a:r>
              <a:rPr sz="2600" spc="-120" dirty="0">
                <a:latin typeface="Verdana"/>
                <a:cs typeface="Verdana"/>
              </a:rPr>
              <a:t>o</a:t>
            </a:r>
            <a:r>
              <a:rPr sz="2600" spc="-350" dirty="0">
                <a:latin typeface="Verdana"/>
                <a:cs typeface="Verdana"/>
              </a:rPr>
              <a:t>j</a:t>
            </a:r>
            <a:r>
              <a:rPr sz="2600" spc="-150" dirty="0">
                <a:latin typeface="Verdana"/>
                <a:cs typeface="Verdana"/>
              </a:rPr>
              <a:t>e</a:t>
            </a:r>
            <a:r>
              <a:rPr sz="2600" spc="-65" dirty="0">
                <a:latin typeface="Verdana"/>
                <a:cs typeface="Verdana"/>
              </a:rPr>
              <a:t>c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395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82754" y="4142511"/>
            <a:ext cx="7941945" cy="29476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71500">
              <a:lnSpc>
                <a:spcPts val="4280"/>
              </a:lnSpc>
              <a:spcBef>
                <a:spcPts val="275"/>
              </a:spcBef>
              <a:buAutoNum type="arabicPeriod" startAt="3"/>
              <a:tabLst>
                <a:tab pos="580390" algn="l"/>
              </a:tabLst>
            </a:pPr>
            <a:r>
              <a:rPr sz="3600" b="1" spc="114" dirty="0">
                <a:solidFill>
                  <a:srgbClr val="403F3F"/>
                </a:solidFill>
                <a:latin typeface="Tahoma"/>
                <a:cs typeface="Tahoma"/>
              </a:rPr>
              <a:t>Data</a:t>
            </a:r>
            <a:r>
              <a:rPr sz="3600" b="1" spc="160" dirty="0">
                <a:solidFill>
                  <a:srgbClr val="403F3F"/>
                </a:solidFill>
                <a:latin typeface="Tahoma"/>
                <a:cs typeface="Tahoma"/>
              </a:rPr>
              <a:t> </a:t>
            </a:r>
            <a:r>
              <a:rPr sz="3600" b="1" spc="90" dirty="0">
                <a:solidFill>
                  <a:srgbClr val="403F3F"/>
                </a:solidFill>
                <a:latin typeface="Tahoma"/>
                <a:cs typeface="Tahoma"/>
              </a:rPr>
              <a:t>Process,</a:t>
            </a:r>
            <a:r>
              <a:rPr sz="3600" b="1" spc="160" dirty="0">
                <a:solidFill>
                  <a:srgbClr val="403F3F"/>
                </a:solidFill>
                <a:latin typeface="Tahoma"/>
                <a:cs typeface="Tahoma"/>
              </a:rPr>
              <a:t> </a:t>
            </a:r>
            <a:r>
              <a:rPr sz="3600" b="1" spc="125" dirty="0">
                <a:solidFill>
                  <a:srgbClr val="403F3F"/>
                </a:solidFill>
                <a:latin typeface="Tahoma"/>
                <a:cs typeface="Tahoma"/>
              </a:rPr>
              <a:t>Visualization, </a:t>
            </a:r>
            <a:r>
              <a:rPr sz="3600" b="1" spc="-1040" dirty="0">
                <a:solidFill>
                  <a:srgbClr val="403F3F"/>
                </a:solidFill>
                <a:latin typeface="Tahoma"/>
                <a:cs typeface="Tahoma"/>
              </a:rPr>
              <a:t> </a:t>
            </a:r>
            <a:r>
              <a:rPr sz="3600" b="1" spc="30" dirty="0">
                <a:solidFill>
                  <a:srgbClr val="403F3F"/>
                </a:solidFill>
                <a:latin typeface="Tahoma"/>
                <a:cs typeface="Tahoma"/>
              </a:rPr>
              <a:t>Insight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3035"/>
              </a:lnSpc>
              <a:tabLst>
                <a:tab pos="3456940" algn="l"/>
              </a:tabLst>
            </a:pPr>
            <a:r>
              <a:rPr sz="2600" spc="85" dirty="0">
                <a:latin typeface="Verdana"/>
                <a:cs typeface="Verdana"/>
              </a:rPr>
              <a:t>A</a:t>
            </a:r>
            <a:r>
              <a:rPr sz="2600" spc="-54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l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250" dirty="0">
                <a:latin typeface="Verdana"/>
                <a:cs typeface="Verdana"/>
              </a:rPr>
              <a:t>s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150" dirty="0">
                <a:latin typeface="Verdana"/>
                <a:cs typeface="Verdana"/>
              </a:rPr>
              <a:t>e</a:t>
            </a:r>
            <a:r>
              <a:rPr sz="2600" spc="140" dirty="0">
                <a:latin typeface="Verdana"/>
                <a:cs typeface="Verdana"/>
              </a:rPr>
              <a:t>p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20" dirty="0">
                <a:latin typeface="Verdana"/>
                <a:cs typeface="Verdana"/>
              </a:rPr>
              <a:t>o</a:t>
            </a:r>
            <a:r>
              <a:rPr sz="2600" spc="-35" dirty="0">
                <a:latin typeface="Verdana"/>
                <a:cs typeface="Verdana"/>
              </a:rPr>
              <a:t>f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30" dirty="0">
                <a:latin typeface="Verdana"/>
                <a:cs typeface="Verdana"/>
              </a:rPr>
              <a:t>d</a:t>
            </a:r>
            <a:r>
              <a:rPr sz="2600" spc="-200" dirty="0">
                <a:latin typeface="Verdana"/>
                <a:cs typeface="Verdana"/>
              </a:rPr>
              <a:t>a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30" dirty="0">
                <a:latin typeface="Verdana"/>
                <a:cs typeface="Verdana"/>
              </a:rPr>
              <a:t>a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30" dirty="0">
                <a:latin typeface="Verdana"/>
                <a:cs typeface="Verdana"/>
              </a:rPr>
              <a:t>p</a:t>
            </a:r>
            <a:r>
              <a:rPr sz="2600" spc="-235" dirty="0">
                <a:latin typeface="Verdana"/>
                <a:cs typeface="Verdana"/>
              </a:rPr>
              <a:t>r</a:t>
            </a:r>
            <a:r>
              <a:rPr sz="2600" spc="-120" dirty="0">
                <a:latin typeface="Verdana"/>
                <a:cs typeface="Verdana"/>
              </a:rPr>
              <a:t>o</a:t>
            </a:r>
            <a:r>
              <a:rPr sz="2600" spc="-65" dirty="0">
                <a:latin typeface="Verdana"/>
                <a:cs typeface="Verdana"/>
              </a:rPr>
              <a:t>c</a:t>
            </a:r>
            <a:r>
              <a:rPr sz="2600" spc="-150" dirty="0">
                <a:latin typeface="Verdana"/>
                <a:cs typeface="Verdana"/>
              </a:rPr>
              <a:t>e</a:t>
            </a:r>
            <a:r>
              <a:rPr sz="2600" spc="-85" dirty="0">
                <a:latin typeface="Verdana"/>
                <a:cs typeface="Verdana"/>
              </a:rPr>
              <a:t>s</a:t>
            </a:r>
            <a:r>
              <a:rPr sz="2600" dirty="0">
                <a:latin typeface="Verdana"/>
                <a:cs typeface="Verdana"/>
              </a:rPr>
              <a:t>	</a:t>
            </a:r>
            <a:r>
              <a:rPr sz="2600" spc="-70" dirty="0">
                <a:latin typeface="Verdana"/>
                <a:cs typeface="Verdana"/>
              </a:rPr>
              <a:t>u</a:t>
            </a:r>
            <a:r>
              <a:rPr sz="2600" spc="-60" dirty="0">
                <a:latin typeface="Verdana"/>
                <a:cs typeface="Verdana"/>
              </a:rPr>
              <a:t>n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180" dirty="0">
                <a:latin typeface="Verdana"/>
                <a:cs typeface="Verdana"/>
              </a:rPr>
              <a:t>i</a:t>
            </a:r>
            <a:r>
              <a:rPr sz="2600" spc="-15" dirty="0">
                <a:latin typeface="Verdana"/>
                <a:cs typeface="Verdana"/>
              </a:rPr>
              <a:t>l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70" dirty="0">
                <a:latin typeface="Verdana"/>
                <a:cs typeface="Verdana"/>
              </a:rPr>
              <a:t>u</a:t>
            </a:r>
            <a:r>
              <a:rPr sz="2600" spc="-235" dirty="0">
                <a:latin typeface="Verdana"/>
                <a:cs typeface="Verdana"/>
              </a:rPr>
              <a:t>r</a:t>
            </a:r>
            <a:r>
              <a:rPr sz="2600" spc="110" dirty="0">
                <a:latin typeface="Verdana"/>
                <a:cs typeface="Verdana"/>
              </a:rPr>
              <a:t>n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20" dirty="0">
                <a:latin typeface="Verdana"/>
                <a:cs typeface="Verdana"/>
              </a:rPr>
              <a:t>o</a:t>
            </a:r>
            <a:r>
              <a:rPr sz="2600" spc="-70" dirty="0">
                <a:latin typeface="Verdana"/>
                <a:cs typeface="Verdana"/>
              </a:rPr>
              <a:t>u</a:t>
            </a:r>
            <a:r>
              <a:rPr sz="2600" spc="30" dirty="0">
                <a:latin typeface="Verdana"/>
                <a:cs typeface="Verdana"/>
              </a:rPr>
              <a:t>t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295" dirty="0">
                <a:latin typeface="Verdana"/>
                <a:cs typeface="Verdana"/>
              </a:rPr>
              <a:t>v</a:t>
            </a:r>
            <a:r>
              <a:rPr sz="2600" spc="-180" dirty="0">
                <a:latin typeface="Verdana"/>
                <a:cs typeface="Verdana"/>
              </a:rPr>
              <a:t>i</a:t>
            </a:r>
            <a:r>
              <a:rPr sz="2600" spc="-250" dirty="0">
                <a:latin typeface="Verdana"/>
                <a:cs typeface="Verdana"/>
              </a:rPr>
              <a:t>s</a:t>
            </a:r>
            <a:r>
              <a:rPr sz="2600" spc="-70" dirty="0">
                <a:latin typeface="Verdana"/>
                <a:cs typeface="Verdana"/>
              </a:rPr>
              <a:t>u</a:t>
            </a:r>
            <a:r>
              <a:rPr sz="2600" spc="-200" dirty="0">
                <a:latin typeface="Verdana"/>
                <a:cs typeface="Verdana"/>
              </a:rPr>
              <a:t>a</a:t>
            </a:r>
            <a:r>
              <a:rPr sz="2600" spc="-180" dirty="0">
                <a:latin typeface="Verdana"/>
                <a:cs typeface="Verdana"/>
              </a:rPr>
              <a:t>li</a:t>
            </a:r>
            <a:r>
              <a:rPr sz="2600" spc="-204" dirty="0">
                <a:latin typeface="Verdana"/>
                <a:cs typeface="Verdana"/>
              </a:rPr>
              <a:t>z</a:t>
            </a:r>
            <a:r>
              <a:rPr sz="2600" spc="20" dirty="0">
                <a:latin typeface="Verdana"/>
                <a:cs typeface="Verdana"/>
              </a:rPr>
              <a:t>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200" dirty="0">
                <a:latin typeface="Verdana"/>
                <a:cs typeface="Verdana"/>
              </a:rPr>
              <a:t>a</a:t>
            </a:r>
            <a:r>
              <a:rPr sz="2600" spc="-60" dirty="0">
                <a:latin typeface="Verdana"/>
                <a:cs typeface="Verdana"/>
              </a:rPr>
              <a:t>n</a:t>
            </a:r>
            <a:r>
              <a:rPr sz="2600" spc="140" dirty="0">
                <a:latin typeface="Verdana"/>
                <a:cs typeface="Verdana"/>
              </a:rPr>
              <a:t>d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-60" dirty="0">
                <a:latin typeface="Verdana"/>
                <a:cs typeface="Verdana"/>
              </a:rPr>
              <a:t>h</a:t>
            </a:r>
            <a:r>
              <a:rPr sz="2600" spc="20" dirty="0"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600" spc="-150" dirty="0">
                <a:latin typeface="Verdana"/>
                <a:cs typeface="Verdana"/>
              </a:rPr>
              <a:t>e</a:t>
            </a:r>
            <a:r>
              <a:rPr sz="2600" spc="-180" dirty="0">
                <a:latin typeface="Verdana"/>
                <a:cs typeface="Verdana"/>
              </a:rPr>
              <a:t>l</a:t>
            </a:r>
            <a:r>
              <a:rPr sz="2600" spc="-200" dirty="0">
                <a:latin typeface="Verdana"/>
                <a:cs typeface="Verdana"/>
              </a:rPr>
              <a:t>a</a:t>
            </a:r>
            <a:r>
              <a:rPr sz="2600" spc="-30" dirty="0">
                <a:latin typeface="Verdana"/>
                <a:cs typeface="Verdana"/>
              </a:rPr>
              <a:t>b</a:t>
            </a:r>
            <a:r>
              <a:rPr sz="2600" spc="-120" dirty="0">
                <a:latin typeface="Verdana"/>
                <a:cs typeface="Verdana"/>
              </a:rPr>
              <a:t>o</a:t>
            </a:r>
            <a:r>
              <a:rPr sz="2600" spc="-235" dirty="0">
                <a:latin typeface="Verdana"/>
                <a:cs typeface="Verdana"/>
              </a:rPr>
              <a:t>r</a:t>
            </a:r>
            <a:r>
              <a:rPr sz="2600" spc="-200" dirty="0">
                <a:latin typeface="Verdana"/>
                <a:cs typeface="Verdana"/>
              </a:rPr>
              <a:t>a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20" dirty="0">
                <a:latin typeface="Verdana"/>
                <a:cs typeface="Verdana"/>
              </a:rPr>
              <a:t>e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20" dirty="0">
                <a:latin typeface="Verdana"/>
                <a:cs typeface="Verdana"/>
              </a:rPr>
              <a:t>o</a:t>
            </a:r>
            <a:r>
              <a:rPr sz="2600" spc="-35" dirty="0">
                <a:latin typeface="Verdana"/>
                <a:cs typeface="Verdana"/>
              </a:rPr>
              <a:t>f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-180" dirty="0">
                <a:latin typeface="Verdana"/>
                <a:cs typeface="Verdana"/>
              </a:rPr>
              <a:t>i</a:t>
            </a:r>
            <a:r>
              <a:rPr sz="2600" spc="-60" dirty="0">
                <a:latin typeface="Verdana"/>
                <a:cs typeface="Verdana"/>
              </a:rPr>
              <a:t>n</a:t>
            </a:r>
            <a:r>
              <a:rPr sz="2600" spc="-250" dirty="0">
                <a:latin typeface="Verdana"/>
                <a:cs typeface="Verdana"/>
              </a:rPr>
              <a:t>s</a:t>
            </a:r>
            <a:r>
              <a:rPr sz="2600" spc="-180" dirty="0">
                <a:latin typeface="Verdana"/>
                <a:cs typeface="Verdana"/>
              </a:rPr>
              <a:t>i</a:t>
            </a:r>
            <a:r>
              <a:rPr sz="2600" spc="-10" dirty="0">
                <a:latin typeface="Verdana"/>
                <a:cs typeface="Verdana"/>
              </a:rPr>
              <a:t>g</a:t>
            </a:r>
            <a:r>
              <a:rPr sz="2600" spc="-60" dirty="0">
                <a:latin typeface="Verdana"/>
                <a:cs typeface="Verdana"/>
              </a:rPr>
              <a:t>h</a:t>
            </a:r>
            <a:r>
              <a:rPr sz="2600" spc="-135" dirty="0">
                <a:latin typeface="Verdana"/>
                <a:cs typeface="Verdana"/>
              </a:rPr>
              <a:t>t</a:t>
            </a:r>
            <a:r>
              <a:rPr sz="2600" spc="135" dirty="0">
                <a:latin typeface="Verdana"/>
                <a:cs typeface="Verdana"/>
              </a:rPr>
              <a:t>s</a:t>
            </a:r>
            <a:r>
              <a:rPr sz="2600" spc="-395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598805" indent="-586740">
              <a:lnSpc>
                <a:spcPts val="4275"/>
              </a:lnSpc>
              <a:spcBef>
                <a:spcPts val="520"/>
              </a:spcBef>
              <a:buAutoNum type="arabicPeriod" startAt="4"/>
              <a:tabLst>
                <a:tab pos="599440" algn="l"/>
              </a:tabLst>
            </a:pPr>
            <a:r>
              <a:rPr sz="3600" b="1" spc="110" dirty="0">
                <a:solidFill>
                  <a:srgbClr val="201B1B"/>
                </a:solidFill>
                <a:latin typeface="Tahoma"/>
                <a:cs typeface="Tahoma"/>
              </a:rPr>
              <a:t>Suggestion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3070"/>
              </a:lnSpc>
            </a:pPr>
            <a:r>
              <a:rPr sz="2600" spc="114" dirty="0">
                <a:latin typeface="Verdana"/>
                <a:cs typeface="Verdana"/>
              </a:rPr>
              <a:t>Advice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140" dirty="0">
                <a:latin typeface="Verdana"/>
                <a:cs typeface="Verdana"/>
              </a:rPr>
              <a:t>and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150" dirty="0">
                <a:latin typeface="Verdana"/>
                <a:cs typeface="Verdana"/>
              </a:rPr>
              <a:t>recommendations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45" dirty="0">
                <a:latin typeface="Verdana"/>
                <a:cs typeface="Verdana"/>
              </a:rPr>
              <a:t>for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company.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41810" y="1328767"/>
            <a:ext cx="112185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-45" dirty="0">
                <a:solidFill>
                  <a:srgbClr val="48494E"/>
                </a:solidFill>
                <a:latin typeface="Tahoma"/>
                <a:cs typeface="Tahoma"/>
              </a:rPr>
              <a:t>Project-Based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Intern: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Big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Data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5" dirty="0">
                <a:solidFill>
                  <a:srgbClr val="48494E"/>
                </a:solidFill>
                <a:latin typeface="Tahoma"/>
                <a:cs typeface="Tahoma"/>
              </a:rPr>
              <a:t>Analytics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Virtual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25" dirty="0">
                <a:solidFill>
                  <a:srgbClr val="48494E"/>
                </a:solidFill>
                <a:latin typeface="Tahoma"/>
                <a:cs typeface="Tahoma"/>
              </a:rPr>
              <a:t>Internship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70" dirty="0">
                <a:solidFill>
                  <a:srgbClr val="48494E"/>
                </a:solidFill>
                <a:latin typeface="Tahoma"/>
                <a:cs typeface="Tahoma"/>
              </a:rPr>
              <a:t>PT.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48494E"/>
                </a:solidFill>
                <a:latin typeface="Tahoma"/>
                <a:cs typeface="Tahoma"/>
              </a:rPr>
              <a:t>Kimia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48494E"/>
                </a:solidFill>
                <a:latin typeface="Tahoma"/>
                <a:cs typeface="Tahoma"/>
              </a:rPr>
              <a:t>Farma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48494E"/>
                </a:solidFill>
                <a:latin typeface="Tahoma"/>
                <a:cs typeface="Tahoma"/>
              </a:rPr>
              <a:t>Tbk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78"/>
                </a:lnTo>
                <a:lnTo>
                  <a:pt x="4661916" y="888161"/>
                </a:lnTo>
                <a:lnTo>
                  <a:pt x="4655731" y="842365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87" y="23520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86"/>
                </a:lnTo>
                <a:lnTo>
                  <a:pt x="1341437" y="24091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79"/>
                </a:lnTo>
                <a:lnTo>
                  <a:pt x="1249172" y="886637"/>
                </a:lnTo>
                <a:lnTo>
                  <a:pt x="1231366" y="928344"/>
                </a:lnTo>
                <a:lnTo>
                  <a:pt x="1203947" y="963574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23"/>
                </a:lnTo>
                <a:lnTo>
                  <a:pt x="0" y="1014323"/>
                </a:lnTo>
                <a:lnTo>
                  <a:pt x="0" y="6769176"/>
                </a:lnTo>
                <a:lnTo>
                  <a:pt x="0" y="6943318"/>
                </a:lnTo>
                <a:lnTo>
                  <a:pt x="1896110" y="6943318"/>
                </a:lnTo>
                <a:lnTo>
                  <a:pt x="1896110" y="6769176"/>
                </a:lnTo>
                <a:lnTo>
                  <a:pt x="4830076" y="6769176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94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5562" y="415436"/>
            <a:ext cx="7721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00" spc="1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" y="97541"/>
            <a:ext cx="18288000" cy="10191750"/>
            <a:chOff x="47" y="97541"/>
            <a:chExt cx="18288000" cy="10191750"/>
          </a:xfrm>
        </p:grpSpPr>
        <p:sp>
          <p:nvSpPr>
            <p:cNvPr id="5" name="object 5"/>
            <p:cNvSpPr/>
            <p:nvPr/>
          </p:nvSpPr>
          <p:spPr>
            <a:xfrm>
              <a:off x="1900063" y="97541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6943320"/>
                  </a:moveTo>
                  <a:lnTo>
                    <a:pt x="4830076" y="6943320"/>
                  </a:lnTo>
                  <a:lnTo>
                    <a:pt x="4830076" y="6769173"/>
                  </a:lnTo>
                  <a:lnTo>
                    <a:pt x="0" y="6769173"/>
                  </a:lnTo>
                  <a:lnTo>
                    <a:pt x="0" y="1014319"/>
                  </a:lnTo>
                  <a:lnTo>
                    <a:pt x="1081115" y="1014319"/>
                  </a:lnTo>
                  <a:lnTo>
                    <a:pt x="1127011" y="1008130"/>
                  </a:lnTo>
                  <a:lnTo>
                    <a:pt x="1168526" y="990705"/>
                  </a:lnTo>
                  <a:lnTo>
                    <a:pt x="1203948" y="963569"/>
                  </a:lnTo>
                  <a:lnTo>
                    <a:pt x="1231371" y="928340"/>
                  </a:lnTo>
                  <a:lnTo>
                    <a:pt x="1249177" y="886636"/>
                  </a:lnTo>
                  <a:lnTo>
                    <a:pt x="1255461" y="840076"/>
                  </a:lnTo>
                  <a:lnTo>
                    <a:pt x="1255461" y="174147"/>
                  </a:lnTo>
                  <a:lnTo>
                    <a:pt x="1261651" y="128349"/>
                  </a:lnTo>
                  <a:lnTo>
                    <a:pt x="1279076" y="86835"/>
                  </a:lnTo>
                  <a:lnTo>
                    <a:pt x="1306213" y="51510"/>
                  </a:lnTo>
                  <a:lnTo>
                    <a:pt x="1341444" y="24089"/>
                  </a:lnTo>
                  <a:lnTo>
                    <a:pt x="1383150" y="6284"/>
                  </a:lnTo>
                  <a:lnTo>
                    <a:pt x="1429807" y="0"/>
                  </a:lnTo>
                  <a:lnTo>
                    <a:pt x="4481479" y="0"/>
                  </a:lnTo>
                  <a:lnTo>
                    <a:pt x="4527280" y="6188"/>
                  </a:lnTo>
                  <a:lnTo>
                    <a:pt x="4568795" y="23517"/>
                  </a:lnTo>
                  <a:lnTo>
                    <a:pt x="4604217" y="50654"/>
                  </a:lnTo>
                  <a:lnTo>
                    <a:pt x="4631640" y="85883"/>
                  </a:lnTo>
                  <a:lnTo>
                    <a:pt x="4649446" y="127587"/>
                  </a:lnTo>
                  <a:lnTo>
                    <a:pt x="4655730" y="174147"/>
                  </a:lnTo>
                  <a:lnTo>
                    <a:pt x="4655730" y="842361"/>
                  </a:lnTo>
                  <a:lnTo>
                    <a:pt x="4661919" y="888159"/>
                  </a:lnTo>
                  <a:lnTo>
                    <a:pt x="4679344" y="929673"/>
                  </a:lnTo>
                  <a:lnTo>
                    <a:pt x="4706482" y="964997"/>
                  </a:lnTo>
                  <a:lnTo>
                    <a:pt x="4741713" y="992419"/>
                  </a:lnTo>
                  <a:lnTo>
                    <a:pt x="4783419" y="1010224"/>
                  </a:lnTo>
                  <a:lnTo>
                    <a:pt x="4830076" y="1016509"/>
                  </a:lnTo>
                  <a:lnTo>
                    <a:pt x="13629640" y="1016509"/>
                  </a:lnTo>
                  <a:lnTo>
                    <a:pt x="13629640" y="6943320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" y="1116460"/>
              <a:ext cx="18288000" cy="9172575"/>
            </a:xfrm>
            <a:custGeom>
              <a:avLst/>
              <a:gdLst/>
              <a:ahLst/>
              <a:cxnLst/>
              <a:rect l="l" t="t" r="r" b="b"/>
              <a:pathLst>
                <a:path w="18288000" h="9172575">
                  <a:moveTo>
                    <a:pt x="18287903" y="9172574"/>
                  </a:moveTo>
                  <a:lnTo>
                    <a:pt x="0" y="9172574"/>
                  </a:lnTo>
                  <a:lnTo>
                    <a:pt x="0" y="0"/>
                  </a:lnTo>
                  <a:lnTo>
                    <a:pt x="18287903" y="0"/>
                  </a:lnTo>
                  <a:lnTo>
                    <a:pt x="18287903" y="917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61673" y="266568"/>
            <a:ext cx="1085215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00" spc="1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1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823" y="2"/>
            <a:ext cx="17456785" cy="9684385"/>
            <a:chOff x="168823" y="2"/>
            <a:chExt cx="17456785" cy="96843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081" y="1536815"/>
              <a:ext cx="133199" cy="1808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23" y="1536815"/>
              <a:ext cx="133294" cy="1808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00174" y="1443915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5115" y="11"/>
              <a:ext cx="13630275" cy="6781800"/>
            </a:xfrm>
            <a:custGeom>
              <a:avLst/>
              <a:gdLst/>
              <a:ahLst/>
              <a:cxnLst/>
              <a:rect l="l" t="t" r="r" b="b"/>
              <a:pathLst>
                <a:path w="13630275" h="6781800">
                  <a:moveTo>
                    <a:pt x="13629653" y="854875"/>
                  </a:moveTo>
                  <a:lnTo>
                    <a:pt x="4830076" y="854875"/>
                  </a:lnTo>
                  <a:lnTo>
                    <a:pt x="4783429" y="848588"/>
                  </a:lnTo>
                  <a:lnTo>
                    <a:pt x="4741723" y="830783"/>
                  </a:lnTo>
                  <a:lnTo>
                    <a:pt x="4706493" y="803363"/>
                  </a:lnTo>
                  <a:lnTo>
                    <a:pt x="4679353" y="768032"/>
                  </a:lnTo>
                  <a:lnTo>
                    <a:pt x="4661928" y="726516"/>
                  </a:lnTo>
                  <a:lnTo>
                    <a:pt x="4655731" y="680720"/>
                  </a:lnTo>
                  <a:lnTo>
                    <a:pt x="4655731" y="12509"/>
                  </a:lnTo>
                  <a:lnTo>
                    <a:pt x="4654042" y="0"/>
                  </a:lnTo>
                  <a:lnTo>
                    <a:pt x="1257160" y="0"/>
                  </a:lnTo>
                  <a:lnTo>
                    <a:pt x="1255471" y="12509"/>
                  </a:lnTo>
                  <a:lnTo>
                    <a:pt x="1255471" y="678434"/>
                  </a:lnTo>
                  <a:lnTo>
                    <a:pt x="1249184" y="724992"/>
                  </a:lnTo>
                  <a:lnTo>
                    <a:pt x="1231379" y="766699"/>
                  </a:lnTo>
                  <a:lnTo>
                    <a:pt x="1203960" y="801928"/>
                  </a:lnTo>
                  <a:lnTo>
                    <a:pt x="1168527" y="829068"/>
                  </a:lnTo>
                  <a:lnTo>
                    <a:pt x="1127023" y="846493"/>
                  </a:lnTo>
                  <a:lnTo>
                    <a:pt x="1081125" y="852678"/>
                  </a:lnTo>
                  <a:lnTo>
                    <a:pt x="0" y="852678"/>
                  </a:lnTo>
                  <a:lnTo>
                    <a:pt x="0" y="6607530"/>
                  </a:lnTo>
                  <a:lnTo>
                    <a:pt x="0" y="6781686"/>
                  </a:lnTo>
                  <a:lnTo>
                    <a:pt x="4830076" y="6781686"/>
                  </a:lnTo>
                  <a:lnTo>
                    <a:pt x="13629653" y="6781686"/>
                  </a:lnTo>
                  <a:lnTo>
                    <a:pt x="13629653" y="8548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3324" y="451952"/>
              <a:ext cx="147189" cy="1059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145846" y="451952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3324" y="641126"/>
              <a:ext cx="147189" cy="1057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714207" y="449027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4"/>
                  </a:moveTo>
                  <a:lnTo>
                    <a:pt x="136874" y="293084"/>
                  </a:lnTo>
                  <a:lnTo>
                    <a:pt x="128111" y="287178"/>
                  </a:lnTo>
                  <a:lnTo>
                    <a:pt x="122205" y="278415"/>
                  </a:lnTo>
                  <a:lnTo>
                    <a:pt x="120014" y="267652"/>
                  </a:lnTo>
                  <a:lnTo>
                    <a:pt x="120014" y="175355"/>
                  </a:lnTo>
                  <a:lnTo>
                    <a:pt x="27717" y="175355"/>
                  </a:lnTo>
                  <a:lnTo>
                    <a:pt x="16954" y="173164"/>
                  </a:lnTo>
                  <a:lnTo>
                    <a:pt x="8191" y="167258"/>
                  </a:lnTo>
                  <a:lnTo>
                    <a:pt x="2285" y="158495"/>
                  </a:lnTo>
                  <a:lnTo>
                    <a:pt x="0" y="147637"/>
                  </a:lnTo>
                  <a:lnTo>
                    <a:pt x="2190" y="136874"/>
                  </a:lnTo>
                  <a:lnTo>
                    <a:pt x="8096" y="128111"/>
                  </a:lnTo>
                  <a:lnTo>
                    <a:pt x="16859" y="122205"/>
                  </a:lnTo>
                  <a:lnTo>
                    <a:pt x="27622" y="120014"/>
                  </a:lnTo>
                  <a:lnTo>
                    <a:pt x="119919" y="120014"/>
                  </a:lnTo>
                  <a:lnTo>
                    <a:pt x="119919" y="27717"/>
                  </a:lnTo>
                  <a:lnTo>
                    <a:pt x="122110" y="16954"/>
                  </a:lnTo>
                  <a:lnTo>
                    <a:pt x="128015" y="8191"/>
                  </a:lnTo>
                  <a:lnTo>
                    <a:pt x="136778" y="2285"/>
                  </a:lnTo>
                  <a:lnTo>
                    <a:pt x="147637" y="0"/>
                  </a:lnTo>
                  <a:lnTo>
                    <a:pt x="158400" y="2190"/>
                  </a:lnTo>
                  <a:lnTo>
                    <a:pt x="167163" y="8096"/>
                  </a:lnTo>
                  <a:lnTo>
                    <a:pt x="173069" y="16859"/>
                  </a:lnTo>
                  <a:lnTo>
                    <a:pt x="175259" y="27622"/>
                  </a:lnTo>
                  <a:lnTo>
                    <a:pt x="175259" y="119919"/>
                  </a:lnTo>
                  <a:lnTo>
                    <a:pt x="267557" y="119919"/>
                  </a:lnTo>
                  <a:lnTo>
                    <a:pt x="278320" y="122110"/>
                  </a:lnTo>
                  <a:lnTo>
                    <a:pt x="287083" y="128015"/>
                  </a:lnTo>
                  <a:lnTo>
                    <a:pt x="292988" y="136778"/>
                  </a:lnTo>
                  <a:lnTo>
                    <a:pt x="295274" y="147637"/>
                  </a:lnTo>
                  <a:lnTo>
                    <a:pt x="293084" y="158400"/>
                  </a:lnTo>
                  <a:lnTo>
                    <a:pt x="287178" y="167163"/>
                  </a:lnTo>
                  <a:lnTo>
                    <a:pt x="278415" y="173069"/>
                  </a:lnTo>
                  <a:lnTo>
                    <a:pt x="267652" y="175259"/>
                  </a:lnTo>
                  <a:lnTo>
                    <a:pt x="175355" y="175259"/>
                  </a:lnTo>
                  <a:lnTo>
                    <a:pt x="175355" y="267557"/>
                  </a:lnTo>
                  <a:lnTo>
                    <a:pt x="173164" y="278320"/>
                  </a:lnTo>
                  <a:lnTo>
                    <a:pt x="167258" y="287083"/>
                  </a:lnTo>
                  <a:lnTo>
                    <a:pt x="158495" y="292988"/>
                  </a:lnTo>
                  <a:lnTo>
                    <a:pt x="147637" y="295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2195" y="1348242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900" y="1443839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983" y="1469649"/>
              <a:ext cx="191658" cy="2979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5972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5445" y="4407296"/>
              <a:ext cx="7820024" cy="52768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98981" y="415436"/>
            <a:ext cx="2189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30" dirty="0">
                <a:latin typeface="Verdana"/>
                <a:cs typeface="Verdana"/>
              </a:rPr>
              <a:t>01.</a:t>
            </a:r>
            <a:r>
              <a:rPr sz="1900" spc="120" dirty="0">
                <a:latin typeface="Verdana"/>
                <a:cs typeface="Verdana"/>
              </a:rPr>
              <a:t> </a:t>
            </a:r>
            <a:r>
              <a:rPr sz="1900" spc="210" dirty="0"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310" y="3229727"/>
            <a:ext cx="8858885" cy="578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50" b="1" spc="-130" dirty="0">
                <a:solidFill>
                  <a:srgbClr val="48494E"/>
                </a:solidFill>
                <a:latin typeface="Tahoma"/>
                <a:cs typeface="Tahoma"/>
              </a:rPr>
              <a:t>01.</a:t>
            </a:r>
            <a:r>
              <a:rPr sz="7250" b="1" spc="5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7250" b="1" spc="340" dirty="0">
                <a:solidFill>
                  <a:srgbClr val="48494E"/>
                </a:solidFill>
                <a:latin typeface="Tahoma"/>
                <a:cs typeface="Tahoma"/>
              </a:rPr>
              <a:t>Background</a:t>
            </a:r>
            <a:endParaRPr sz="7250">
              <a:latin typeface="Tahoma"/>
              <a:cs typeface="Tahoma"/>
            </a:endParaRPr>
          </a:p>
          <a:p>
            <a:pPr marL="12700" marR="5080" algn="just">
              <a:lnSpc>
                <a:spcPts val="3679"/>
              </a:lnSpc>
              <a:spcBef>
                <a:spcPts val="30"/>
              </a:spcBef>
            </a:pPr>
            <a:r>
              <a:rPr sz="2850" spc="-55" dirty="0">
                <a:solidFill>
                  <a:srgbClr val="48494E"/>
                </a:solidFill>
                <a:latin typeface="Lucida Sans Unicode"/>
                <a:cs typeface="Lucida Sans Unicode"/>
              </a:rPr>
              <a:t>Kimia</a:t>
            </a:r>
            <a:r>
              <a:rPr sz="2850" spc="-5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dirty="0">
                <a:solidFill>
                  <a:srgbClr val="48494E"/>
                </a:solidFill>
                <a:latin typeface="Lucida Sans Unicode"/>
                <a:cs typeface="Lucida Sans Unicode"/>
              </a:rPr>
              <a:t>Farma </a:t>
            </a:r>
            <a:r>
              <a:rPr sz="2850" spc="-95" dirty="0">
                <a:solidFill>
                  <a:srgbClr val="48494E"/>
                </a:solidFill>
                <a:latin typeface="Lucida Sans Unicode"/>
                <a:cs typeface="Lucida Sans Unicode"/>
              </a:rPr>
              <a:t>is</a:t>
            </a:r>
            <a:r>
              <a:rPr sz="2850" spc="-9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15" dirty="0">
                <a:solidFill>
                  <a:srgbClr val="48494E"/>
                </a:solidFill>
                <a:latin typeface="Lucida Sans Unicode"/>
                <a:cs typeface="Lucida Sans Unicode"/>
              </a:rPr>
              <a:t>the </a:t>
            </a:r>
            <a:r>
              <a:rPr sz="2850" spc="-65" dirty="0">
                <a:solidFill>
                  <a:srgbClr val="48494E"/>
                </a:solidFill>
                <a:latin typeface="Lucida Sans Unicode"/>
                <a:cs typeface="Lucida Sans Unicode"/>
              </a:rPr>
              <a:t>first</a:t>
            </a:r>
            <a:r>
              <a:rPr sz="2850" spc="-6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30" dirty="0">
                <a:solidFill>
                  <a:srgbClr val="48494E"/>
                </a:solidFill>
                <a:latin typeface="Lucida Sans Unicode"/>
                <a:cs typeface="Lucida Sans Unicode"/>
              </a:rPr>
              <a:t>pharmaceutical </a:t>
            </a:r>
            <a:r>
              <a:rPr sz="2850" spc="-45" dirty="0">
                <a:solidFill>
                  <a:srgbClr val="48494E"/>
                </a:solidFill>
                <a:latin typeface="Lucida Sans Unicode"/>
                <a:cs typeface="Lucida Sans Unicode"/>
              </a:rPr>
              <a:t>industry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30" dirty="0">
                <a:solidFill>
                  <a:srgbClr val="48494E"/>
                </a:solidFill>
                <a:latin typeface="Lucida Sans Unicode"/>
                <a:cs typeface="Lucida Sans Unicode"/>
              </a:rPr>
              <a:t>company </a:t>
            </a:r>
            <a:r>
              <a:rPr sz="2850" spc="-55" dirty="0">
                <a:solidFill>
                  <a:srgbClr val="48494E"/>
                </a:solidFill>
                <a:latin typeface="Lucida Sans Unicode"/>
                <a:cs typeface="Lucida Sans Unicode"/>
              </a:rPr>
              <a:t>in </a:t>
            </a:r>
            <a:r>
              <a:rPr sz="2850" spc="-30" dirty="0">
                <a:solidFill>
                  <a:srgbClr val="48494E"/>
                </a:solidFill>
                <a:latin typeface="Lucida Sans Unicode"/>
                <a:cs typeface="Lucida Sans Unicode"/>
              </a:rPr>
              <a:t>Indonesia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which </a:t>
            </a:r>
            <a:r>
              <a:rPr sz="2850" spc="-10" dirty="0">
                <a:solidFill>
                  <a:srgbClr val="48494E"/>
                </a:solidFill>
                <a:latin typeface="Lucida Sans Unicode"/>
                <a:cs typeface="Lucida Sans Unicode"/>
              </a:rPr>
              <a:t>was </a:t>
            </a:r>
            <a:r>
              <a:rPr sz="2850" spc="-25" dirty="0">
                <a:solidFill>
                  <a:srgbClr val="48494E"/>
                </a:solidFill>
                <a:latin typeface="Lucida Sans Unicode"/>
                <a:cs typeface="Lucida Sans Unicode"/>
              </a:rPr>
              <a:t>founded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by </a:t>
            </a:r>
            <a:r>
              <a:rPr sz="2850" spc="-15" dirty="0">
                <a:solidFill>
                  <a:srgbClr val="48494E"/>
                </a:solidFill>
                <a:latin typeface="Lucida Sans Unicode"/>
                <a:cs typeface="Lucida Sans Unicode"/>
              </a:rPr>
              <a:t>the </a:t>
            </a:r>
            <a:r>
              <a:rPr sz="2850" spc="-1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45" dirty="0">
                <a:solidFill>
                  <a:srgbClr val="48494E"/>
                </a:solidFill>
                <a:latin typeface="Lucida Sans Unicode"/>
                <a:cs typeface="Lucida Sans Unicode"/>
              </a:rPr>
              <a:t>Dutch</a:t>
            </a:r>
            <a:r>
              <a:rPr sz="2850" spc="-165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20" dirty="0">
                <a:solidFill>
                  <a:srgbClr val="48494E"/>
                </a:solidFill>
                <a:latin typeface="Lucida Sans Unicode"/>
                <a:cs typeface="Lucida Sans Unicode"/>
              </a:rPr>
              <a:t>East</a:t>
            </a:r>
            <a:r>
              <a:rPr sz="2850" spc="-16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Indies</a:t>
            </a:r>
            <a:r>
              <a:rPr sz="2850" spc="-16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10" dirty="0">
                <a:solidFill>
                  <a:srgbClr val="48494E"/>
                </a:solidFill>
                <a:latin typeface="Lucida Sans Unicode"/>
                <a:cs typeface="Lucida Sans Unicode"/>
              </a:rPr>
              <a:t>Government</a:t>
            </a:r>
            <a:r>
              <a:rPr sz="2850" spc="-16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55" dirty="0">
                <a:solidFill>
                  <a:srgbClr val="48494E"/>
                </a:solidFill>
                <a:latin typeface="Lucida Sans Unicode"/>
                <a:cs typeface="Lucida Sans Unicode"/>
              </a:rPr>
              <a:t>in</a:t>
            </a:r>
            <a:r>
              <a:rPr sz="2850" spc="-160" dirty="0">
                <a:solidFill>
                  <a:srgbClr val="48494E"/>
                </a:solidFill>
                <a:latin typeface="Lucida Sans Unicode"/>
                <a:cs typeface="Lucida Sans Unicode"/>
              </a:rPr>
              <a:t> 1817.</a:t>
            </a:r>
            <a:endParaRPr sz="2850">
              <a:latin typeface="Lucida Sans Unicode"/>
              <a:cs typeface="Lucida Sans Unicode"/>
            </a:endParaRPr>
          </a:p>
          <a:p>
            <a:pPr marL="12700" marR="6350" algn="just">
              <a:lnSpc>
                <a:spcPct val="107500"/>
              </a:lnSpc>
              <a:spcBef>
                <a:spcPts val="3500"/>
              </a:spcBef>
            </a:pPr>
            <a:r>
              <a:rPr sz="2850" spc="-15" dirty="0">
                <a:solidFill>
                  <a:srgbClr val="48494E"/>
                </a:solidFill>
                <a:latin typeface="Lucida Sans Unicode"/>
                <a:cs typeface="Lucida Sans Unicode"/>
              </a:rPr>
              <a:t>In </a:t>
            </a:r>
            <a:r>
              <a:rPr sz="2850" spc="-65" dirty="0">
                <a:solidFill>
                  <a:srgbClr val="48494E"/>
                </a:solidFill>
                <a:latin typeface="Lucida Sans Unicode"/>
                <a:cs typeface="Lucida Sans Unicode"/>
              </a:rPr>
              <a:t>this </a:t>
            </a:r>
            <a:r>
              <a:rPr sz="2850" spc="-70" dirty="0">
                <a:solidFill>
                  <a:srgbClr val="48494E"/>
                </a:solidFill>
                <a:latin typeface="Lucida Sans Unicode"/>
                <a:cs typeface="Lucida Sans Unicode"/>
              </a:rPr>
              <a:t>project, </a:t>
            </a:r>
            <a:r>
              <a:rPr sz="2850" spc="-20" dirty="0">
                <a:solidFill>
                  <a:srgbClr val="48494E"/>
                </a:solidFill>
                <a:latin typeface="Lucida Sans Unicode"/>
                <a:cs typeface="Lucida Sans Unicode"/>
              </a:rPr>
              <a:t>I </a:t>
            </a:r>
            <a:r>
              <a:rPr sz="2850" spc="-10" dirty="0">
                <a:solidFill>
                  <a:srgbClr val="48494E"/>
                </a:solidFill>
                <a:latin typeface="Lucida Sans Unicode"/>
                <a:cs typeface="Lucida Sans Unicode"/>
              </a:rPr>
              <a:t>was </a:t>
            </a:r>
            <a:r>
              <a:rPr sz="2850" spc="-65" dirty="0">
                <a:solidFill>
                  <a:srgbClr val="48494E"/>
                </a:solidFill>
                <a:latin typeface="Lucida Sans Unicode"/>
                <a:cs typeface="Lucida Sans Unicode"/>
              </a:rPr>
              <a:t>assigned </a:t>
            </a:r>
            <a:r>
              <a:rPr sz="2850" spc="-35" dirty="0">
                <a:solidFill>
                  <a:srgbClr val="48494E"/>
                </a:solidFill>
                <a:latin typeface="Lucida Sans Unicode"/>
                <a:cs typeface="Lucida Sans Unicode"/>
              </a:rPr>
              <a:t>as </a:t>
            </a:r>
            <a:r>
              <a:rPr sz="2850" spc="-30" dirty="0">
                <a:solidFill>
                  <a:srgbClr val="48494E"/>
                </a:solidFill>
                <a:latin typeface="Lucida Sans Unicode"/>
                <a:cs typeface="Lucida Sans Unicode"/>
              </a:rPr>
              <a:t>Big </a:t>
            </a:r>
            <a:r>
              <a:rPr sz="2850" spc="-15" dirty="0">
                <a:solidFill>
                  <a:srgbClr val="48494E"/>
                </a:solidFill>
                <a:latin typeface="Lucida Sans Unicode"/>
                <a:cs typeface="Lucida Sans Unicode"/>
              </a:rPr>
              <a:t>Data </a:t>
            </a:r>
            <a:r>
              <a:rPr sz="2850" spc="-70" dirty="0">
                <a:solidFill>
                  <a:srgbClr val="48494E"/>
                </a:solidFill>
                <a:latin typeface="Lucida Sans Unicode"/>
                <a:cs typeface="Lucida Sans Unicode"/>
              </a:rPr>
              <a:t>Analytics </a:t>
            </a:r>
            <a:r>
              <a:rPr sz="2850" spc="-65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20" dirty="0">
                <a:solidFill>
                  <a:srgbClr val="48494E"/>
                </a:solidFill>
                <a:latin typeface="Lucida Sans Unicode"/>
                <a:cs typeface="Lucida Sans Unicode"/>
              </a:rPr>
              <a:t>at </a:t>
            </a:r>
            <a:r>
              <a:rPr sz="2850" spc="-70" dirty="0">
                <a:solidFill>
                  <a:srgbClr val="48494E"/>
                </a:solidFill>
                <a:latin typeface="Lucida Sans Unicode"/>
                <a:cs typeface="Lucida Sans Unicode"/>
              </a:rPr>
              <a:t>PT.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KImia </a:t>
            </a:r>
            <a:r>
              <a:rPr sz="2850" spc="-35" dirty="0">
                <a:solidFill>
                  <a:srgbClr val="48494E"/>
                </a:solidFill>
                <a:latin typeface="Lucida Sans Unicode"/>
                <a:cs typeface="Lucida Sans Unicode"/>
              </a:rPr>
              <a:t>Farma, </a:t>
            </a:r>
            <a:r>
              <a:rPr sz="2850" spc="-140" dirty="0">
                <a:solidFill>
                  <a:srgbClr val="48494E"/>
                </a:solidFill>
                <a:latin typeface="Lucida Sans Unicode"/>
                <a:cs typeface="Lucida Sans Unicode"/>
              </a:rPr>
              <a:t>Tbk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to </a:t>
            </a:r>
            <a:r>
              <a:rPr sz="2850" spc="-30" dirty="0">
                <a:solidFill>
                  <a:srgbClr val="48494E"/>
                </a:solidFill>
                <a:latin typeface="Lucida Sans Unicode"/>
                <a:cs typeface="Lucida Sans Unicode"/>
              </a:rPr>
              <a:t>do </a:t>
            </a:r>
            <a:r>
              <a:rPr sz="2850" spc="-20" dirty="0">
                <a:solidFill>
                  <a:srgbClr val="48494E"/>
                </a:solidFill>
                <a:latin typeface="Lucida Sans Unicode"/>
                <a:cs typeface="Lucida Sans Unicode"/>
              </a:rPr>
              <a:t>some </a:t>
            </a:r>
            <a:r>
              <a:rPr sz="2850" spc="-75" dirty="0">
                <a:solidFill>
                  <a:srgbClr val="48494E"/>
                </a:solidFill>
                <a:latin typeface="Lucida Sans Unicode"/>
                <a:cs typeface="Lucida Sans Unicode"/>
              </a:rPr>
              <a:t>task </a:t>
            </a:r>
            <a:r>
              <a:rPr sz="2850" spc="-50" dirty="0">
                <a:solidFill>
                  <a:srgbClr val="48494E"/>
                </a:solidFill>
                <a:latin typeface="Lucida Sans Unicode"/>
                <a:cs typeface="Lucida Sans Unicode"/>
              </a:rPr>
              <a:t>such </a:t>
            </a:r>
            <a:r>
              <a:rPr sz="2850" spc="-35" dirty="0">
                <a:solidFill>
                  <a:srgbClr val="48494E"/>
                </a:solidFill>
                <a:latin typeface="Lucida Sans Unicode"/>
                <a:cs typeface="Lucida Sans Unicode"/>
              </a:rPr>
              <a:t>as </a:t>
            </a:r>
            <a:r>
              <a:rPr sz="2850" spc="-3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75" dirty="0">
                <a:solidFill>
                  <a:srgbClr val="48494E"/>
                </a:solidFill>
                <a:latin typeface="Lucida Sans Unicode"/>
                <a:cs typeface="Lucida Sans Unicode"/>
              </a:rPr>
              <a:t>making </a:t>
            </a:r>
            <a:r>
              <a:rPr sz="2850" spc="-15" dirty="0">
                <a:solidFill>
                  <a:srgbClr val="48494E"/>
                </a:solidFill>
                <a:latin typeface="Lucida Sans Unicode"/>
                <a:cs typeface="Lucida Sans Unicode"/>
              </a:rPr>
              <a:t>report </a:t>
            </a:r>
            <a:r>
              <a:rPr sz="2850" spc="-10" dirty="0">
                <a:solidFill>
                  <a:srgbClr val="48494E"/>
                </a:solidFill>
                <a:latin typeface="Lucida Sans Unicode"/>
                <a:cs typeface="Lucida Sans Unicode"/>
              </a:rPr>
              <a:t>and </a:t>
            </a:r>
            <a:r>
              <a:rPr sz="2850" spc="-25" dirty="0">
                <a:solidFill>
                  <a:srgbClr val="48494E"/>
                </a:solidFill>
                <a:latin typeface="Lucida Sans Unicode"/>
                <a:cs typeface="Lucida Sans Unicode"/>
              </a:rPr>
              <a:t>dashboard </a:t>
            </a:r>
            <a:r>
              <a:rPr sz="2850" spc="-20" dirty="0">
                <a:solidFill>
                  <a:srgbClr val="48494E"/>
                </a:solidFill>
                <a:latin typeface="Lucida Sans Unicode"/>
                <a:cs typeface="Lucida Sans Unicode"/>
              </a:rPr>
              <a:t>related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to </a:t>
            </a:r>
            <a:r>
              <a:rPr sz="2850" spc="-50" dirty="0">
                <a:solidFill>
                  <a:srgbClr val="48494E"/>
                </a:solidFill>
                <a:latin typeface="Lucida Sans Unicode"/>
                <a:cs typeface="Lucida Sans Unicode"/>
              </a:rPr>
              <a:t>sales </a:t>
            </a:r>
            <a:r>
              <a:rPr sz="2850" spc="-15" dirty="0">
                <a:solidFill>
                  <a:srgbClr val="48494E"/>
                </a:solidFill>
                <a:latin typeface="Lucida Sans Unicode"/>
                <a:cs typeface="Lucida Sans Unicode"/>
              </a:rPr>
              <a:t>data </a:t>
            </a:r>
            <a:r>
              <a:rPr sz="2850" spc="-890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50" dirty="0">
                <a:solidFill>
                  <a:srgbClr val="48494E"/>
                </a:solidFill>
                <a:latin typeface="Lucida Sans Unicode"/>
                <a:cs typeface="Lucida Sans Unicode"/>
              </a:rPr>
              <a:t>of </a:t>
            </a:r>
            <a:r>
              <a:rPr sz="2850" spc="35" dirty="0">
                <a:solidFill>
                  <a:srgbClr val="48494E"/>
                </a:solidFill>
                <a:latin typeface="Lucida Sans Unicode"/>
                <a:cs typeface="Lucida Sans Unicode"/>
              </a:rPr>
              <a:t>Brand </a:t>
            </a:r>
            <a:r>
              <a:rPr sz="2850" spc="-70" dirty="0">
                <a:solidFill>
                  <a:srgbClr val="48494E"/>
                </a:solidFill>
                <a:latin typeface="Lucida Sans Unicode"/>
                <a:cs typeface="Lucida Sans Unicode"/>
              </a:rPr>
              <a:t>Salycil. </a:t>
            </a:r>
            <a:r>
              <a:rPr sz="2850" spc="-55" dirty="0">
                <a:solidFill>
                  <a:srgbClr val="48494E"/>
                </a:solidFill>
                <a:latin typeface="Lucida Sans Unicode"/>
                <a:cs typeface="Lucida Sans Unicode"/>
              </a:rPr>
              <a:t>After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brief </a:t>
            </a:r>
            <a:r>
              <a:rPr sz="2850" spc="-20" dirty="0">
                <a:solidFill>
                  <a:srgbClr val="48494E"/>
                </a:solidFill>
                <a:latin typeface="Lucida Sans Unicode"/>
                <a:cs typeface="Lucida Sans Unicode"/>
              </a:rPr>
              <a:t>overview </a:t>
            </a:r>
            <a:r>
              <a:rPr sz="2850" spc="-15" dirty="0">
                <a:solidFill>
                  <a:srgbClr val="48494E"/>
                </a:solidFill>
                <a:latin typeface="Lucida Sans Unicode"/>
                <a:cs typeface="Lucida Sans Unicode"/>
              </a:rPr>
              <a:t>the </a:t>
            </a:r>
            <a:r>
              <a:rPr sz="2850" spc="-55" dirty="0">
                <a:solidFill>
                  <a:srgbClr val="48494E"/>
                </a:solidFill>
                <a:latin typeface="Lucida Sans Unicode"/>
                <a:cs typeface="Lucida Sans Unicode"/>
              </a:rPr>
              <a:t>data, </a:t>
            </a:r>
            <a:r>
              <a:rPr sz="2850" spc="-80" dirty="0">
                <a:solidFill>
                  <a:srgbClr val="48494E"/>
                </a:solidFill>
                <a:latin typeface="Lucida Sans Unicode"/>
                <a:cs typeface="Lucida Sans Unicode"/>
              </a:rPr>
              <a:t>it </a:t>
            </a:r>
            <a:r>
              <a:rPr sz="2850" spc="-75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10" dirty="0">
                <a:solidFill>
                  <a:srgbClr val="48494E"/>
                </a:solidFill>
                <a:latin typeface="Lucida Sans Unicode"/>
                <a:cs typeface="Lucida Sans Unicode"/>
              </a:rPr>
              <a:t>seem </a:t>
            </a:r>
            <a:r>
              <a:rPr sz="2850" spc="-25" dirty="0">
                <a:solidFill>
                  <a:srgbClr val="48494E"/>
                </a:solidFill>
                <a:latin typeface="Lucida Sans Unicode"/>
                <a:cs typeface="Lucida Sans Unicode"/>
              </a:rPr>
              <a:t>that </a:t>
            </a:r>
            <a:r>
              <a:rPr sz="2850" spc="-15" dirty="0">
                <a:solidFill>
                  <a:srgbClr val="48494E"/>
                </a:solidFill>
                <a:latin typeface="Lucida Sans Unicode"/>
                <a:cs typeface="Lucida Sans Unicode"/>
              </a:rPr>
              <a:t>the data </a:t>
            </a:r>
            <a:r>
              <a:rPr sz="2850" spc="-65" dirty="0">
                <a:solidFill>
                  <a:srgbClr val="48494E"/>
                </a:solidFill>
                <a:latin typeface="Lucida Sans Unicode"/>
                <a:cs typeface="Lucida Sans Unicode"/>
              </a:rPr>
              <a:t>starting </a:t>
            </a:r>
            <a:r>
              <a:rPr sz="2850" spc="-25" dirty="0">
                <a:solidFill>
                  <a:srgbClr val="48494E"/>
                </a:solidFill>
                <a:latin typeface="Lucida Sans Unicode"/>
                <a:cs typeface="Lucida Sans Unicode"/>
              </a:rPr>
              <a:t>from January </a:t>
            </a:r>
            <a:r>
              <a:rPr sz="2850" spc="-40" dirty="0">
                <a:solidFill>
                  <a:srgbClr val="48494E"/>
                </a:solidFill>
                <a:latin typeface="Lucida Sans Unicode"/>
                <a:cs typeface="Lucida Sans Unicode"/>
              </a:rPr>
              <a:t>to </a:t>
            </a:r>
            <a:r>
              <a:rPr sz="2850" spc="-30" dirty="0">
                <a:solidFill>
                  <a:srgbClr val="48494E"/>
                </a:solidFill>
                <a:latin typeface="Lucida Sans Unicode"/>
                <a:cs typeface="Lucida Sans Unicode"/>
              </a:rPr>
              <a:t>June </a:t>
            </a:r>
            <a:r>
              <a:rPr sz="2850" spc="-25" dirty="0">
                <a:solidFill>
                  <a:srgbClr val="48494E"/>
                </a:solidFill>
                <a:latin typeface="Lucida Sans Unicode"/>
                <a:cs typeface="Lucida Sans Unicode"/>
              </a:rPr>
              <a:t> </a:t>
            </a:r>
            <a:r>
              <a:rPr sz="2850" spc="-160" dirty="0">
                <a:solidFill>
                  <a:srgbClr val="48494E"/>
                </a:solidFill>
                <a:latin typeface="Lucida Sans Unicode"/>
                <a:cs typeface="Lucida Sans Unicode"/>
              </a:rPr>
              <a:t>2022.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21860" y="1433619"/>
            <a:ext cx="112185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-45" dirty="0">
                <a:solidFill>
                  <a:srgbClr val="48494E"/>
                </a:solidFill>
                <a:latin typeface="Tahoma"/>
                <a:cs typeface="Tahoma"/>
              </a:rPr>
              <a:t>Project-Based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Intern: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Big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Data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5" dirty="0">
                <a:solidFill>
                  <a:srgbClr val="48494E"/>
                </a:solidFill>
                <a:latin typeface="Tahoma"/>
                <a:cs typeface="Tahoma"/>
              </a:rPr>
              <a:t>Analytics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Virtual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25" dirty="0">
                <a:solidFill>
                  <a:srgbClr val="48494E"/>
                </a:solidFill>
                <a:latin typeface="Tahoma"/>
                <a:cs typeface="Tahoma"/>
              </a:rPr>
              <a:t>Internship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70" dirty="0">
                <a:solidFill>
                  <a:srgbClr val="48494E"/>
                </a:solidFill>
                <a:latin typeface="Tahoma"/>
                <a:cs typeface="Tahoma"/>
              </a:rPr>
              <a:t>PT.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48494E"/>
                </a:solidFill>
                <a:latin typeface="Tahoma"/>
                <a:cs typeface="Tahoma"/>
              </a:rPr>
              <a:t>Kimia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48494E"/>
                </a:solidFill>
                <a:latin typeface="Tahoma"/>
                <a:cs typeface="Tahoma"/>
              </a:rPr>
              <a:t>Farma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48494E"/>
                </a:solidFill>
                <a:latin typeface="Tahoma"/>
                <a:cs typeface="Tahoma"/>
              </a:rPr>
              <a:t>Tbk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9" y="48767"/>
            <a:ext cx="13696950" cy="6981825"/>
          </a:xfrm>
          <a:custGeom>
            <a:avLst/>
            <a:gdLst/>
            <a:ahLst/>
            <a:cxnLst/>
            <a:rect l="l" t="t" r="r" b="b"/>
            <a:pathLst>
              <a:path w="13696950" h="6981825">
                <a:moveTo>
                  <a:pt x="1905190" y="6806565"/>
                </a:moveTo>
                <a:lnTo>
                  <a:pt x="0" y="6806565"/>
                </a:lnTo>
                <a:lnTo>
                  <a:pt x="0" y="6981698"/>
                </a:lnTo>
                <a:lnTo>
                  <a:pt x="1905190" y="6981698"/>
                </a:lnTo>
                <a:lnTo>
                  <a:pt x="1905190" y="6806565"/>
                </a:lnTo>
                <a:close/>
              </a:path>
              <a:path w="13696950" h="6981825">
                <a:moveTo>
                  <a:pt x="13696531" y="1022108"/>
                </a:moveTo>
                <a:lnTo>
                  <a:pt x="4853813" y="1022108"/>
                </a:lnTo>
                <a:lnTo>
                  <a:pt x="4806962" y="1015733"/>
                </a:lnTo>
                <a:lnTo>
                  <a:pt x="4765052" y="997813"/>
                </a:lnTo>
                <a:lnTo>
                  <a:pt x="4729632" y="970178"/>
                </a:lnTo>
                <a:lnTo>
                  <a:pt x="4702391" y="934643"/>
                </a:lnTo>
                <a:lnTo>
                  <a:pt x="4684877" y="892911"/>
                </a:lnTo>
                <a:lnTo>
                  <a:pt x="4678680" y="846785"/>
                </a:lnTo>
                <a:lnTo>
                  <a:pt x="4678680" y="175133"/>
                </a:lnTo>
                <a:lnTo>
                  <a:pt x="4672304" y="128244"/>
                </a:lnTo>
                <a:lnTo>
                  <a:pt x="4654397" y="86321"/>
                </a:lnTo>
                <a:lnTo>
                  <a:pt x="4626788" y="50977"/>
                </a:lnTo>
                <a:lnTo>
                  <a:pt x="4591266" y="23723"/>
                </a:lnTo>
                <a:lnTo>
                  <a:pt x="4549546" y="6184"/>
                </a:lnTo>
                <a:lnTo>
                  <a:pt x="4503458" y="0"/>
                </a:lnTo>
                <a:lnTo>
                  <a:pt x="1436839" y="0"/>
                </a:lnTo>
                <a:lnTo>
                  <a:pt x="1389989" y="6375"/>
                </a:lnTo>
                <a:lnTo>
                  <a:pt x="1348092" y="24295"/>
                </a:lnTo>
                <a:lnTo>
                  <a:pt x="1312659" y="51930"/>
                </a:lnTo>
                <a:lnTo>
                  <a:pt x="1285430" y="87464"/>
                </a:lnTo>
                <a:lnTo>
                  <a:pt x="1267904" y="129197"/>
                </a:lnTo>
                <a:lnTo>
                  <a:pt x="1261719" y="175323"/>
                </a:lnTo>
                <a:lnTo>
                  <a:pt x="1261719" y="844689"/>
                </a:lnTo>
                <a:lnTo>
                  <a:pt x="1255331" y="891578"/>
                </a:lnTo>
                <a:lnTo>
                  <a:pt x="1237437" y="933500"/>
                </a:lnTo>
                <a:lnTo>
                  <a:pt x="1209814" y="968844"/>
                </a:lnTo>
                <a:lnTo>
                  <a:pt x="1174292" y="996099"/>
                </a:lnTo>
                <a:lnTo>
                  <a:pt x="1132586" y="1013637"/>
                </a:lnTo>
                <a:lnTo>
                  <a:pt x="1086485" y="1019822"/>
                </a:lnTo>
                <a:lnTo>
                  <a:pt x="0" y="1019822"/>
                </a:lnTo>
                <a:lnTo>
                  <a:pt x="0" y="6806463"/>
                </a:lnTo>
                <a:lnTo>
                  <a:pt x="4853813" y="6806463"/>
                </a:lnTo>
                <a:lnTo>
                  <a:pt x="4853813" y="6981596"/>
                </a:lnTo>
                <a:lnTo>
                  <a:pt x="13696531" y="6981698"/>
                </a:lnTo>
                <a:lnTo>
                  <a:pt x="13696531" y="1022108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1471" y="368958"/>
            <a:ext cx="7632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9279" y="48767"/>
            <a:ext cx="13696950" cy="6981825"/>
          </a:xfrm>
          <a:custGeom>
            <a:avLst/>
            <a:gdLst/>
            <a:ahLst/>
            <a:cxnLst/>
            <a:rect l="l" t="t" r="r" b="b"/>
            <a:pathLst>
              <a:path w="13696950" h="6981825">
                <a:moveTo>
                  <a:pt x="2047049" y="6806565"/>
                </a:moveTo>
                <a:lnTo>
                  <a:pt x="0" y="6806565"/>
                </a:lnTo>
                <a:lnTo>
                  <a:pt x="0" y="6981698"/>
                </a:lnTo>
                <a:lnTo>
                  <a:pt x="2047049" y="6981698"/>
                </a:lnTo>
                <a:lnTo>
                  <a:pt x="2047049" y="6806565"/>
                </a:lnTo>
                <a:close/>
              </a:path>
              <a:path w="13696950" h="6981825">
                <a:moveTo>
                  <a:pt x="13696531" y="1022108"/>
                </a:moveTo>
                <a:lnTo>
                  <a:pt x="4853800" y="1022108"/>
                </a:lnTo>
                <a:lnTo>
                  <a:pt x="4806950" y="1015733"/>
                </a:lnTo>
                <a:lnTo>
                  <a:pt x="4765052" y="997813"/>
                </a:lnTo>
                <a:lnTo>
                  <a:pt x="4729619" y="970178"/>
                </a:lnTo>
                <a:lnTo>
                  <a:pt x="4702391" y="934643"/>
                </a:lnTo>
                <a:lnTo>
                  <a:pt x="4684865" y="892911"/>
                </a:lnTo>
                <a:lnTo>
                  <a:pt x="4678680" y="846785"/>
                </a:lnTo>
                <a:lnTo>
                  <a:pt x="4678680" y="175133"/>
                </a:lnTo>
                <a:lnTo>
                  <a:pt x="4672292" y="128244"/>
                </a:lnTo>
                <a:lnTo>
                  <a:pt x="4654385" y="86321"/>
                </a:lnTo>
                <a:lnTo>
                  <a:pt x="4626775" y="50977"/>
                </a:lnTo>
                <a:lnTo>
                  <a:pt x="4591253" y="23723"/>
                </a:lnTo>
                <a:lnTo>
                  <a:pt x="4549546" y="6184"/>
                </a:lnTo>
                <a:lnTo>
                  <a:pt x="4503445" y="0"/>
                </a:lnTo>
                <a:lnTo>
                  <a:pt x="1436839" y="0"/>
                </a:lnTo>
                <a:lnTo>
                  <a:pt x="1389989" y="6375"/>
                </a:lnTo>
                <a:lnTo>
                  <a:pt x="1348079" y="24295"/>
                </a:lnTo>
                <a:lnTo>
                  <a:pt x="1312659" y="51930"/>
                </a:lnTo>
                <a:lnTo>
                  <a:pt x="1285417" y="87464"/>
                </a:lnTo>
                <a:lnTo>
                  <a:pt x="1267891" y="129197"/>
                </a:lnTo>
                <a:lnTo>
                  <a:pt x="1261706" y="175323"/>
                </a:lnTo>
                <a:lnTo>
                  <a:pt x="1261706" y="844689"/>
                </a:lnTo>
                <a:lnTo>
                  <a:pt x="1255331" y="891578"/>
                </a:lnTo>
                <a:lnTo>
                  <a:pt x="1237424" y="933500"/>
                </a:lnTo>
                <a:lnTo>
                  <a:pt x="1209802" y="968844"/>
                </a:lnTo>
                <a:lnTo>
                  <a:pt x="1174280" y="996099"/>
                </a:lnTo>
                <a:lnTo>
                  <a:pt x="1132573" y="1013637"/>
                </a:lnTo>
                <a:lnTo>
                  <a:pt x="1086485" y="1019822"/>
                </a:lnTo>
                <a:lnTo>
                  <a:pt x="0" y="1019822"/>
                </a:lnTo>
                <a:lnTo>
                  <a:pt x="0" y="6806463"/>
                </a:lnTo>
                <a:lnTo>
                  <a:pt x="4853800" y="6806463"/>
                </a:lnTo>
                <a:lnTo>
                  <a:pt x="4853800" y="6981596"/>
                </a:lnTo>
                <a:lnTo>
                  <a:pt x="13696531" y="6981698"/>
                </a:lnTo>
                <a:lnTo>
                  <a:pt x="13696531" y="1022108"/>
                </a:lnTo>
                <a:close/>
              </a:path>
            </a:pathLst>
          </a:custGeom>
          <a:solidFill>
            <a:srgbClr val="94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6655" y="368958"/>
            <a:ext cx="1089025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6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26442" y="26035"/>
            <a:ext cx="18288000" cy="10234930"/>
            <a:chOff x="136" y="48756"/>
            <a:chExt cx="18288000" cy="10234930"/>
          </a:xfrm>
        </p:grpSpPr>
        <p:sp>
          <p:nvSpPr>
            <p:cNvPr id="7" name="object 7"/>
            <p:cNvSpPr/>
            <p:nvPr/>
          </p:nvSpPr>
          <p:spPr>
            <a:xfrm>
              <a:off x="3956341" y="48756"/>
              <a:ext cx="13696950" cy="6981825"/>
            </a:xfrm>
            <a:custGeom>
              <a:avLst/>
              <a:gdLst/>
              <a:ahLst/>
              <a:cxnLst/>
              <a:rect l="l" t="t" r="r" b="b"/>
              <a:pathLst>
                <a:path w="13696950" h="6981825">
                  <a:moveTo>
                    <a:pt x="13696531" y="6981698"/>
                  </a:moveTo>
                  <a:lnTo>
                    <a:pt x="4853804" y="6981603"/>
                  </a:lnTo>
                  <a:lnTo>
                    <a:pt x="4853804" y="6806469"/>
                  </a:lnTo>
                  <a:lnTo>
                    <a:pt x="0" y="6806469"/>
                  </a:lnTo>
                  <a:lnTo>
                    <a:pt x="0" y="1019831"/>
                  </a:lnTo>
                  <a:lnTo>
                    <a:pt x="1086485" y="1019831"/>
                  </a:lnTo>
                  <a:lnTo>
                    <a:pt x="1132576" y="1013638"/>
                  </a:lnTo>
                  <a:lnTo>
                    <a:pt x="1174287" y="996105"/>
                  </a:lnTo>
                  <a:lnTo>
                    <a:pt x="1209808" y="968854"/>
                  </a:lnTo>
                  <a:lnTo>
                    <a:pt x="1237425" y="933503"/>
                  </a:lnTo>
                  <a:lnTo>
                    <a:pt x="1255328" y="891578"/>
                  </a:lnTo>
                  <a:lnTo>
                    <a:pt x="1261709" y="844698"/>
                  </a:lnTo>
                  <a:lnTo>
                    <a:pt x="1261709" y="175323"/>
                  </a:lnTo>
                  <a:lnTo>
                    <a:pt x="1267899" y="129206"/>
                  </a:lnTo>
                  <a:lnTo>
                    <a:pt x="1285421" y="87471"/>
                  </a:lnTo>
                  <a:lnTo>
                    <a:pt x="1312657" y="51930"/>
                  </a:lnTo>
                  <a:lnTo>
                    <a:pt x="1348083" y="24297"/>
                  </a:lnTo>
                  <a:lnTo>
                    <a:pt x="1389984" y="6384"/>
                  </a:lnTo>
                  <a:lnTo>
                    <a:pt x="1436838" y="0"/>
                  </a:lnTo>
                  <a:lnTo>
                    <a:pt x="4503451" y="0"/>
                  </a:lnTo>
                  <a:lnTo>
                    <a:pt x="4549543" y="6193"/>
                  </a:lnTo>
                  <a:lnTo>
                    <a:pt x="4591254" y="23725"/>
                  </a:lnTo>
                  <a:lnTo>
                    <a:pt x="4626775" y="50977"/>
                  </a:lnTo>
                  <a:lnTo>
                    <a:pt x="4654392" y="86327"/>
                  </a:lnTo>
                  <a:lnTo>
                    <a:pt x="4672295" y="128253"/>
                  </a:lnTo>
                  <a:lnTo>
                    <a:pt x="4678675" y="175133"/>
                  </a:lnTo>
                  <a:lnTo>
                    <a:pt x="4678675" y="846794"/>
                  </a:lnTo>
                  <a:lnTo>
                    <a:pt x="4684866" y="892912"/>
                  </a:lnTo>
                  <a:lnTo>
                    <a:pt x="4702388" y="934647"/>
                  </a:lnTo>
                  <a:lnTo>
                    <a:pt x="4729624" y="970188"/>
                  </a:lnTo>
                  <a:lnTo>
                    <a:pt x="4765050" y="997821"/>
                  </a:lnTo>
                  <a:lnTo>
                    <a:pt x="4806951" y="1015734"/>
                  </a:lnTo>
                  <a:lnTo>
                    <a:pt x="4853804" y="1022118"/>
                  </a:lnTo>
                  <a:lnTo>
                    <a:pt x="13696531" y="1022118"/>
                  </a:lnTo>
                  <a:lnTo>
                    <a:pt x="13696531" y="6981698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" y="1072577"/>
              <a:ext cx="18288000" cy="9210675"/>
            </a:xfrm>
            <a:custGeom>
              <a:avLst/>
              <a:gdLst/>
              <a:ahLst/>
              <a:cxnLst/>
              <a:rect l="l" t="t" r="r" b="b"/>
              <a:pathLst>
                <a:path w="18288000" h="9210675">
                  <a:moveTo>
                    <a:pt x="18287725" y="9210578"/>
                  </a:moveTo>
                  <a:lnTo>
                    <a:pt x="0" y="9210578"/>
                  </a:lnTo>
                  <a:lnTo>
                    <a:pt x="0" y="0"/>
                  </a:lnTo>
                  <a:lnTo>
                    <a:pt x="18287725" y="0"/>
                  </a:lnTo>
                  <a:lnTo>
                    <a:pt x="18287725" y="92105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266" y="1494870"/>
              <a:ext cx="133053" cy="1804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37" y="1494870"/>
              <a:ext cx="133053" cy="1804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05917" y="1401583"/>
              <a:ext cx="304800" cy="323850"/>
            </a:xfrm>
            <a:custGeom>
              <a:avLst/>
              <a:gdLst/>
              <a:ahLst/>
              <a:cxnLst/>
              <a:rect l="l" t="t" r="r" b="b"/>
              <a:pathLst>
                <a:path w="304800" h="323850">
                  <a:moveTo>
                    <a:pt x="253495" y="323369"/>
                  </a:moveTo>
                  <a:lnTo>
                    <a:pt x="253684" y="323274"/>
                  </a:lnTo>
                  <a:lnTo>
                    <a:pt x="246111" y="321759"/>
                  </a:lnTo>
                  <a:lnTo>
                    <a:pt x="239864" y="317403"/>
                  </a:lnTo>
                  <a:lnTo>
                    <a:pt x="235699" y="310964"/>
                  </a:lnTo>
                  <a:lnTo>
                    <a:pt x="234184" y="303105"/>
                  </a:lnTo>
                  <a:lnTo>
                    <a:pt x="234184" y="288901"/>
                  </a:lnTo>
                  <a:lnTo>
                    <a:pt x="215631" y="299317"/>
                  </a:lnTo>
                  <a:lnTo>
                    <a:pt x="195658" y="307082"/>
                  </a:lnTo>
                  <a:lnTo>
                    <a:pt x="174455" y="311911"/>
                  </a:lnTo>
                  <a:lnTo>
                    <a:pt x="152305" y="313615"/>
                  </a:lnTo>
                  <a:lnTo>
                    <a:pt x="104124" y="305567"/>
                  </a:lnTo>
                  <a:lnTo>
                    <a:pt x="62379" y="283314"/>
                  </a:lnTo>
                  <a:lnTo>
                    <a:pt x="29344" y="249320"/>
                  </a:lnTo>
                  <a:lnTo>
                    <a:pt x="7761" y="206331"/>
                  </a:lnTo>
                  <a:lnTo>
                    <a:pt x="0" y="156807"/>
                  </a:lnTo>
                  <a:lnTo>
                    <a:pt x="7761" y="107284"/>
                  </a:lnTo>
                  <a:lnTo>
                    <a:pt x="29344" y="64200"/>
                  </a:lnTo>
                  <a:lnTo>
                    <a:pt x="62379" y="30301"/>
                  </a:lnTo>
                  <a:lnTo>
                    <a:pt x="104124" y="7954"/>
                  </a:lnTo>
                  <a:lnTo>
                    <a:pt x="152210" y="0"/>
                  </a:lnTo>
                  <a:lnTo>
                    <a:pt x="200297" y="7954"/>
                  </a:lnTo>
                  <a:lnTo>
                    <a:pt x="242041" y="30301"/>
                  </a:lnTo>
                  <a:lnTo>
                    <a:pt x="274982" y="64295"/>
                  </a:lnTo>
                  <a:lnTo>
                    <a:pt x="296564" y="107284"/>
                  </a:lnTo>
                  <a:lnTo>
                    <a:pt x="304326" y="156807"/>
                  </a:lnTo>
                  <a:lnTo>
                    <a:pt x="302812" y="164667"/>
                  </a:lnTo>
                  <a:lnTo>
                    <a:pt x="256240" y="111545"/>
                  </a:lnTo>
                  <a:lnTo>
                    <a:pt x="232007" y="74521"/>
                  </a:lnTo>
                  <a:lnTo>
                    <a:pt x="196132" y="49617"/>
                  </a:lnTo>
                  <a:lnTo>
                    <a:pt x="152210" y="40432"/>
                  </a:lnTo>
                  <a:lnTo>
                    <a:pt x="108289" y="49617"/>
                  </a:lnTo>
                  <a:lnTo>
                    <a:pt x="72319" y="74521"/>
                  </a:lnTo>
                  <a:lnTo>
                    <a:pt x="48086" y="111545"/>
                  </a:lnTo>
                  <a:lnTo>
                    <a:pt x="39188" y="156807"/>
                  </a:lnTo>
                  <a:lnTo>
                    <a:pt x="48086" y="202070"/>
                  </a:lnTo>
                  <a:lnTo>
                    <a:pt x="72319" y="239094"/>
                  </a:lnTo>
                  <a:lnTo>
                    <a:pt x="108194" y="263997"/>
                  </a:lnTo>
                  <a:lnTo>
                    <a:pt x="152116" y="273183"/>
                  </a:lnTo>
                  <a:lnTo>
                    <a:pt x="163191" y="272614"/>
                  </a:lnTo>
                  <a:lnTo>
                    <a:pt x="173982" y="271005"/>
                  </a:lnTo>
                  <a:lnTo>
                    <a:pt x="184394" y="268353"/>
                  </a:lnTo>
                  <a:lnTo>
                    <a:pt x="194428" y="264755"/>
                  </a:lnTo>
                  <a:lnTo>
                    <a:pt x="187612" y="262577"/>
                  </a:lnTo>
                  <a:lnTo>
                    <a:pt x="182122" y="258127"/>
                  </a:lnTo>
                  <a:lnTo>
                    <a:pt x="178431" y="251972"/>
                  </a:lnTo>
                  <a:lnTo>
                    <a:pt x="177105" y="244586"/>
                  </a:lnTo>
                  <a:lnTo>
                    <a:pt x="178620" y="236727"/>
                  </a:lnTo>
                  <a:lnTo>
                    <a:pt x="182785" y="230288"/>
                  </a:lnTo>
                  <a:lnTo>
                    <a:pt x="189032" y="225932"/>
                  </a:lnTo>
                  <a:lnTo>
                    <a:pt x="196700" y="224322"/>
                  </a:lnTo>
                  <a:lnTo>
                    <a:pt x="253495" y="224322"/>
                  </a:lnTo>
                  <a:lnTo>
                    <a:pt x="273089" y="303105"/>
                  </a:lnTo>
                  <a:lnTo>
                    <a:pt x="271574" y="310964"/>
                  </a:lnTo>
                  <a:lnTo>
                    <a:pt x="267409" y="317403"/>
                  </a:lnTo>
                  <a:lnTo>
                    <a:pt x="261162" y="321759"/>
                  </a:lnTo>
                  <a:lnTo>
                    <a:pt x="253495" y="323369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29386" y="459793"/>
            <a:ext cx="1686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400" spc="-2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15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20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7580" y="48768"/>
            <a:ext cx="17949545" cy="6981825"/>
            <a:chOff x="337580" y="48768"/>
            <a:chExt cx="17949545" cy="6981825"/>
          </a:xfrm>
        </p:grpSpPr>
        <p:sp>
          <p:nvSpPr>
            <p:cNvPr id="14" name="object 14"/>
            <p:cNvSpPr/>
            <p:nvPr/>
          </p:nvSpPr>
          <p:spPr>
            <a:xfrm>
              <a:off x="6038088" y="48779"/>
              <a:ext cx="12249150" cy="6981825"/>
            </a:xfrm>
            <a:custGeom>
              <a:avLst/>
              <a:gdLst/>
              <a:ahLst/>
              <a:cxnLst/>
              <a:rect l="l" t="t" r="r" b="b"/>
              <a:pathLst>
                <a:path w="12249150" h="6981825">
                  <a:moveTo>
                    <a:pt x="12248642" y="1022388"/>
                  </a:moveTo>
                  <a:lnTo>
                    <a:pt x="4854295" y="1022388"/>
                  </a:lnTo>
                  <a:lnTo>
                    <a:pt x="4807432" y="1016000"/>
                  </a:lnTo>
                  <a:lnTo>
                    <a:pt x="4765535" y="998080"/>
                  </a:lnTo>
                  <a:lnTo>
                    <a:pt x="4730102" y="970445"/>
                  </a:lnTo>
                  <a:lnTo>
                    <a:pt x="4702861" y="934897"/>
                  </a:lnTo>
                  <a:lnTo>
                    <a:pt x="4685335" y="893152"/>
                  </a:lnTo>
                  <a:lnTo>
                    <a:pt x="4679150" y="847013"/>
                  </a:lnTo>
                  <a:lnTo>
                    <a:pt x="4679150" y="175171"/>
                  </a:lnTo>
                  <a:lnTo>
                    <a:pt x="4672774" y="128282"/>
                  </a:lnTo>
                  <a:lnTo>
                    <a:pt x="4654867" y="86347"/>
                  </a:lnTo>
                  <a:lnTo>
                    <a:pt x="4627245" y="50990"/>
                  </a:lnTo>
                  <a:lnTo>
                    <a:pt x="4591723" y="23723"/>
                  </a:lnTo>
                  <a:lnTo>
                    <a:pt x="4550003" y="6184"/>
                  </a:lnTo>
                  <a:lnTo>
                    <a:pt x="4503902" y="0"/>
                  </a:lnTo>
                  <a:lnTo>
                    <a:pt x="1436979" y="0"/>
                  </a:lnTo>
                  <a:lnTo>
                    <a:pt x="1390129" y="6375"/>
                  </a:lnTo>
                  <a:lnTo>
                    <a:pt x="1348219" y="24295"/>
                  </a:lnTo>
                  <a:lnTo>
                    <a:pt x="1312786" y="51943"/>
                  </a:lnTo>
                  <a:lnTo>
                    <a:pt x="1285557" y="87490"/>
                  </a:lnTo>
                  <a:lnTo>
                    <a:pt x="1268031" y="129235"/>
                  </a:lnTo>
                  <a:lnTo>
                    <a:pt x="1261833" y="175361"/>
                  </a:lnTo>
                  <a:lnTo>
                    <a:pt x="1261833" y="844918"/>
                  </a:lnTo>
                  <a:lnTo>
                    <a:pt x="1255458" y="891819"/>
                  </a:lnTo>
                  <a:lnTo>
                    <a:pt x="1237551" y="933754"/>
                  </a:lnTo>
                  <a:lnTo>
                    <a:pt x="1209929" y="969111"/>
                  </a:lnTo>
                  <a:lnTo>
                    <a:pt x="1174407" y="996365"/>
                  </a:lnTo>
                  <a:lnTo>
                    <a:pt x="1132687" y="1013904"/>
                  </a:lnTo>
                  <a:lnTo>
                    <a:pt x="1086599" y="1020102"/>
                  </a:lnTo>
                  <a:lnTo>
                    <a:pt x="0" y="1020102"/>
                  </a:lnTo>
                  <a:lnTo>
                    <a:pt x="0" y="6808292"/>
                  </a:lnTo>
                  <a:lnTo>
                    <a:pt x="4854295" y="6808292"/>
                  </a:lnTo>
                  <a:lnTo>
                    <a:pt x="0" y="6808394"/>
                  </a:lnTo>
                  <a:lnTo>
                    <a:pt x="0" y="6981380"/>
                  </a:lnTo>
                  <a:lnTo>
                    <a:pt x="4854295" y="6981380"/>
                  </a:lnTo>
                  <a:lnTo>
                    <a:pt x="12248642" y="6981380"/>
                  </a:lnTo>
                  <a:lnTo>
                    <a:pt x="12248642" y="10223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4316" y="404892"/>
              <a:ext cx="147394" cy="1055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266729" y="404892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7016" y="294670"/>
                  </a:moveTo>
                  <a:lnTo>
                    <a:pt x="21903" y="294670"/>
                  </a:lnTo>
                  <a:lnTo>
                    <a:pt x="14347" y="291806"/>
                  </a:lnTo>
                  <a:lnTo>
                    <a:pt x="8608" y="286079"/>
                  </a:lnTo>
                  <a:lnTo>
                    <a:pt x="2104" y="276343"/>
                  </a:lnTo>
                  <a:lnTo>
                    <a:pt x="0" y="265270"/>
                  </a:lnTo>
                  <a:lnTo>
                    <a:pt x="2199" y="254197"/>
                  </a:lnTo>
                  <a:lnTo>
                    <a:pt x="8608" y="244460"/>
                  </a:lnTo>
                  <a:lnTo>
                    <a:pt x="105883" y="147192"/>
                  </a:lnTo>
                  <a:lnTo>
                    <a:pt x="8895" y="50209"/>
                  </a:lnTo>
                  <a:lnTo>
                    <a:pt x="2391" y="40473"/>
                  </a:lnTo>
                  <a:lnTo>
                    <a:pt x="191" y="29400"/>
                  </a:lnTo>
                  <a:lnTo>
                    <a:pt x="2391" y="18327"/>
                  </a:lnTo>
                  <a:lnTo>
                    <a:pt x="8895" y="8590"/>
                  </a:lnTo>
                  <a:lnTo>
                    <a:pt x="18651" y="2195"/>
                  </a:lnTo>
                  <a:lnTo>
                    <a:pt x="29651" y="0"/>
                  </a:lnTo>
                  <a:lnTo>
                    <a:pt x="40746" y="2195"/>
                  </a:lnTo>
                  <a:lnTo>
                    <a:pt x="50502" y="8590"/>
                  </a:lnTo>
                  <a:lnTo>
                    <a:pt x="147585" y="105573"/>
                  </a:lnTo>
                  <a:lnTo>
                    <a:pt x="230895" y="105573"/>
                  </a:lnTo>
                  <a:lnTo>
                    <a:pt x="189192" y="147192"/>
                  </a:lnTo>
                  <a:lnTo>
                    <a:pt x="230800" y="188810"/>
                  </a:lnTo>
                  <a:lnTo>
                    <a:pt x="147585" y="188810"/>
                  </a:lnTo>
                  <a:lnTo>
                    <a:pt x="44572" y="291806"/>
                  </a:lnTo>
                  <a:lnTo>
                    <a:pt x="37016" y="29467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4316" y="593798"/>
              <a:ext cx="147394" cy="10557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37790" y="401955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258" y="295085"/>
                  </a:moveTo>
                  <a:lnTo>
                    <a:pt x="147353" y="294801"/>
                  </a:lnTo>
                  <a:lnTo>
                    <a:pt x="136564" y="292625"/>
                  </a:lnTo>
                  <a:lnTo>
                    <a:pt x="127763" y="286662"/>
                  </a:lnTo>
                  <a:lnTo>
                    <a:pt x="121800" y="277861"/>
                  </a:lnTo>
                  <a:lnTo>
                    <a:pt x="119624" y="267072"/>
                  </a:lnTo>
                  <a:lnTo>
                    <a:pt x="119624" y="174988"/>
                  </a:lnTo>
                  <a:lnTo>
                    <a:pt x="27634" y="174988"/>
                  </a:lnTo>
                  <a:lnTo>
                    <a:pt x="16845" y="172811"/>
                  </a:lnTo>
                  <a:lnTo>
                    <a:pt x="8044" y="166849"/>
                  </a:lnTo>
                  <a:lnTo>
                    <a:pt x="2082" y="158047"/>
                  </a:lnTo>
                  <a:lnTo>
                    <a:pt x="0" y="147353"/>
                  </a:lnTo>
                  <a:lnTo>
                    <a:pt x="2176" y="136659"/>
                  </a:lnTo>
                  <a:lnTo>
                    <a:pt x="8138" y="127857"/>
                  </a:lnTo>
                  <a:lnTo>
                    <a:pt x="16940" y="121895"/>
                  </a:lnTo>
                  <a:lnTo>
                    <a:pt x="27729" y="119718"/>
                  </a:lnTo>
                  <a:lnTo>
                    <a:pt x="119813" y="119718"/>
                  </a:lnTo>
                  <a:lnTo>
                    <a:pt x="119813" y="27634"/>
                  </a:lnTo>
                  <a:lnTo>
                    <a:pt x="121990" y="16845"/>
                  </a:lnTo>
                  <a:lnTo>
                    <a:pt x="127952" y="8044"/>
                  </a:lnTo>
                  <a:lnTo>
                    <a:pt x="136753" y="2082"/>
                  </a:lnTo>
                  <a:lnTo>
                    <a:pt x="147353" y="0"/>
                  </a:lnTo>
                  <a:lnTo>
                    <a:pt x="158142" y="2176"/>
                  </a:lnTo>
                  <a:lnTo>
                    <a:pt x="166943" y="8138"/>
                  </a:lnTo>
                  <a:lnTo>
                    <a:pt x="172906" y="16940"/>
                  </a:lnTo>
                  <a:lnTo>
                    <a:pt x="175082" y="27729"/>
                  </a:lnTo>
                  <a:lnTo>
                    <a:pt x="175082" y="119813"/>
                  </a:lnTo>
                  <a:lnTo>
                    <a:pt x="267167" y="119813"/>
                  </a:lnTo>
                  <a:lnTo>
                    <a:pt x="277955" y="121990"/>
                  </a:lnTo>
                  <a:lnTo>
                    <a:pt x="286757" y="127952"/>
                  </a:lnTo>
                  <a:lnTo>
                    <a:pt x="292719" y="136753"/>
                  </a:lnTo>
                  <a:lnTo>
                    <a:pt x="294896" y="147542"/>
                  </a:lnTo>
                  <a:lnTo>
                    <a:pt x="292719" y="158331"/>
                  </a:lnTo>
                  <a:lnTo>
                    <a:pt x="286757" y="167133"/>
                  </a:lnTo>
                  <a:lnTo>
                    <a:pt x="277955" y="173095"/>
                  </a:lnTo>
                  <a:lnTo>
                    <a:pt x="267167" y="175272"/>
                  </a:lnTo>
                  <a:lnTo>
                    <a:pt x="174988" y="175272"/>
                  </a:lnTo>
                  <a:lnTo>
                    <a:pt x="174988" y="267356"/>
                  </a:lnTo>
                  <a:lnTo>
                    <a:pt x="172811" y="278145"/>
                  </a:lnTo>
                  <a:lnTo>
                    <a:pt x="166849" y="286946"/>
                  </a:lnTo>
                  <a:lnTo>
                    <a:pt x="158047" y="292908"/>
                  </a:lnTo>
                  <a:lnTo>
                    <a:pt x="147258" y="295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9984" y="1305466"/>
              <a:ext cx="15735300" cy="514984"/>
            </a:xfrm>
            <a:custGeom>
              <a:avLst/>
              <a:gdLst/>
              <a:ahLst/>
              <a:cxnLst/>
              <a:rect l="l" t="t" r="r" b="b"/>
              <a:pathLst>
                <a:path w="15735300" h="514985">
                  <a:moveTo>
                    <a:pt x="15478300" y="514665"/>
                  </a:moveTo>
                  <a:lnTo>
                    <a:pt x="15478300" y="514286"/>
                  </a:lnTo>
                  <a:lnTo>
                    <a:pt x="256471" y="514286"/>
                  </a:lnTo>
                  <a:lnTo>
                    <a:pt x="210359" y="510116"/>
                  </a:lnTo>
                  <a:lnTo>
                    <a:pt x="167011" y="498173"/>
                  </a:lnTo>
                  <a:lnTo>
                    <a:pt x="127092" y="479122"/>
                  </a:lnTo>
                  <a:lnTo>
                    <a:pt x="91270" y="453721"/>
                  </a:lnTo>
                  <a:lnTo>
                    <a:pt x="60402" y="422727"/>
                  </a:lnTo>
                  <a:lnTo>
                    <a:pt x="35059" y="386805"/>
                  </a:lnTo>
                  <a:lnTo>
                    <a:pt x="16005" y="346901"/>
                  </a:lnTo>
                  <a:lnTo>
                    <a:pt x="4096" y="303396"/>
                  </a:lnTo>
                  <a:lnTo>
                    <a:pt x="0" y="257143"/>
                  </a:lnTo>
                  <a:lnTo>
                    <a:pt x="4096" y="210889"/>
                  </a:lnTo>
                  <a:lnTo>
                    <a:pt x="16005" y="167384"/>
                  </a:lnTo>
                  <a:lnTo>
                    <a:pt x="34964" y="127292"/>
                  </a:lnTo>
                  <a:lnTo>
                    <a:pt x="60306" y="91464"/>
                  </a:lnTo>
                  <a:lnTo>
                    <a:pt x="91270" y="60470"/>
                  </a:lnTo>
                  <a:lnTo>
                    <a:pt x="126997" y="35069"/>
                  </a:lnTo>
                  <a:lnTo>
                    <a:pt x="167011" y="16112"/>
                  </a:lnTo>
                  <a:lnTo>
                    <a:pt x="210359" y="4170"/>
                  </a:lnTo>
                  <a:lnTo>
                    <a:pt x="256471" y="0"/>
                  </a:lnTo>
                  <a:lnTo>
                    <a:pt x="15478300" y="0"/>
                  </a:lnTo>
                  <a:lnTo>
                    <a:pt x="15524411" y="4170"/>
                  </a:lnTo>
                  <a:lnTo>
                    <a:pt x="15567760" y="16112"/>
                  </a:lnTo>
                  <a:lnTo>
                    <a:pt x="15607678" y="35164"/>
                  </a:lnTo>
                  <a:lnTo>
                    <a:pt x="15643500" y="60565"/>
                  </a:lnTo>
                  <a:lnTo>
                    <a:pt x="15674368" y="91559"/>
                  </a:lnTo>
                  <a:lnTo>
                    <a:pt x="15699711" y="127481"/>
                  </a:lnTo>
                  <a:lnTo>
                    <a:pt x="15718670" y="167574"/>
                  </a:lnTo>
                  <a:lnTo>
                    <a:pt x="15730579" y="211079"/>
                  </a:lnTo>
                  <a:lnTo>
                    <a:pt x="15734676" y="257332"/>
                  </a:lnTo>
                  <a:lnTo>
                    <a:pt x="15730579" y="303586"/>
                  </a:lnTo>
                  <a:lnTo>
                    <a:pt x="15718670" y="347091"/>
                  </a:lnTo>
                  <a:lnTo>
                    <a:pt x="15699711" y="387184"/>
                  </a:lnTo>
                  <a:lnTo>
                    <a:pt x="15674368" y="423106"/>
                  </a:lnTo>
                  <a:lnTo>
                    <a:pt x="15643500" y="454100"/>
                  </a:lnTo>
                  <a:lnTo>
                    <a:pt x="15607678" y="479501"/>
                  </a:lnTo>
                  <a:lnTo>
                    <a:pt x="15567760" y="498552"/>
                  </a:lnTo>
                  <a:lnTo>
                    <a:pt x="15524411" y="510495"/>
                  </a:lnTo>
                  <a:lnTo>
                    <a:pt x="15478300" y="514665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61289" y="1401505"/>
              <a:ext cx="221615" cy="287020"/>
            </a:xfrm>
            <a:custGeom>
              <a:avLst/>
              <a:gdLst/>
              <a:ahLst/>
              <a:cxnLst/>
              <a:rect l="l" t="t" r="r" b="b"/>
              <a:pathLst>
                <a:path w="221614" h="287019">
                  <a:moveTo>
                    <a:pt x="141209" y="286825"/>
                  </a:moveTo>
                  <a:lnTo>
                    <a:pt x="96601" y="279533"/>
                  </a:lnTo>
                  <a:lnTo>
                    <a:pt x="57866" y="259174"/>
                  </a:lnTo>
                  <a:lnTo>
                    <a:pt x="27275" y="228115"/>
                  </a:lnTo>
                  <a:lnTo>
                    <a:pt x="7197" y="188723"/>
                  </a:lnTo>
                  <a:lnTo>
                    <a:pt x="0" y="143459"/>
                  </a:lnTo>
                  <a:lnTo>
                    <a:pt x="7197" y="98101"/>
                  </a:lnTo>
                  <a:lnTo>
                    <a:pt x="27275" y="58804"/>
                  </a:lnTo>
                  <a:lnTo>
                    <a:pt x="57866" y="27745"/>
                  </a:lnTo>
                  <a:lnTo>
                    <a:pt x="96601" y="7291"/>
                  </a:lnTo>
                  <a:lnTo>
                    <a:pt x="141209" y="0"/>
                  </a:lnTo>
                  <a:lnTo>
                    <a:pt x="185816" y="7291"/>
                  </a:lnTo>
                  <a:lnTo>
                    <a:pt x="221048" y="25756"/>
                  </a:lnTo>
                  <a:lnTo>
                    <a:pt x="141209" y="25756"/>
                  </a:lnTo>
                  <a:lnTo>
                    <a:pt x="96223" y="35036"/>
                  </a:lnTo>
                  <a:lnTo>
                    <a:pt x="59381" y="60319"/>
                  </a:lnTo>
                  <a:lnTo>
                    <a:pt x="34568" y="97723"/>
                  </a:lnTo>
                  <a:lnTo>
                    <a:pt x="25476" y="143459"/>
                  </a:lnTo>
                  <a:lnTo>
                    <a:pt x="34568" y="189196"/>
                  </a:lnTo>
                  <a:lnTo>
                    <a:pt x="59381" y="226600"/>
                  </a:lnTo>
                  <a:lnTo>
                    <a:pt x="96223" y="251788"/>
                  </a:lnTo>
                  <a:lnTo>
                    <a:pt x="141209" y="261068"/>
                  </a:lnTo>
                  <a:lnTo>
                    <a:pt x="221426" y="261068"/>
                  </a:lnTo>
                  <a:lnTo>
                    <a:pt x="218112" y="263719"/>
                  </a:lnTo>
                  <a:lnTo>
                    <a:pt x="194624" y="276219"/>
                  </a:lnTo>
                  <a:lnTo>
                    <a:pt x="168864" y="284078"/>
                  </a:lnTo>
                  <a:lnTo>
                    <a:pt x="141209" y="286825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2498" y="1427261"/>
              <a:ext cx="191878" cy="2976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7580" y="215398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299879" y="599759"/>
                  </a:moveTo>
                  <a:lnTo>
                    <a:pt x="251273" y="595874"/>
                  </a:lnTo>
                  <a:lnTo>
                    <a:pt x="205130" y="584504"/>
                  </a:lnTo>
                  <a:lnTo>
                    <a:pt x="162115" y="566312"/>
                  </a:lnTo>
                  <a:lnTo>
                    <a:pt x="122794" y="541962"/>
                  </a:lnTo>
                  <a:lnTo>
                    <a:pt x="87832" y="512021"/>
                  </a:lnTo>
                  <a:lnTo>
                    <a:pt x="57891" y="477059"/>
                  </a:lnTo>
                  <a:lnTo>
                    <a:pt x="33446" y="437738"/>
                  </a:lnTo>
                  <a:lnTo>
                    <a:pt x="15254" y="394628"/>
                  </a:lnTo>
                  <a:lnTo>
                    <a:pt x="3884" y="348485"/>
                  </a:lnTo>
                  <a:lnTo>
                    <a:pt x="0" y="299879"/>
                  </a:lnTo>
                  <a:lnTo>
                    <a:pt x="3884" y="251273"/>
                  </a:lnTo>
                  <a:lnTo>
                    <a:pt x="15254" y="205130"/>
                  </a:lnTo>
                  <a:lnTo>
                    <a:pt x="33446" y="162115"/>
                  </a:lnTo>
                  <a:lnTo>
                    <a:pt x="57796" y="122794"/>
                  </a:lnTo>
                  <a:lnTo>
                    <a:pt x="87832" y="87832"/>
                  </a:lnTo>
                  <a:lnTo>
                    <a:pt x="122794" y="57891"/>
                  </a:lnTo>
                  <a:lnTo>
                    <a:pt x="162115" y="33541"/>
                  </a:lnTo>
                  <a:lnTo>
                    <a:pt x="205130" y="15349"/>
                  </a:lnTo>
                  <a:lnTo>
                    <a:pt x="251273" y="3884"/>
                  </a:lnTo>
                  <a:lnTo>
                    <a:pt x="299879" y="0"/>
                  </a:lnTo>
                  <a:lnTo>
                    <a:pt x="348485" y="3884"/>
                  </a:lnTo>
                  <a:lnTo>
                    <a:pt x="394628" y="15254"/>
                  </a:lnTo>
                  <a:lnTo>
                    <a:pt x="437738" y="33446"/>
                  </a:lnTo>
                  <a:lnTo>
                    <a:pt x="477059" y="57796"/>
                  </a:lnTo>
                  <a:lnTo>
                    <a:pt x="512021" y="87737"/>
                  </a:lnTo>
                  <a:lnTo>
                    <a:pt x="541962" y="122699"/>
                  </a:lnTo>
                  <a:lnTo>
                    <a:pt x="566312" y="162020"/>
                  </a:lnTo>
                  <a:lnTo>
                    <a:pt x="584504" y="205036"/>
                  </a:lnTo>
                  <a:lnTo>
                    <a:pt x="595874" y="251178"/>
                  </a:lnTo>
                  <a:lnTo>
                    <a:pt x="599759" y="299784"/>
                  </a:lnTo>
                  <a:lnTo>
                    <a:pt x="595874" y="348390"/>
                  </a:lnTo>
                  <a:lnTo>
                    <a:pt x="584504" y="394533"/>
                  </a:lnTo>
                  <a:lnTo>
                    <a:pt x="566312" y="437549"/>
                  </a:lnTo>
                  <a:lnTo>
                    <a:pt x="541962" y="476870"/>
                  </a:lnTo>
                  <a:lnTo>
                    <a:pt x="512021" y="511832"/>
                  </a:lnTo>
                  <a:lnTo>
                    <a:pt x="477059" y="541772"/>
                  </a:lnTo>
                  <a:lnTo>
                    <a:pt x="437738" y="566123"/>
                  </a:lnTo>
                  <a:lnTo>
                    <a:pt x="394723" y="584315"/>
                  </a:lnTo>
                  <a:lnTo>
                    <a:pt x="348580" y="595684"/>
                  </a:lnTo>
                  <a:lnTo>
                    <a:pt x="299974" y="599569"/>
                  </a:lnTo>
                  <a:lnTo>
                    <a:pt x="299879" y="599759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25597" y="368958"/>
            <a:ext cx="19284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60" dirty="0">
                <a:latin typeface="Verdana"/>
                <a:cs typeface="Verdana"/>
              </a:rPr>
              <a:t>02.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spc="75" dirty="0">
                <a:latin typeface="Verdana"/>
                <a:cs typeface="Verdana"/>
              </a:rPr>
              <a:t>Table</a:t>
            </a:r>
            <a:r>
              <a:rPr sz="1900" spc="-35" dirty="0">
                <a:latin typeface="Verdana"/>
                <a:cs typeface="Verdana"/>
              </a:rPr>
              <a:t> </a:t>
            </a:r>
            <a:r>
              <a:rPr sz="1900" spc="110" dirty="0">
                <a:latin typeface="Verdana"/>
                <a:cs typeface="Verdana"/>
              </a:rPr>
              <a:t>Used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58317" y="3387885"/>
            <a:ext cx="15744190" cy="1998980"/>
            <a:chOff x="1255133" y="4201959"/>
            <a:chExt cx="15744190" cy="1998980"/>
          </a:xfrm>
        </p:grpSpPr>
        <p:sp>
          <p:nvSpPr>
            <p:cNvPr id="25" name="object 25"/>
            <p:cNvSpPr/>
            <p:nvPr/>
          </p:nvSpPr>
          <p:spPr>
            <a:xfrm>
              <a:off x="1255133" y="4572056"/>
              <a:ext cx="15744190" cy="1628775"/>
            </a:xfrm>
            <a:custGeom>
              <a:avLst/>
              <a:gdLst/>
              <a:ahLst/>
              <a:cxnLst/>
              <a:rect l="l" t="t" r="r" b="b"/>
              <a:pathLst>
                <a:path w="15744190" h="1628775">
                  <a:moveTo>
                    <a:pt x="15247199" y="1628356"/>
                  </a:moveTo>
                  <a:lnTo>
                    <a:pt x="475566" y="1628356"/>
                  </a:lnTo>
                  <a:lnTo>
                    <a:pt x="475566" y="1622554"/>
                  </a:lnTo>
                  <a:lnTo>
                    <a:pt x="426981" y="1615498"/>
                  </a:lnTo>
                  <a:lnTo>
                    <a:pt x="379824" y="1600757"/>
                  </a:lnTo>
                  <a:lnTo>
                    <a:pt x="334287" y="1578960"/>
                  </a:lnTo>
                  <a:lnTo>
                    <a:pt x="290656" y="1550263"/>
                  </a:lnTo>
                  <a:lnTo>
                    <a:pt x="249120" y="1515137"/>
                  </a:lnTo>
                  <a:lnTo>
                    <a:pt x="209870" y="1474051"/>
                  </a:lnTo>
                  <a:lnTo>
                    <a:pt x="173288" y="1427321"/>
                  </a:lnTo>
                  <a:lnTo>
                    <a:pt x="139469" y="1375259"/>
                  </a:lnTo>
                  <a:lnTo>
                    <a:pt x="108793" y="1318335"/>
                  </a:lnTo>
                  <a:lnTo>
                    <a:pt x="81357" y="1256864"/>
                  </a:lnTo>
                  <a:lnTo>
                    <a:pt x="57540" y="1191316"/>
                  </a:lnTo>
                  <a:lnTo>
                    <a:pt x="37534" y="1121847"/>
                  </a:lnTo>
                  <a:lnTo>
                    <a:pt x="21434" y="1049085"/>
                  </a:lnTo>
                  <a:lnTo>
                    <a:pt x="9717" y="973344"/>
                  </a:lnTo>
                  <a:lnTo>
                    <a:pt x="2476" y="894937"/>
                  </a:lnTo>
                  <a:lnTo>
                    <a:pt x="0" y="814178"/>
                  </a:lnTo>
                  <a:lnTo>
                    <a:pt x="2381" y="733419"/>
                  </a:lnTo>
                  <a:lnTo>
                    <a:pt x="9526" y="655012"/>
                  </a:lnTo>
                  <a:lnTo>
                    <a:pt x="21149" y="579270"/>
                  </a:lnTo>
                  <a:lnTo>
                    <a:pt x="36963" y="506509"/>
                  </a:lnTo>
                  <a:lnTo>
                    <a:pt x="56778" y="437040"/>
                  </a:lnTo>
                  <a:lnTo>
                    <a:pt x="80404" y="371492"/>
                  </a:lnTo>
                  <a:lnTo>
                    <a:pt x="107555" y="310021"/>
                  </a:lnTo>
                  <a:lnTo>
                    <a:pt x="138040" y="253097"/>
                  </a:lnTo>
                  <a:lnTo>
                    <a:pt x="171669" y="201035"/>
                  </a:lnTo>
                  <a:lnTo>
                    <a:pt x="208251" y="154304"/>
                  </a:lnTo>
                  <a:lnTo>
                    <a:pt x="247405" y="113219"/>
                  </a:lnTo>
                  <a:lnTo>
                    <a:pt x="289036" y="78093"/>
                  </a:lnTo>
                  <a:lnTo>
                    <a:pt x="332858" y="49396"/>
                  </a:lnTo>
                  <a:lnTo>
                    <a:pt x="378681" y="27599"/>
                  </a:lnTo>
                  <a:lnTo>
                    <a:pt x="426314" y="12858"/>
                  </a:lnTo>
                  <a:lnTo>
                    <a:pt x="475566" y="5802"/>
                  </a:lnTo>
                  <a:lnTo>
                    <a:pt x="475566" y="0"/>
                  </a:lnTo>
                  <a:lnTo>
                    <a:pt x="15247199" y="0"/>
                  </a:lnTo>
                  <a:lnTo>
                    <a:pt x="15295308" y="3763"/>
                  </a:lnTo>
                  <a:lnTo>
                    <a:pt x="15342083" y="14740"/>
                  </a:lnTo>
                  <a:lnTo>
                    <a:pt x="15387334" y="32617"/>
                  </a:lnTo>
                  <a:lnTo>
                    <a:pt x="15430776" y="57080"/>
                  </a:lnTo>
                  <a:lnTo>
                    <a:pt x="15472217" y="87815"/>
                  </a:lnTo>
                  <a:lnTo>
                    <a:pt x="15511561" y="124353"/>
                  </a:lnTo>
                  <a:lnTo>
                    <a:pt x="15548525" y="166536"/>
                  </a:lnTo>
                  <a:lnTo>
                    <a:pt x="15582915" y="213737"/>
                  </a:lnTo>
                  <a:lnTo>
                    <a:pt x="15614544" y="265799"/>
                  </a:lnTo>
                  <a:lnTo>
                    <a:pt x="15643219" y="322409"/>
                  </a:lnTo>
                  <a:lnTo>
                    <a:pt x="15668655" y="383096"/>
                  </a:lnTo>
                  <a:lnTo>
                    <a:pt x="15690757" y="447547"/>
                  </a:lnTo>
                  <a:lnTo>
                    <a:pt x="15709333" y="515447"/>
                  </a:lnTo>
                  <a:lnTo>
                    <a:pt x="15724100" y="586327"/>
                  </a:lnTo>
                  <a:lnTo>
                    <a:pt x="15734865" y="660030"/>
                  </a:lnTo>
                  <a:lnTo>
                    <a:pt x="15741533" y="736085"/>
                  </a:lnTo>
                  <a:lnTo>
                    <a:pt x="15743820" y="814178"/>
                  </a:lnTo>
                  <a:lnTo>
                    <a:pt x="15741533" y="892271"/>
                  </a:lnTo>
                  <a:lnTo>
                    <a:pt x="15734770" y="968326"/>
                  </a:lnTo>
                  <a:lnTo>
                    <a:pt x="15723814" y="1042029"/>
                  </a:lnTo>
                  <a:lnTo>
                    <a:pt x="15708857" y="1112909"/>
                  </a:lnTo>
                  <a:lnTo>
                    <a:pt x="15690089" y="1180809"/>
                  </a:lnTo>
                  <a:lnTo>
                    <a:pt x="15667798" y="1245260"/>
                  </a:lnTo>
                  <a:lnTo>
                    <a:pt x="15642075" y="1305947"/>
                  </a:lnTo>
                  <a:lnTo>
                    <a:pt x="15613210" y="1362557"/>
                  </a:lnTo>
                  <a:lnTo>
                    <a:pt x="15581486" y="1414619"/>
                  </a:lnTo>
                  <a:lnTo>
                    <a:pt x="15547000" y="1461820"/>
                  </a:lnTo>
                  <a:lnTo>
                    <a:pt x="15510037" y="1504003"/>
                  </a:lnTo>
                  <a:lnTo>
                    <a:pt x="15470692" y="1540540"/>
                  </a:lnTo>
                  <a:lnTo>
                    <a:pt x="15429347" y="1571276"/>
                  </a:lnTo>
                  <a:lnTo>
                    <a:pt x="15386096" y="1595739"/>
                  </a:lnTo>
                  <a:lnTo>
                    <a:pt x="15341226" y="1613616"/>
                  </a:lnTo>
                  <a:lnTo>
                    <a:pt x="15294832" y="1624593"/>
                  </a:lnTo>
                  <a:lnTo>
                    <a:pt x="15247199" y="1628356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26780" y="4208251"/>
              <a:ext cx="314325" cy="809625"/>
            </a:xfrm>
            <a:custGeom>
              <a:avLst/>
              <a:gdLst/>
              <a:ahLst/>
              <a:cxnLst/>
              <a:rect l="l" t="t" r="r" b="b"/>
              <a:pathLst>
                <a:path w="314325" h="809625">
                  <a:moveTo>
                    <a:pt x="314164" y="809187"/>
                  </a:moveTo>
                  <a:lnTo>
                    <a:pt x="155879" y="741166"/>
                  </a:lnTo>
                  <a:lnTo>
                    <a:pt x="0" y="809187"/>
                  </a:lnTo>
                  <a:lnTo>
                    <a:pt x="0" y="0"/>
                  </a:lnTo>
                  <a:lnTo>
                    <a:pt x="314164" y="0"/>
                  </a:lnTo>
                  <a:lnTo>
                    <a:pt x="314164" y="809187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20418" y="4201959"/>
              <a:ext cx="323850" cy="817880"/>
            </a:xfrm>
            <a:custGeom>
              <a:avLst/>
              <a:gdLst/>
              <a:ahLst/>
              <a:cxnLst/>
              <a:rect l="l" t="t" r="r" b="b"/>
              <a:pathLst>
                <a:path w="323850" h="817879">
                  <a:moveTo>
                    <a:pt x="5334" y="817765"/>
                  </a:moveTo>
                  <a:close/>
                </a:path>
                <a:path w="323850" h="817879">
                  <a:moveTo>
                    <a:pt x="323748" y="6172"/>
                  </a:moveTo>
                  <a:lnTo>
                    <a:pt x="323659" y="2857"/>
                  </a:lnTo>
                  <a:lnTo>
                    <a:pt x="320802" y="0"/>
                  </a:lnTo>
                  <a:lnTo>
                    <a:pt x="313918" y="0"/>
                  </a:lnTo>
                  <a:lnTo>
                    <a:pt x="313918" y="9105"/>
                  </a:lnTo>
                  <a:lnTo>
                    <a:pt x="310984" y="6261"/>
                  </a:lnTo>
                  <a:lnTo>
                    <a:pt x="313918" y="9105"/>
                  </a:lnTo>
                  <a:lnTo>
                    <a:pt x="313918" y="0"/>
                  </a:lnTo>
                  <a:lnTo>
                    <a:pt x="12661" y="0"/>
                  </a:lnTo>
                  <a:lnTo>
                    <a:pt x="12661" y="6172"/>
                  </a:lnTo>
                  <a:lnTo>
                    <a:pt x="6477" y="12344"/>
                  </a:lnTo>
                  <a:lnTo>
                    <a:pt x="6286" y="12344"/>
                  </a:lnTo>
                  <a:lnTo>
                    <a:pt x="12661" y="6172"/>
                  </a:lnTo>
                  <a:lnTo>
                    <a:pt x="12661" y="0"/>
                  </a:lnTo>
                  <a:lnTo>
                    <a:pt x="2857" y="0"/>
                  </a:lnTo>
                  <a:lnTo>
                    <a:pt x="0" y="2857"/>
                  </a:lnTo>
                  <a:lnTo>
                    <a:pt x="0" y="815581"/>
                  </a:lnTo>
                  <a:lnTo>
                    <a:pt x="5283" y="817740"/>
                  </a:lnTo>
                  <a:lnTo>
                    <a:pt x="21805" y="810552"/>
                  </a:lnTo>
                  <a:lnTo>
                    <a:pt x="12661" y="810552"/>
                  </a:lnTo>
                  <a:lnTo>
                    <a:pt x="3136" y="805129"/>
                  </a:lnTo>
                  <a:lnTo>
                    <a:pt x="12661" y="800950"/>
                  </a:lnTo>
                  <a:lnTo>
                    <a:pt x="12661" y="12446"/>
                  </a:lnTo>
                  <a:lnTo>
                    <a:pt x="310896" y="12446"/>
                  </a:lnTo>
                  <a:lnTo>
                    <a:pt x="310896" y="800950"/>
                  </a:lnTo>
                  <a:lnTo>
                    <a:pt x="320509" y="805129"/>
                  </a:lnTo>
                  <a:lnTo>
                    <a:pt x="323659" y="808558"/>
                  </a:lnTo>
                  <a:lnTo>
                    <a:pt x="323659" y="12446"/>
                  </a:lnTo>
                  <a:lnTo>
                    <a:pt x="323748" y="6172"/>
                  </a:lnTo>
                  <a:close/>
                </a:path>
              </a:pathLst>
            </a:custGeom>
            <a:solidFill>
              <a:srgbClr val="20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3567" y="4937675"/>
              <a:ext cx="320607" cy="8280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499922" y="2311337"/>
            <a:ext cx="693102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b="1" spc="-275" dirty="0">
                <a:solidFill>
                  <a:srgbClr val="48494E"/>
                </a:solidFill>
                <a:latin typeface="Tahoma"/>
                <a:cs typeface="Tahoma"/>
              </a:rPr>
              <a:t>02.</a:t>
            </a:r>
            <a:r>
              <a:rPr sz="7300" b="1" spc="6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7300" b="1" spc="100" dirty="0">
                <a:solidFill>
                  <a:srgbClr val="48494E"/>
                </a:solidFill>
                <a:latin typeface="Tahoma"/>
                <a:cs typeface="Tahoma"/>
              </a:rPr>
              <a:t>Table</a:t>
            </a:r>
            <a:r>
              <a:rPr sz="7300" b="1" spc="7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7300" b="1" spc="130" dirty="0">
                <a:solidFill>
                  <a:srgbClr val="48494E"/>
                </a:solidFill>
                <a:latin typeface="Tahoma"/>
                <a:cs typeface="Tahoma"/>
              </a:rPr>
              <a:t>Used</a:t>
            </a:r>
            <a:endParaRPr sz="73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41810" y="1328766"/>
            <a:ext cx="112185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-45" dirty="0">
                <a:solidFill>
                  <a:srgbClr val="48494E"/>
                </a:solidFill>
                <a:latin typeface="Tahoma"/>
                <a:cs typeface="Tahoma"/>
              </a:rPr>
              <a:t>Project-Based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Intern: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Big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Data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5" dirty="0">
                <a:solidFill>
                  <a:srgbClr val="48494E"/>
                </a:solidFill>
                <a:latin typeface="Tahoma"/>
                <a:cs typeface="Tahoma"/>
              </a:rPr>
              <a:t>Analytics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Virtual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25" dirty="0">
                <a:solidFill>
                  <a:srgbClr val="48494E"/>
                </a:solidFill>
                <a:latin typeface="Tahoma"/>
                <a:cs typeface="Tahoma"/>
              </a:rPr>
              <a:t>Internship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70" dirty="0">
                <a:solidFill>
                  <a:srgbClr val="48494E"/>
                </a:solidFill>
                <a:latin typeface="Tahoma"/>
                <a:cs typeface="Tahoma"/>
              </a:rPr>
              <a:t>PT.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48494E"/>
                </a:solidFill>
                <a:latin typeface="Tahoma"/>
                <a:cs typeface="Tahoma"/>
              </a:rPr>
              <a:t>Kimia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48494E"/>
                </a:solidFill>
                <a:latin typeface="Tahoma"/>
                <a:cs typeface="Tahoma"/>
              </a:rPr>
              <a:t>Farma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48494E"/>
                </a:solidFill>
                <a:latin typeface="Tahoma"/>
                <a:cs typeface="Tahoma"/>
              </a:rPr>
              <a:t>Tbk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8601" y="3993806"/>
            <a:ext cx="1412811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85" dirty="0">
                <a:latin typeface="Verdana"/>
                <a:cs typeface="Verdana"/>
              </a:rPr>
              <a:t>There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are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3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114" dirty="0">
                <a:latin typeface="Verdana"/>
                <a:cs typeface="Verdana"/>
              </a:rPr>
              <a:t>table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used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such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as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45" dirty="0">
                <a:latin typeface="Verdana"/>
                <a:cs typeface="Verdana"/>
              </a:rPr>
              <a:t>:</a:t>
            </a:r>
            <a:r>
              <a:rPr sz="2400" spc="-30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Table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Penjualan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(Sales),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Table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175" dirty="0">
                <a:latin typeface="Verdana"/>
                <a:cs typeface="Verdana"/>
              </a:rPr>
              <a:t>Pelanggan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(Customer),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Table </a:t>
            </a:r>
            <a:r>
              <a:rPr sz="2400" spc="155" dirty="0" err="1">
                <a:latin typeface="Verdana"/>
                <a:cs typeface="Verdana"/>
              </a:rPr>
              <a:t>Baang</a:t>
            </a:r>
            <a:r>
              <a:rPr sz="2400" spc="15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(Product). </a:t>
            </a:r>
            <a:r>
              <a:rPr sz="2400" spc="105" dirty="0">
                <a:latin typeface="Verdana"/>
                <a:cs typeface="Verdana"/>
              </a:rPr>
              <a:t>All </a:t>
            </a:r>
            <a:r>
              <a:rPr sz="2400" spc="80" dirty="0">
                <a:latin typeface="Verdana"/>
                <a:cs typeface="Verdana"/>
              </a:rPr>
              <a:t>of </a:t>
            </a:r>
            <a:r>
              <a:rPr sz="2400" spc="165" dirty="0">
                <a:latin typeface="Verdana"/>
                <a:cs typeface="Verdana"/>
              </a:rPr>
              <a:t>them </a:t>
            </a:r>
            <a:r>
              <a:rPr sz="2400" spc="85" dirty="0">
                <a:latin typeface="Verdana"/>
                <a:cs typeface="Verdana"/>
              </a:rPr>
              <a:t>have already </a:t>
            </a:r>
            <a:r>
              <a:rPr sz="2400" spc="90" dirty="0">
                <a:latin typeface="Verdana"/>
                <a:cs typeface="Verdana"/>
              </a:rPr>
              <a:t>available </a:t>
            </a:r>
            <a:r>
              <a:rPr sz="2400" spc="125" dirty="0">
                <a:latin typeface="Verdana"/>
                <a:cs typeface="Verdana"/>
              </a:rPr>
              <a:t>from Kimia </a:t>
            </a:r>
            <a:r>
              <a:rPr sz="2400" spc="90" dirty="0">
                <a:latin typeface="Verdana"/>
                <a:cs typeface="Verdana"/>
              </a:rPr>
              <a:t>Farma's </a:t>
            </a:r>
            <a:r>
              <a:rPr sz="2400" spc="110" dirty="0">
                <a:latin typeface="Verdana"/>
                <a:cs typeface="Verdana"/>
              </a:rPr>
              <a:t>data </a:t>
            </a:r>
            <a:r>
              <a:rPr sz="2400" spc="114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</a:t>
            </a:r>
            <a:r>
              <a:rPr sz="2400" spc="204" dirty="0">
                <a:latin typeface="Verdana"/>
                <a:cs typeface="Verdana"/>
              </a:rPr>
              <a:t>n</a:t>
            </a:r>
            <a:r>
              <a:rPr sz="2400" spc="14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u</a:t>
            </a:r>
            <a:r>
              <a:rPr sz="2400" spc="40" dirty="0">
                <a:latin typeface="Verdana"/>
                <a:cs typeface="Verdana"/>
              </a:rPr>
              <a:t>s</a:t>
            </a:r>
            <a:r>
              <a:rPr sz="2400" spc="100" dirty="0">
                <a:latin typeface="Verdana"/>
                <a:cs typeface="Verdana"/>
              </a:rPr>
              <a:t>i</a:t>
            </a:r>
            <a:r>
              <a:rPr sz="2400" spc="204" dirty="0">
                <a:latin typeface="Verdana"/>
                <a:cs typeface="Verdana"/>
              </a:rPr>
              <a:t>n</a:t>
            </a:r>
            <a:r>
              <a:rPr sz="2400" spc="160" dirty="0">
                <a:latin typeface="Verdana"/>
                <a:cs typeface="Verdana"/>
              </a:rPr>
              <a:t>g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355" dirty="0">
                <a:latin typeface="Verdana"/>
                <a:cs typeface="Verdana"/>
              </a:rPr>
              <a:t>M</a:t>
            </a:r>
            <a:r>
              <a:rPr sz="2400" spc="10" dirty="0">
                <a:latin typeface="Verdana"/>
                <a:cs typeface="Verdana"/>
              </a:rPr>
              <a:t>y</a:t>
            </a:r>
            <a:r>
              <a:rPr sz="2400" spc="-65" dirty="0">
                <a:latin typeface="Verdana"/>
                <a:cs typeface="Verdana"/>
              </a:rPr>
              <a:t>S</a:t>
            </a:r>
            <a:r>
              <a:rPr sz="2400" spc="215" dirty="0">
                <a:latin typeface="Verdana"/>
                <a:cs typeface="Verdana"/>
              </a:rPr>
              <a:t>Q</a:t>
            </a:r>
            <a:r>
              <a:rPr sz="2400" spc="85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t</a:t>
            </a:r>
            <a:r>
              <a:rPr sz="2400" spc="65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210" dirty="0">
                <a:latin typeface="Verdana"/>
                <a:cs typeface="Verdana"/>
              </a:rPr>
              <a:t>c</a:t>
            </a:r>
            <a:r>
              <a:rPr sz="2400" spc="155" dirty="0">
                <a:latin typeface="Verdana"/>
                <a:cs typeface="Verdana"/>
              </a:rPr>
              <a:t>o</a:t>
            </a:r>
            <a:r>
              <a:rPr sz="2400" spc="204" dirty="0">
                <a:latin typeface="Verdana"/>
                <a:cs typeface="Verdana"/>
              </a:rPr>
              <a:t>n</a:t>
            </a:r>
            <a:r>
              <a:rPr sz="2400" spc="10" dirty="0">
                <a:latin typeface="Verdana"/>
                <a:cs typeface="Verdana"/>
              </a:rPr>
              <a:t>v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45" dirty="0">
                <a:latin typeface="Verdana"/>
                <a:cs typeface="Verdana"/>
              </a:rPr>
              <a:t>rt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i</a:t>
            </a:r>
            <a:r>
              <a:rPr sz="2400" spc="135" dirty="0">
                <a:latin typeface="Verdana"/>
                <a:cs typeface="Verdana"/>
              </a:rPr>
              <a:t>t</a:t>
            </a:r>
            <a:r>
              <a:rPr sz="2400" spc="-33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6448" y="5695482"/>
            <a:ext cx="14773274" cy="23050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A39CCB-5B69-BA57-368E-9763408430F7}"/>
              </a:ext>
            </a:extLst>
          </p:cNvPr>
          <p:cNvSpPr txBox="1"/>
          <p:nvPr/>
        </p:nvSpPr>
        <p:spPr>
          <a:xfrm>
            <a:off x="656667" y="9105900"/>
            <a:ext cx="1568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to see Dataset: </a:t>
            </a:r>
            <a:r>
              <a:rPr lang="en-US" dirty="0">
                <a:hlinkClick r:id="rId9"/>
              </a:rPr>
              <a:t>https://docs.google.com/spreadsheets/d/1KDwVAvHttgzrgMbUtD5fxYF4266JStkZ/edit?usp=share_link&amp;ouid=104630564271867774996&amp;rtpof=true&amp;sd=true</a:t>
            </a:r>
            <a:r>
              <a:rPr lang="en-US" dirty="0"/>
              <a:t>  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6" y="449035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4"/>
                </a:moveTo>
                <a:lnTo>
                  <a:pt x="136874" y="293084"/>
                </a:lnTo>
                <a:lnTo>
                  <a:pt x="128111" y="287178"/>
                </a:lnTo>
                <a:lnTo>
                  <a:pt x="122205" y="278415"/>
                </a:lnTo>
                <a:lnTo>
                  <a:pt x="120014" y="267652"/>
                </a:lnTo>
                <a:lnTo>
                  <a:pt x="120014" y="175355"/>
                </a:lnTo>
                <a:lnTo>
                  <a:pt x="27717" y="175355"/>
                </a:lnTo>
                <a:lnTo>
                  <a:pt x="16954" y="173164"/>
                </a:lnTo>
                <a:lnTo>
                  <a:pt x="8191" y="167258"/>
                </a:lnTo>
                <a:lnTo>
                  <a:pt x="2285" y="158495"/>
                </a:lnTo>
                <a:lnTo>
                  <a:pt x="0" y="147637"/>
                </a:lnTo>
                <a:lnTo>
                  <a:pt x="2190" y="136874"/>
                </a:lnTo>
                <a:lnTo>
                  <a:pt x="8096" y="128111"/>
                </a:lnTo>
                <a:lnTo>
                  <a:pt x="16859" y="122205"/>
                </a:lnTo>
                <a:lnTo>
                  <a:pt x="27622" y="120014"/>
                </a:lnTo>
                <a:lnTo>
                  <a:pt x="119919" y="120014"/>
                </a:lnTo>
                <a:lnTo>
                  <a:pt x="119919" y="27717"/>
                </a:lnTo>
                <a:lnTo>
                  <a:pt x="122110" y="16954"/>
                </a:lnTo>
                <a:lnTo>
                  <a:pt x="128015" y="8191"/>
                </a:lnTo>
                <a:lnTo>
                  <a:pt x="136778" y="2285"/>
                </a:lnTo>
                <a:lnTo>
                  <a:pt x="147637" y="0"/>
                </a:lnTo>
                <a:lnTo>
                  <a:pt x="158400" y="2190"/>
                </a:lnTo>
                <a:lnTo>
                  <a:pt x="167163" y="8096"/>
                </a:lnTo>
                <a:lnTo>
                  <a:pt x="173069" y="16859"/>
                </a:lnTo>
                <a:lnTo>
                  <a:pt x="175259" y="27622"/>
                </a:lnTo>
                <a:lnTo>
                  <a:pt x="175259" y="119919"/>
                </a:lnTo>
                <a:lnTo>
                  <a:pt x="267557" y="119919"/>
                </a:lnTo>
                <a:lnTo>
                  <a:pt x="278320" y="122110"/>
                </a:lnTo>
                <a:lnTo>
                  <a:pt x="287083" y="128015"/>
                </a:lnTo>
                <a:lnTo>
                  <a:pt x="292988" y="136778"/>
                </a:lnTo>
                <a:lnTo>
                  <a:pt x="295274" y="147637"/>
                </a:lnTo>
                <a:lnTo>
                  <a:pt x="293084" y="158400"/>
                </a:lnTo>
                <a:lnTo>
                  <a:pt x="287178" y="167163"/>
                </a:lnTo>
                <a:lnTo>
                  <a:pt x="278415" y="173069"/>
                </a:lnTo>
                <a:lnTo>
                  <a:pt x="267652" y="175259"/>
                </a:lnTo>
                <a:lnTo>
                  <a:pt x="175355" y="175259"/>
                </a:lnTo>
                <a:lnTo>
                  <a:pt x="175355" y="267557"/>
                </a:lnTo>
                <a:lnTo>
                  <a:pt x="173164" y="278320"/>
                </a:lnTo>
                <a:lnTo>
                  <a:pt x="167258" y="287083"/>
                </a:lnTo>
                <a:lnTo>
                  <a:pt x="158495" y="292988"/>
                </a:lnTo>
                <a:lnTo>
                  <a:pt x="147637" y="29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2" y="97539"/>
            <a:ext cx="13629640" cy="6943725"/>
            <a:chOff x="3952" y="97539"/>
            <a:chExt cx="13629640" cy="6943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2615" y="451958"/>
              <a:ext cx="147189" cy="1059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85137" y="451958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2615" y="641132"/>
              <a:ext cx="147189" cy="10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49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1896110" y="6943318"/>
                  </a:lnTo>
                  <a:lnTo>
                    <a:pt x="1896110" y="6769176"/>
                  </a:lnTo>
                  <a:lnTo>
                    <a:pt x="4830076" y="6769176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4248" y="415439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005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65"/>
                </a:lnTo>
                <a:lnTo>
                  <a:pt x="4661916" y="888161"/>
                </a:lnTo>
                <a:lnTo>
                  <a:pt x="4655731" y="842365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99" y="23520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86"/>
                </a:lnTo>
                <a:lnTo>
                  <a:pt x="1341437" y="24091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79"/>
                </a:lnTo>
                <a:lnTo>
                  <a:pt x="1249172" y="886637"/>
                </a:lnTo>
                <a:lnTo>
                  <a:pt x="1231366" y="928331"/>
                </a:lnTo>
                <a:lnTo>
                  <a:pt x="1203947" y="963561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10"/>
                </a:lnTo>
                <a:lnTo>
                  <a:pt x="0" y="1014310"/>
                </a:lnTo>
                <a:lnTo>
                  <a:pt x="0" y="6769176"/>
                </a:lnTo>
                <a:lnTo>
                  <a:pt x="0" y="6943318"/>
                </a:lnTo>
                <a:lnTo>
                  <a:pt x="2037308" y="6943318"/>
                </a:lnTo>
                <a:lnTo>
                  <a:pt x="2037308" y="6769176"/>
                </a:lnTo>
                <a:lnTo>
                  <a:pt x="4830076" y="6769176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0358" y="415439"/>
            <a:ext cx="107442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97416"/>
            <a:ext cx="18288000" cy="10191750"/>
            <a:chOff x="0" y="97416"/>
            <a:chExt cx="18288000" cy="10191750"/>
          </a:xfrm>
        </p:grpSpPr>
        <p:sp>
          <p:nvSpPr>
            <p:cNvPr id="12" name="object 12"/>
            <p:cNvSpPr/>
            <p:nvPr/>
          </p:nvSpPr>
          <p:spPr>
            <a:xfrm>
              <a:off x="3937368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335" y="97535"/>
              <a:ext cx="12277725" cy="6943725"/>
            </a:xfrm>
            <a:custGeom>
              <a:avLst/>
              <a:gdLst/>
              <a:ahLst/>
              <a:cxnLst/>
              <a:rect l="l" t="t" r="r" b="b"/>
              <a:pathLst>
                <a:path w="12277725" h="6943725">
                  <a:moveTo>
                    <a:pt x="12277408" y="1016889"/>
                  </a:moveTo>
                  <a:lnTo>
                    <a:pt x="4831156" y="1016889"/>
                  </a:lnTo>
                  <a:lnTo>
                    <a:pt x="4784483" y="1010602"/>
                  </a:lnTo>
                  <a:lnTo>
                    <a:pt x="4742764" y="992784"/>
                  </a:lnTo>
                  <a:lnTo>
                    <a:pt x="4707534" y="965352"/>
                  </a:lnTo>
                  <a:lnTo>
                    <a:pt x="4680382" y="930021"/>
                  </a:lnTo>
                  <a:lnTo>
                    <a:pt x="4662957" y="888492"/>
                  </a:lnTo>
                  <a:lnTo>
                    <a:pt x="4656772" y="842670"/>
                  </a:lnTo>
                  <a:lnTo>
                    <a:pt x="4656772" y="174218"/>
                  </a:lnTo>
                  <a:lnTo>
                    <a:pt x="4650486" y="127635"/>
                  </a:lnTo>
                  <a:lnTo>
                    <a:pt x="4632668" y="85915"/>
                  </a:lnTo>
                  <a:lnTo>
                    <a:pt x="4605248" y="50673"/>
                  </a:lnTo>
                  <a:lnTo>
                    <a:pt x="4569815" y="23533"/>
                  </a:lnTo>
                  <a:lnTo>
                    <a:pt x="4528286" y="6197"/>
                  </a:lnTo>
                  <a:lnTo>
                    <a:pt x="4482477" y="0"/>
                  </a:lnTo>
                  <a:lnTo>
                    <a:pt x="1430121" y="0"/>
                  </a:lnTo>
                  <a:lnTo>
                    <a:pt x="1383461" y="6286"/>
                  </a:lnTo>
                  <a:lnTo>
                    <a:pt x="1341742" y="24104"/>
                  </a:lnTo>
                  <a:lnTo>
                    <a:pt x="1306499" y="51536"/>
                  </a:lnTo>
                  <a:lnTo>
                    <a:pt x="1279359" y="86868"/>
                  </a:lnTo>
                  <a:lnTo>
                    <a:pt x="1261935" y="128397"/>
                  </a:lnTo>
                  <a:lnTo>
                    <a:pt x="1255737" y="174218"/>
                  </a:lnTo>
                  <a:lnTo>
                    <a:pt x="1255737" y="840384"/>
                  </a:lnTo>
                  <a:lnTo>
                    <a:pt x="1249451" y="886968"/>
                  </a:lnTo>
                  <a:lnTo>
                    <a:pt x="1231646" y="928687"/>
                  </a:lnTo>
                  <a:lnTo>
                    <a:pt x="1204214" y="963930"/>
                  </a:lnTo>
                  <a:lnTo>
                    <a:pt x="1168793" y="991069"/>
                  </a:lnTo>
                  <a:lnTo>
                    <a:pt x="1127264" y="1008507"/>
                  </a:lnTo>
                  <a:lnTo>
                    <a:pt x="1081354" y="1014691"/>
                  </a:lnTo>
                  <a:lnTo>
                    <a:pt x="0" y="1014691"/>
                  </a:lnTo>
                  <a:lnTo>
                    <a:pt x="0" y="6771665"/>
                  </a:lnTo>
                  <a:lnTo>
                    <a:pt x="0" y="6943687"/>
                  </a:lnTo>
                  <a:lnTo>
                    <a:pt x="4831156" y="6943687"/>
                  </a:lnTo>
                  <a:lnTo>
                    <a:pt x="12277408" y="6943687"/>
                  </a:lnTo>
                  <a:lnTo>
                    <a:pt x="12277408" y="1016889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" y="97416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885" y="10191654"/>
                  </a:moveTo>
                  <a:lnTo>
                    <a:pt x="0" y="10191654"/>
                  </a:lnTo>
                  <a:lnTo>
                    <a:pt x="0" y="1019079"/>
                  </a:lnTo>
                  <a:lnTo>
                    <a:pt x="8876623" y="1019079"/>
                  </a:lnTo>
                  <a:lnTo>
                    <a:pt x="8876623" y="1014793"/>
                  </a:lnTo>
                  <a:lnTo>
                    <a:pt x="9958091" y="1014793"/>
                  </a:lnTo>
                  <a:lnTo>
                    <a:pt x="10004002" y="1008602"/>
                  </a:lnTo>
                  <a:lnTo>
                    <a:pt x="10045531" y="991171"/>
                  </a:lnTo>
                  <a:lnTo>
                    <a:pt x="10080963" y="964025"/>
                  </a:lnTo>
                  <a:lnTo>
                    <a:pt x="10108395" y="928782"/>
                  </a:lnTo>
                  <a:lnTo>
                    <a:pt x="10126207" y="887063"/>
                  </a:lnTo>
                  <a:lnTo>
                    <a:pt x="10132494" y="840485"/>
                  </a:lnTo>
                  <a:lnTo>
                    <a:pt x="10132494" y="174212"/>
                  </a:lnTo>
                  <a:lnTo>
                    <a:pt x="10138685" y="128396"/>
                  </a:lnTo>
                  <a:lnTo>
                    <a:pt x="10156116" y="86867"/>
                  </a:lnTo>
                  <a:lnTo>
                    <a:pt x="10183262" y="51530"/>
                  </a:lnTo>
                  <a:lnTo>
                    <a:pt x="10218505" y="24098"/>
                  </a:lnTo>
                  <a:lnTo>
                    <a:pt x="10260223" y="6286"/>
                  </a:lnTo>
                  <a:lnTo>
                    <a:pt x="10306896" y="0"/>
                  </a:lnTo>
                  <a:lnTo>
                    <a:pt x="13359560" y="0"/>
                  </a:lnTo>
                  <a:lnTo>
                    <a:pt x="13405375" y="6191"/>
                  </a:lnTo>
                  <a:lnTo>
                    <a:pt x="13446904" y="23621"/>
                  </a:lnTo>
                  <a:lnTo>
                    <a:pt x="13482337" y="50768"/>
                  </a:lnTo>
                  <a:lnTo>
                    <a:pt x="13509769" y="86010"/>
                  </a:lnTo>
                  <a:lnTo>
                    <a:pt x="13527581" y="127730"/>
                  </a:lnTo>
                  <a:lnTo>
                    <a:pt x="13533868" y="174307"/>
                  </a:lnTo>
                  <a:lnTo>
                    <a:pt x="13533868" y="842771"/>
                  </a:lnTo>
                  <a:lnTo>
                    <a:pt x="13540059" y="888587"/>
                  </a:lnTo>
                  <a:lnTo>
                    <a:pt x="13557489" y="930116"/>
                  </a:lnTo>
                  <a:lnTo>
                    <a:pt x="13584635" y="965453"/>
                  </a:lnTo>
                  <a:lnTo>
                    <a:pt x="13619878" y="992885"/>
                  </a:lnTo>
                  <a:lnTo>
                    <a:pt x="13661598" y="1010697"/>
                  </a:lnTo>
                  <a:lnTo>
                    <a:pt x="13708270" y="1016984"/>
                  </a:lnTo>
                  <a:lnTo>
                    <a:pt x="18287885" y="1016984"/>
                  </a:lnTo>
                  <a:lnTo>
                    <a:pt x="18287885" y="101916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081" y="1536820"/>
              <a:ext cx="133199" cy="1808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23" y="1536820"/>
              <a:ext cx="133294" cy="1808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00174" y="1443918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5" y="1348248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0" y="1443839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983" y="1469649"/>
              <a:ext cx="191658" cy="29790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5972" y="263363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1302" y="462807"/>
              <a:ext cx="147189" cy="1059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103824" y="462807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1302" y="651982"/>
              <a:ext cx="147189" cy="1057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34783" y="7894745"/>
              <a:ext cx="2124074" cy="21050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7539668"/>
              <a:ext cx="2762630" cy="27473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17665" y="415439"/>
            <a:ext cx="1720214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01.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265"/>
              </a:lnSpc>
            </a:pPr>
            <a:r>
              <a:rPr sz="1900" spc="20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89637" y="415439"/>
            <a:ext cx="18942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56954" y="334445"/>
            <a:ext cx="26327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11800"/>
              </a:lnSpc>
              <a:spcBef>
                <a:spcPts val="100"/>
              </a:spcBef>
            </a:pPr>
            <a:r>
              <a:rPr sz="1900" spc="20" dirty="0">
                <a:latin typeface="Verdana"/>
                <a:cs typeface="Verdana"/>
              </a:rPr>
              <a:t>0</a:t>
            </a:r>
            <a:r>
              <a:rPr sz="1900" spc="-165" dirty="0">
                <a:latin typeface="Verdana"/>
                <a:cs typeface="Verdana"/>
              </a:rPr>
              <a:t>3</a:t>
            </a:r>
            <a:r>
              <a:rPr sz="1900" spc="-290" dirty="0">
                <a:latin typeface="Verdana"/>
                <a:cs typeface="Verdana"/>
              </a:rPr>
              <a:t>.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80" dirty="0">
                <a:latin typeface="Verdana"/>
                <a:cs typeface="Verdana"/>
              </a:rPr>
              <a:t>D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a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190" dirty="0">
                <a:latin typeface="Verdana"/>
                <a:cs typeface="Verdana"/>
              </a:rPr>
              <a:t>P</a:t>
            </a:r>
            <a:r>
              <a:rPr sz="1900" spc="-75" dirty="0">
                <a:latin typeface="Verdana"/>
                <a:cs typeface="Verdana"/>
              </a:rPr>
              <a:t>r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0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90" dirty="0">
                <a:latin typeface="Verdana"/>
                <a:cs typeface="Verdana"/>
              </a:rPr>
              <a:t>ss</a:t>
            </a:r>
            <a:r>
              <a:rPr sz="1900" spc="-285" dirty="0">
                <a:latin typeface="Verdana"/>
                <a:cs typeface="Verdana"/>
              </a:rPr>
              <a:t>,  </a:t>
            </a:r>
            <a:r>
              <a:rPr sz="1900" dirty="0">
                <a:latin typeface="Verdana"/>
                <a:cs typeface="Verdana"/>
              </a:rPr>
              <a:t>V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-90" dirty="0">
                <a:latin typeface="Verdana"/>
                <a:cs typeface="Verdana"/>
              </a:rPr>
              <a:t>s</a:t>
            </a:r>
            <a:r>
              <a:rPr sz="1900" spc="50" dirty="0">
                <a:latin typeface="Verdana"/>
                <a:cs typeface="Verdana"/>
              </a:rPr>
              <a:t>u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40" dirty="0">
                <a:latin typeface="Verdana"/>
                <a:cs typeface="Verdana"/>
              </a:rPr>
              <a:t>li</a:t>
            </a:r>
            <a:r>
              <a:rPr sz="1900" spc="-55" dirty="0">
                <a:latin typeface="Verdana"/>
                <a:cs typeface="Verdana"/>
              </a:rPr>
              <a:t>z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5" dirty="0">
                <a:latin typeface="Verdana"/>
                <a:cs typeface="Verdana"/>
              </a:rPr>
              <a:t>n</a:t>
            </a:r>
            <a:r>
              <a:rPr sz="1900" spc="-290" dirty="0">
                <a:latin typeface="Verdana"/>
                <a:cs typeface="Verdana"/>
              </a:rPr>
              <a:t>,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-254" dirty="0">
                <a:latin typeface="Verdana"/>
                <a:cs typeface="Verdana"/>
              </a:rPr>
              <a:t>I</a:t>
            </a:r>
            <a:r>
              <a:rPr sz="1900" spc="55" dirty="0">
                <a:latin typeface="Verdana"/>
                <a:cs typeface="Verdana"/>
              </a:rPr>
              <a:t>n</a:t>
            </a:r>
            <a:r>
              <a:rPr sz="1900" spc="-90" dirty="0">
                <a:latin typeface="Verdana"/>
                <a:cs typeface="Verdana"/>
              </a:rPr>
              <a:t>s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90" dirty="0">
                <a:latin typeface="Verdana"/>
                <a:cs typeface="Verdana"/>
              </a:rPr>
              <a:t>g</a:t>
            </a:r>
            <a:r>
              <a:rPr sz="1900" spc="55" dirty="0">
                <a:latin typeface="Verdana"/>
                <a:cs typeface="Verdana"/>
              </a:rPr>
              <a:t>h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65" dirty="0"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30735" y="4770985"/>
            <a:ext cx="123825" cy="2171700"/>
            <a:chOff x="2630735" y="4770985"/>
            <a:chExt cx="123825" cy="217170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0735" y="4770985"/>
              <a:ext cx="123825" cy="1238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0735" y="5999710"/>
              <a:ext cx="123825" cy="1238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0735" y="6818860"/>
              <a:ext cx="123825" cy="12382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042766" y="1328769"/>
            <a:ext cx="13929360" cy="5752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30"/>
              </a:spcBef>
            </a:pPr>
            <a:r>
              <a:rPr sz="2250" b="1" spc="-45" dirty="0">
                <a:solidFill>
                  <a:srgbClr val="48494E"/>
                </a:solidFill>
                <a:latin typeface="Tahoma"/>
                <a:cs typeface="Tahoma"/>
              </a:rPr>
              <a:t>Project-Based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Intern: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ahoma"/>
                <a:cs typeface="Tahoma"/>
              </a:rPr>
              <a:t>Big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Data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5" dirty="0">
                <a:solidFill>
                  <a:srgbClr val="48494E"/>
                </a:solidFill>
                <a:latin typeface="Tahoma"/>
                <a:cs typeface="Tahoma"/>
              </a:rPr>
              <a:t>Analytics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5" dirty="0">
                <a:solidFill>
                  <a:srgbClr val="48494E"/>
                </a:solidFill>
                <a:latin typeface="Tahoma"/>
                <a:cs typeface="Tahoma"/>
              </a:rPr>
              <a:t>Virtual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25" dirty="0">
                <a:solidFill>
                  <a:srgbClr val="48494E"/>
                </a:solidFill>
                <a:latin typeface="Tahoma"/>
                <a:cs typeface="Tahoma"/>
              </a:rPr>
              <a:t>Internship</a:t>
            </a:r>
            <a:r>
              <a:rPr sz="2250" b="1" spc="-105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70" dirty="0">
                <a:solidFill>
                  <a:srgbClr val="48494E"/>
                </a:solidFill>
                <a:latin typeface="Tahoma"/>
                <a:cs typeface="Tahoma"/>
              </a:rPr>
              <a:t>PT.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48494E"/>
                </a:solidFill>
                <a:latin typeface="Tahoma"/>
                <a:cs typeface="Tahoma"/>
              </a:rPr>
              <a:t>Kimia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10" dirty="0">
                <a:solidFill>
                  <a:srgbClr val="48494E"/>
                </a:solidFill>
                <a:latin typeface="Tahoma"/>
                <a:cs typeface="Tahoma"/>
              </a:rPr>
              <a:t>Farma</a:t>
            </a:r>
            <a:r>
              <a:rPr sz="2250" b="1" spc="-110" dirty="0">
                <a:solidFill>
                  <a:srgbClr val="48494E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48494E"/>
                </a:solidFill>
                <a:latin typeface="Tahoma"/>
                <a:cs typeface="Tahoma"/>
              </a:rPr>
              <a:t>Tbk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4400" b="1" spc="-105" dirty="0">
                <a:latin typeface="Tahoma"/>
                <a:cs typeface="Tahoma"/>
              </a:rPr>
              <a:t>03.</a:t>
            </a:r>
            <a:r>
              <a:rPr sz="4400" b="1" spc="210" dirty="0">
                <a:latin typeface="Tahoma"/>
                <a:cs typeface="Tahoma"/>
              </a:rPr>
              <a:t> </a:t>
            </a:r>
            <a:r>
              <a:rPr sz="4400" b="1" spc="160" dirty="0">
                <a:latin typeface="Tahoma"/>
                <a:cs typeface="Tahoma"/>
              </a:rPr>
              <a:t>Data</a:t>
            </a:r>
            <a:r>
              <a:rPr sz="4400" b="1" spc="210" dirty="0">
                <a:latin typeface="Tahoma"/>
                <a:cs typeface="Tahoma"/>
              </a:rPr>
              <a:t> </a:t>
            </a:r>
            <a:r>
              <a:rPr sz="4400" b="1" spc="125" dirty="0">
                <a:latin typeface="Tahoma"/>
                <a:cs typeface="Tahoma"/>
              </a:rPr>
              <a:t>Process,</a:t>
            </a:r>
            <a:r>
              <a:rPr sz="4400" b="1" spc="215" dirty="0">
                <a:latin typeface="Tahoma"/>
                <a:cs typeface="Tahoma"/>
              </a:rPr>
              <a:t> </a:t>
            </a:r>
            <a:r>
              <a:rPr sz="4400" b="1" spc="170" dirty="0">
                <a:latin typeface="Tahoma"/>
                <a:cs typeface="Tahoma"/>
              </a:rPr>
              <a:t>Visualization,</a:t>
            </a:r>
            <a:r>
              <a:rPr sz="4400" b="1" spc="210" dirty="0">
                <a:latin typeface="Tahoma"/>
                <a:cs typeface="Tahoma"/>
              </a:rPr>
              <a:t> </a:t>
            </a:r>
            <a:r>
              <a:rPr sz="4400" b="1" spc="170" dirty="0">
                <a:latin typeface="Tahoma"/>
                <a:cs typeface="Tahoma"/>
              </a:rPr>
              <a:t>and</a:t>
            </a:r>
            <a:r>
              <a:rPr sz="4400" b="1" spc="210" dirty="0">
                <a:latin typeface="Tahoma"/>
                <a:cs typeface="Tahoma"/>
              </a:rPr>
              <a:t> </a:t>
            </a:r>
            <a:r>
              <a:rPr sz="4400" b="1" spc="60" dirty="0">
                <a:latin typeface="Tahoma"/>
                <a:cs typeface="Tahoma"/>
              </a:rPr>
              <a:t>Insights</a:t>
            </a:r>
            <a:endParaRPr sz="4400">
              <a:latin typeface="Tahoma"/>
              <a:cs typeface="Tahoma"/>
            </a:endParaRPr>
          </a:p>
          <a:p>
            <a:pPr marL="54610">
              <a:lnSpc>
                <a:spcPct val="100000"/>
              </a:lnSpc>
              <a:spcBef>
                <a:spcPts val="4505"/>
              </a:spcBef>
            </a:pPr>
            <a:r>
              <a:rPr sz="3700" spc="110" dirty="0">
                <a:latin typeface="Verdana"/>
                <a:cs typeface="Verdana"/>
              </a:rPr>
              <a:t>List</a:t>
            </a:r>
            <a:r>
              <a:rPr sz="3700" spc="-70" dirty="0">
                <a:latin typeface="Verdana"/>
                <a:cs typeface="Verdana"/>
              </a:rPr>
              <a:t> </a:t>
            </a:r>
            <a:r>
              <a:rPr sz="3700" spc="125" dirty="0">
                <a:latin typeface="Verdana"/>
                <a:cs typeface="Verdana"/>
              </a:rPr>
              <a:t>to</a:t>
            </a:r>
            <a:r>
              <a:rPr sz="3700" spc="-70" dirty="0">
                <a:latin typeface="Verdana"/>
                <a:cs typeface="Verdana"/>
              </a:rPr>
              <a:t> </a:t>
            </a:r>
            <a:r>
              <a:rPr sz="3700" spc="204" dirty="0">
                <a:latin typeface="Verdana"/>
                <a:cs typeface="Verdana"/>
              </a:rPr>
              <a:t>do</a:t>
            </a:r>
            <a:r>
              <a:rPr sz="3700" spc="-70" dirty="0">
                <a:latin typeface="Verdana"/>
                <a:cs typeface="Verdana"/>
              </a:rPr>
              <a:t> </a:t>
            </a:r>
            <a:r>
              <a:rPr sz="3700" spc="-900" dirty="0">
                <a:latin typeface="Verdana"/>
                <a:cs typeface="Verdana"/>
              </a:rPr>
              <a:t>:</a:t>
            </a:r>
            <a:endParaRPr sz="3700">
              <a:latin typeface="Verdana"/>
              <a:cs typeface="Verdana"/>
            </a:endParaRPr>
          </a:p>
          <a:p>
            <a:pPr marL="894080" marR="5080">
              <a:lnSpc>
                <a:spcPts val="3229"/>
              </a:lnSpc>
              <a:spcBef>
                <a:spcPts val="2900"/>
              </a:spcBef>
            </a:pPr>
            <a:r>
              <a:rPr sz="2700" spc="25" dirty="0">
                <a:latin typeface="Lucida Sans Unicode"/>
                <a:cs typeface="Lucida Sans Unicode"/>
              </a:rPr>
              <a:t>In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this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15" dirty="0">
                <a:latin typeface="Lucida Sans Unicode"/>
                <a:cs typeface="Lucida Sans Unicode"/>
              </a:rPr>
              <a:t>project,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I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using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60" dirty="0">
                <a:latin typeface="Lucida Sans Unicode"/>
                <a:cs typeface="Lucida Sans Unicode"/>
              </a:rPr>
              <a:t>SQL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40" dirty="0">
                <a:latin typeface="Lucida Sans Unicode"/>
                <a:cs typeface="Lucida Sans Unicode"/>
              </a:rPr>
              <a:t>Querying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by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90" dirty="0">
                <a:latin typeface="Lucida Sans Unicode"/>
                <a:cs typeface="Lucida Sans Unicode"/>
              </a:rPr>
              <a:t>MySQL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30" dirty="0">
                <a:latin typeface="Lucida Sans Unicode"/>
                <a:cs typeface="Lucida Sans Unicode"/>
              </a:rPr>
              <a:t>for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50" dirty="0">
                <a:latin typeface="Lucida Sans Unicode"/>
                <a:cs typeface="Lucida Sans Unicode"/>
              </a:rPr>
              <a:t>data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50" dirty="0">
                <a:latin typeface="Lucida Sans Unicode"/>
                <a:cs typeface="Lucida Sans Unicode"/>
              </a:rPr>
              <a:t>warehousing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45" dirty="0">
                <a:latin typeface="Lucida Sans Unicode"/>
                <a:cs typeface="Lucida Sans Unicode"/>
              </a:rPr>
              <a:t>and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do </a:t>
            </a:r>
            <a:r>
              <a:rPr sz="2700" spc="-835" dirty="0">
                <a:latin typeface="Lucida Sans Unicode"/>
                <a:cs typeface="Lucida Sans Unicode"/>
              </a:rPr>
              <a:t> </a:t>
            </a:r>
            <a:r>
              <a:rPr sz="2700" spc="35" dirty="0">
                <a:latin typeface="Lucida Sans Unicode"/>
                <a:cs typeface="Lucida Sans Unicode"/>
              </a:rPr>
              <a:t>analysis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20" dirty="0">
                <a:latin typeface="Lucida Sans Unicode"/>
                <a:cs typeface="Lucida Sans Unicode"/>
              </a:rPr>
              <a:t>until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15" dirty="0">
                <a:latin typeface="Lucida Sans Unicode"/>
                <a:cs typeface="Lucida Sans Unicode"/>
              </a:rPr>
              <a:t>consists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-165" dirty="0">
                <a:latin typeface="Lucida Sans Unicode"/>
                <a:cs typeface="Lucida Sans Unicode"/>
              </a:rPr>
              <a:t>3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35" dirty="0">
                <a:latin typeface="Lucida Sans Unicode"/>
                <a:cs typeface="Lucida Sans Unicode"/>
              </a:rPr>
              <a:t>tables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15" dirty="0">
                <a:latin typeface="Lucida Sans Unicode"/>
                <a:cs typeface="Lucida Sans Unicode"/>
              </a:rPr>
              <a:t>such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as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: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40" dirty="0">
                <a:latin typeface="Lucida Sans Unicode"/>
                <a:cs typeface="Lucida Sans Unicode"/>
              </a:rPr>
              <a:t>table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5" dirty="0">
                <a:latin typeface="Lucida Sans Unicode"/>
                <a:cs typeface="Lucida Sans Unicode"/>
              </a:rPr>
              <a:t>sales,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40" dirty="0">
                <a:latin typeface="Lucida Sans Unicode"/>
                <a:cs typeface="Lucida Sans Unicode"/>
              </a:rPr>
              <a:t>table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35" dirty="0">
                <a:latin typeface="Lucida Sans Unicode"/>
                <a:cs typeface="Lucida Sans Unicode"/>
              </a:rPr>
              <a:t>customer,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40" dirty="0">
                <a:latin typeface="Lucida Sans Unicode"/>
                <a:cs typeface="Lucida Sans Unicode"/>
              </a:rPr>
              <a:t>table </a:t>
            </a:r>
            <a:r>
              <a:rPr sz="2700" spc="45" dirty="0">
                <a:latin typeface="Lucida Sans Unicode"/>
                <a:cs typeface="Lucida Sans Unicode"/>
              </a:rPr>
              <a:t> </a:t>
            </a:r>
            <a:r>
              <a:rPr sz="2700" spc="30" dirty="0">
                <a:latin typeface="Lucida Sans Unicode"/>
                <a:cs typeface="Lucida Sans Unicode"/>
              </a:rPr>
              <a:t>product.</a:t>
            </a:r>
            <a:endParaRPr sz="2700">
              <a:latin typeface="Lucida Sans Unicode"/>
              <a:cs typeface="Lucida Sans Unicode"/>
            </a:endParaRPr>
          </a:p>
          <a:p>
            <a:pPr marL="894080">
              <a:lnSpc>
                <a:spcPts val="3100"/>
              </a:lnSpc>
            </a:pPr>
            <a:r>
              <a:rPr sz="2700" spc="-10" dirty="0">
                <a:latin typeface="Lucida Sans Unicode"/>
                <a:cs typeface="Lucida Sans Unicode"/>
              </a:rPr>
              <a:t>Then,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I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did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20" dirty="0">
                <a:latin typeface="Lucida Sans Unicode"/>
                <a:cs typeface="Lucida Sans Unicode"/>
              </a:rPr>
              <a:t>visualization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35" dirty="0">
                <a:latin typeface="Lucida Sans Unicode"/>
                <a:cs typeface="Lucida Sans Unicode"/>
              </a:rPr>
              <a:t>analysis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by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30" dirty="0">
                <a:latin typeface="Lucida Sans Unicode"/>
                <a:cs typeface="Lucida Sans Unicode"/>
              </a:rPr>
              <a:t>creating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50" dirty="0">
                <a:latin typeface="Lucida Sans Unicode"/>
                <a:cs typeface="Lucida Sans Unicode"/>
              </a:rPr>
              <a:t>Sales </a:t>
            </a:r>
            <a:r>
              <a:rPr sz="2700" spc="60" dirty="0">
                <a:latin typeface="Lucida Sans Unicode"/>
                <a:cs typeface="Lucida Sans Unicode"/>
              </a:rPr>
              <a:t>Dashboard</a:t>
            </a:r>
            <a:r>
              <a:rPr sz="2700" spc="5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using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25" dirty="0">
                <a:latin typeface="Lucida Sans Unicode"/>
                <a:cs typeface="Lucida Sans Unicode"/>
              </a:rPr>
              <a:t>Google</a:t>
            </a:r>
            <a:endParaRPr sz="2700">
              <a:latin typeface="Lucida Sans Unicode"/>
              <a:cs typeface="Lucida Sans Unicode"/>
            </a:endParaRPr>
          </a:p>
          <a:p>
            <a:pPr marL="894080">
              <a:lnSpc>
                <a:spcPts val="3225"/>
              </a:lnSpc>
            </a:pPr>
            <a:r>
              <a:rPr sz="2700" spc="50" dirty="0">
                <a:latin typeface="Lucida Sans Unicode"/>
                <a:cs typeface="Lucida Sans Unicode"/>
              </a:rPr>
              <a:t>Data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spc="35" dirty="0">
                <a:latin typeface="Lucida Sans Unicode"/>
                <a:cs typeface="Lucida Sans Unicode"/>
              </a:rPr>
              <a:t>Studio.</a:t>
            </a:r>
            <a:endParaRPr sz="2700">
              <a:latin typeface="Lucida Sans Unicode"/>
              <a:cs typeface="Lucida Sans Unicode"/>
            </a:endParaRPr>
          </a:p>
          <a:p>
            <a:pPr marL="894080">
              <a:lnSpc>
                <a:spcPts val="3229"/>
              </a:lnSpc>
            </a:pPr>
            <a:r>
              <a:rPr sz="2700" spc="-60" dirty="0">
                <a:latin typeface="Lucida Sans Unicode"/>
                <a:cs typeface="Lucida Sans Unicode"/>
              </a:rPr>
              <a:t>At</a:t>
            </a:r>
            <a:r>
              <a:rPr sz="2700" spc="45" dirty="0">
                <a:latin typeface="Lucida Sans Unicode"/>
                <a:cs typeface="Lucida Sans Unicode"/>
              </a:rPr>
              <a:t> the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last,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I</a:t>
            </a:r>
            <a:r>
              <a:rPr sz="2700" spc="45" dirty="0">
                <a:latin typeface="Lucida Sans Unicode"/>
                <a:cs typeface="Lucida Sans Unicode"/>
              </a:rPr>
              <a:t> </a:t>
            </a:r>
            <a:r>
              <a:rPr sz="2700" spc="65" dirty="0">
                <a:latin typeface="Lucida Sans Unicode"/>
                <a:cs typeface="Lucida Sans Unicode"/>
              </a:rPr>
              <a:t>elaborate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20" dirty="0">
                <a:latin typeface="Lucida Sans Unicode"/>
                <a:cs typeface="Lucida Sans Unicode"/>
              </a:rPr>
              <a:t>my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35" dirty="0">
                <a:latin typeface="Lucida Sans Unicode"/>
                <a:cs typeface="Lucida Sans Unicode"/>
              </a:rPr>
              <a:t>analysis</a:t>
            </a:r>
            <a:r>
              <a:rPr sz="2700" spc="45" dirty="0">
                <a:latin typeface="Lucida Sans Unicode"/>
                <a:cs typeface="Lucida Sans Unicode"/>
              </a:rPr>
              <a:t> and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give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45" dirty="0">
                <a:latin typeface="Lucida Sans Unicode"/>
                <a:cs typeface="Lucida Sans Unicode"/>
              </a:rPr>
              <a:t>some </a:t>
            </a:r>
            <a:r>
              <a:rPr sz="2700" spc="5" dirty="0">
                <a:latin typeface="Lucida Sans Unicode"/>
                <a:cs typeface="Lucida Sans Unicode"/>
              </a:rPr>
              <a:t>suggestions.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6" y="44902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4"/>
                </a:moveTo>
                <a:lnTo>
                  <a:pt x="136874" y="293084"/>
                </a:lnTo>
                <a:lnTo>
                  <a:pt x="128111" y="287178"/>
                </a:lnTo>
                <a:lnTo>
                  <a:pt x="122205" y="278415"/>
                </a:lnTo>
                <a:lnTo>
                  <a:pt x="120014" y="267652"/>
                </a:lnTo>
                <a:lnTo>
                  <a:pt x="120014" y="175355"/>
                </a:lnTo>
                <a:lnTo>
                  <a:pt x="27717" y="175355"/>
                </a:lnTo>
                <a:lnTo>
                  <a:pt x="16954" y="173164"/>
                </a:lnTo>
                <a:lnTo>
                  <a:pt x="8191" y="167258"/>
                </a:lnTo>
                <a:lnTo>
                  <a:pt x="2285" y="158495"/>
                </a:lnTo>
                <a:lnTo>
                  <a:pt x="0" y="147637"/>
                </a:lnTo>
                <a:lnTo>
                  <a:pt x="2190" y="136874"/>
                </a:lnTo>
                <a:lnTo>
                  <a:pt x="8096" y="128111"/>
                </a:lnTo>
                <a:lnTo>
                  <a:pt x="16859" y="122205"/>
                </a:lnTo>
                <a:lnTo>
                  <a:pt x="27622" y="120014"/>
                </a:lnTo>
                <a:lnTo>
                  <a:pt x="119919" y="120014"/>
                </a:lnTo>
                <a:lnTo>
                  <a:pt x="119919" y="27717"/>
                </a:lnTo>
                <a:lnTo>
                  <a:pt x="122110" y="16954"/>
                </a:lnTo>
                <a:lnTo>
                  <a:pt x="128015" y="8191"/>
                </a:lnTo>
                <a:lnTo>
                  <a:pt x="136778" y="2285"/>
                </a:lnTo>
                <a:lnTo>
                  <a:pt x="147637" y="0"/>
                </a:lnTo>
                <a:lnTo>
                  <a:pt x="158400" y="2190"/>
                </a:lnTo>
                <a:lnTo>
                  <a:pt x="167163" y="8096"/>
                </a:lnTo>
                <a:lnTo>
                  <a:pt x="173069" y="16859"/>
                </a:lnTo>
                <a:lnTo>
                  <a:pt x="175259" y="27622"/>
                </a:lnTo>
                <a:lnTo>
                  <a:pt x="175259" y="119919"/>
                </a:lnTo>
                <a:lnTo>
                  <a:pt x="267557" y="119919"/>
                </a:lnTo>
                <a:lnTo>
                  <a:pt x="278320" y="122110"/>
                </a:lnTo>
                <a:lnTo>
                  <a:pt x="287083" y="128015"/>
                </a:lnTo>
                <a:lnTo>
                  <a:pt x="292988" y="136778"/>
                </a:lnTo>
                <a:lnTo>
                  <a:pt x="295274" y="147637"/>
                </a:lnTo>
                <a:lnTo>
                  <a:pt x="293084" y="158400"/>
                </a:lnTo>
                <a:lnTo>
                  <a:pt x="287178" y="167163"/>
                </a:lnTo>
                <a:lnTo>
                  <a:pt x="278415" y="173069"/>
                </a:lnTo>
                <a:lnTo>
                  <a:pt x="267652" y="175259"/>
                </a:lnTo>
                <a:lnTo>
                  <a:pt x="175355" y="175259"/>
                </a:lnTo>
                <a:lnTo>
                  <a:pt x="175355" y="267557"/>
                </a:lnTo>
                <a:lnTo>
                  <a:pt x="173164" y="278320"/>
                </a:lnTo>
                <a:lnTo>
                  <a:pt x="167258" y="287083"/>
                </a:lnTo>
                <a:lnTo>
                  <a:pt x="158495" y="292988"/>
                </a:lnTo>
                <a:lnTo>
                  <a:pt x="147637" y="29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2" y="97538"/>
            <a:ext cx="13629640" cy="6943725"/>
            <a:chOff x="3952" y="97538"/>
            <a:chExt cx="13629640" cy="6943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2615" y="451951"/>
              <a:ext cx="147189" cy="1059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85137" y="451951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2615" y="641125"/>
              <a:ext cx="147189" cy="10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49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52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63"/>
                  </a:lnTo>
                  <a:lnTo>
                    <a:pt x="0" y="6943318"/>
                  </a:lnTo>
                  <a:lnTo>
                    <a:pt x="1896110" y="6943318"/>
                  </a:lnTo>
                  <a:lnTo>
                    <a:pt x="1896110" y="6769176"/>
                  </a:lnTo>
                  <a:lnTo>
                    <a:pt x="4830076" y="6769176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4248" y="415435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005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65"/>
                </a:lnTo>
                <a:lnTo>
                  <a:pt x="4661916" y="888161"/>
                </a:lnTo>
                <a:lnTo>
                  <a:pt x="4655731" y="842352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99" y="23520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86"/>
                </a:lnTo>
                <a:lnTo>
                  <a:pt x="1341437" y="24091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79"/>
                </a:lnTo>
                <a:lnTo>
                  <a:pt x="1249172" y="886637"/>
                </a:lnTo>
                <a:lnTo>
                  <a:pt x="1231366" y="928331"/>
                </a:lnTo>
                <a:lnTo>
                  <a:pt x="1203947" y="963561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10"/>
                </a:lnTo>
                <a:lnTo>
                  <a:pt x="0" y="1014310"/>
                </a:lnTo>
                <a:lnTo>
                  <a:pt x="0" y="6769163"/>
                </a:lnTo>
                <a:lnTo>
                  <a:pt x="0" y="6943318"/>
                </a:lnTo>
                <a:lnTo>
                  <a:pt x="2037308" y="6943318"/>
                </a:lnTo>
                <a:lnTo>
                  <a:pt x="2037308" y="6769176"/>
                </a:lnTo>
                <a:lnTo>
                  <a:pt x="4830076" y="6769176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0358" y="415435"/>
            <a:ext cx="107442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8287365" cy="10191750"/>
            <a:chOff x="0" y="0"/>
            <a:chExt cx="18287365" cy="10191750"/>
          </a:xfrm>
        </p:grpSpPr>
        <p:sp>
          <p:nvSpPr>
            <p:cNvPr id="12" name="object 12"/>
            <p:cNvSpPr/>
            <p:nvPr/>
          </p:nvSpPr>
          <p:spPr>
            <a:xfrm>
              <a:off x="3937368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52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335" y="97535"/>
              <a:ext cx="12277725" cy="6943725"/>
            </a:xfrm>
            <a:custGeom>
              <a:avLst/>
              <a:gdLst/>
              <a:ahLst/>
              <a:cxnLst/>
              <a:rect l="l" t="t" r="r" b="b"/>
              <a:pathLst>
                <a:path w="12277725" h="6943725">
                  <a:moveTo>
                    <a:pt x="12277408" y="1016889"/>
                  </a:moveTo>
                  <a:lnTo>
                    <a:pt x="4831156" y="1016889"/>
                  </a:lnTo>
                  <a:lnTo>
                    <a:pt x="4784483" y="1010602"/>
                  </a:lnTo>
                  <a:lnTo>
                    <a:pt x="4742764" y="992784"/>
                  </a:lnTo>
                  <a:lnTo>
                    <a:pt x="4707534" y="965352"/>
                  </a:lnTo>
                  <a:lnTo>
                    <a:pt x="4680382" y="930021"/>
                  </a:lnTo>
                  <a:lnTo>
                    <a:pt x="4662957" y="888492"/>
                  </a:lnTo>
                  <a:lnTo>
                    <a:pt x="4656772" y="842670"/>
                  </a:lnTo>
                  <a:lnTo>
                    <a:pt x="4656772" y="174218"/>
                  </a:lnTo>
                  <a:lnTo>
                    <a:pt x="4650486" y="127635"/>
                  </a:lnTo>
                  <a:lnTo>
                    <a:pt x="4632668" y="85915"/>
                  </a:lnTo>
                  <a:lnTo>
                    <a:pt x="4605248" y="50673"/>
                  </a:lnTo>
                  <a:lnTo>
                    <a:pt x="4569815" y="23533"/>
                  </a:lnTo>
                  <a:lnTo>
                    <a:pt x="4528286" y="6197"/>
                  </a:lnTo>
                  <a:lnTo>
                    <a:pt x="4482477" y="0"/>
                  </a:lnTo>
                  <a:lnTo>
                    <a:pt x="1430121" y="0"/>
                  </a:lnTo>
                  <a:lnTo>
                    <a:pt x="1383461" y="6286"/>
                  </a:lnTo>
                  <a:lnTo>
                    <a:pt x="1341742" y="24104"/>
                  </a:lnTo>
                  <a:lnTo>
                    <a:pt x="1306499" y="51536"/>
                  </a:lnTo>
                  <a:lnTo>
                    <a:pt x="1279359" y="86868"/>
                  </a:lnTo>
                  <a:lnTo>
                    <a:pt x="1261935" y="128397"/>
                  </a:lnTo>
                  <a:lnTo>
                    <a:pt x="1255737" y="174218"/>
                  </a:lnTo>
                  <a:lnTo>
                    <a:pt x="1255737" y="840384"/>
                  </a:lnTo>
                  <a:lnTo>
                    <a:pt x="1249451" y="886968"/>
                  </a:lnTo>
                  <a:lnTo>
                    <a:pt x="1231646" y="928687"/>
                  </a:lnTo>
                  <a:lnTo>
                    <a:pt x="1204214" y="963930"/>
                  </a:lnTo>
                  <a:lnTo>
                    <a:pt x="1168793" y="991069"/>
                  </a:lnTo>
                  <a:lnTo>
                    <a:pt x="1127264" y="1008507"/>
                  </a:lnTo>
                  <a:lnTo>
                    <a:pt x="1081354" y="1014691"/>
                  </a:lnTo>
                  <a:lnTo>
                    <a:pt x="0" y="1014691"/>
                  </a:lnTo>
                  <a:lnTo>
                    <a:pt x="0" y="6771665"/>
                  </a:lnTo>
                  <a:lnTo>
                    <a:pt x="0" y="6943687"/>
                  </a:lnTo>
                  <a:lnTo>
                    <a:pt x="4831156" y="6943687"/>
                  </a:lnTo>
                  <a:lnTo>
                    <a:pt x="12277408" y="6943687"/>
                  </a:lnTo>
                  <a:lnTo>
                    <a:pt x="12277408" y="1016889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8097500" cy="10191750"/>
            </a:xfrm>
            <a:custGeom>
              <a:avLst/>
              <a:gdLst/>
              <a:ahLst/>
              <a:cxnLst/>
              <a:rect l="l" t="t" r="r" b="b"/>
              <a:pathLst>
                <a:path w="18097500" h="10191750">
                  <a:moveTo>
                    <a:pt x="18096988" y="10191560"/>
                  </a:moveTo>
                  <a:lnTo>
                    <a:pt x="0" y="10191560"/>
                  </a:lnTo>
                  <a:lnTo>
                    <a:pt x="0" y="1018985"/>
                  </a:lnTo>
                  <a:lnTo>
                    <a:pt x="8685726" y="1018985"/>
                  </a:lnTo>
                  <a:lnTo>
                    <a:pt x="8685726" y="1014698"/>
                  </a:lnTo>
                  <a:lnTo>
                    <a:pt x="9767193" y="1014698"/>
                  </a:lnTo>
                  <a:lnTo>
                    <a:pt x="9813105" y="1008507"/>
                  </a:lnTo>
                  <a:lnTo>
                    <a:pt x="9854633" y="991076"/>
                  </a:lnTo>
                  <a:lnTo>
                    <a:pt x="9890066" y="963930"/>
                  </a:lnTo>
                  <a:lnTo>
                    <a:pt x="9917498" y="928688"/>
                  </a:lnTo>
                  <a:lnTo>
                    <a:pt x="9935310" y="886968"/>
                  </a:lnTo>
                  <a:lnTo>
                    <a:pt x="9941597" y="840391"/>
                  </a:lnTo>
                  <a:lnTo>
                    <a:pt x="9941597" y="174117"/>
                  </a:lnTo>
                  <a:lnTo>
                    <a:pt x="9947788" y="128302"/>
                  </a:lnTo>
                  <a:lnTo>
                    <a:pt x="9965218" y="86773"/>
                  </a:lnTo>
                  <a:lnTo>
                    <a:pt x="9992364" y="51435"/>
                  </a:lnTo>
                  <a:lnTo>
                    <a:pt x="10027608" y="24003"/>
                  </a:lnTo>
                  <a:lnTo>
                    <a:pt x="10069326" y="6191"/>
                  </a:lnTo>
                  <a:lnTo>
                    <a:pt x="10115297" y="0"/>
                  </a:lnTo>
                  <a:lnTo>
                    <a:pt x="13169268" y="0"/>
                  </a:lnTo>
                  <a:lnTo>
                    <a:pt x="13214478" y="6096"/>
                  </a:lnTo>
                  <a:lnTo>
                    <a:pt x="13256007" y="23527"/>
                  </a:lnTo>
                  <a:lnTo>
                    <a:pt x="13291440" y="50673"/>
                  </a:lnTo>
                  <a:lnTo>
                    <a:pt x="13318872" y="85916"/>
                  </a:lnTo>
                  <a:lnTo>
                    <a:pt x="13336683" y="127635"/>
                  </a:lnTo>
                  <a:lnTo>
                    <a:pt x="13342957" y="174117"/>
                  </a:lnTo>
                  <a:lnTo>
                    <a:pt x="13342970" y="842677"/>
                  </a:lnTo>
                  <a:lnTo>
                    <a:pt x="13349162" y="888492"/>
                  </a:lnTo>
                  <a:lnTo>
                    <a:pt x="13366592" y="930021"/>
                  </a:lnTo>
                  <a:lnTo>
                    <a:pt x="13393738" y="965359"/>
                  </a:lnTo>
                  <a:lnTo>
                    <a:pt x="13428981" y="992791"/>
                  </a:lnTo>
                  <a:lnTo>
                    <a:pt x="13470701" y="1010603"/>
                  </a:lnTo>
                  <a:lnTo>
                    <a:pt x="13517372" y="1016889"/>
                  </a:lnTo>
                  <a:lnTo>
                    <a:pt x="18096988" y="1016889"/>
                  </a:lnTo>
                  <a:lnTo>
                    <a:pt x="18096988" y="10191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081" y="1536815"/>
              <a:ext cx="133199" cy="1808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23" y="1536815"/>
              <a:ext cx="133294" cy="1808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00174" y="1443914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5" y="1348240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0" y="1443839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983" y="1469648"/>
              <a:ext cx="191658" cy="29790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5972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1302" y="462805"/>
              <a:ext cx="147189" cy="1059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103824" y="462805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1302" y="651979"/>
              <a:ext cx="147189" cy="1057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0700" y="3245049"/>
              <a:ext cx="7848599" cy="56387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17665" y="415435"/>
            <a:ext cx="396621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  <a:tabLst>
                <a:tab pos="2084070" algn="l"/>
              </a:tabLst>
            </a:pP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01.	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900" spc="-6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0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56954" y="334441"/>
            <a:ext cx="20269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11800"/>
              </a:lnSpc>
              <a:spcBef>
                <a:spcPts val="100"/>
              </a:spcBef>
            </a:pPr>
            <a:r>
              <a:rPr sz="1900" spc="20" dirty="0">
                <a:latin typeface="Verdana"/>
                <a:cs typeface="Verdana"/>
              </a:rPr>
              <a:t>0</a:t>
            </a:r>
            <a:r>
              <a:rPr sz="1900" spc="-165" dirty="0">
                <a:latin typeface="Verdana"/>
                <a:cs typeface="Verdana"/>
              </a:rPr>
              <a:t>3</a:t>
            </a:r>
            <a:r>
              <a:rPr sz="1900" spc="-290" dirty="0">
                <a:latin typeface="Verdana"/>
                <a:cs typeface="Verdana"/>
              </a:rPr>
              <a:t>.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80" dirty="0">
                <a:latin typeface="Verdana"/>
                <a:cs typeface="Verdana"/>
              </a:rPr>
              <a:t>D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a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190" dirty="0">
                <a:latin typeface="Verdana"/>
                <a:cs typeface="Verdana"/>
              </a:rPr>
              <a:t>P</a:t>
            </a:r>
            <a:r>
              <a:rPr sz="1900" spc="-75" dirty="0">
                <a:latin typeface="Verdana"/>
                <a:cs typeface="Verdana"/>
              </a:rPr>
              <a:t>r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0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90" dirty="0">
                <a:latin typeface="Verdana"/>
                <a:cs typeface="Verdana"/>
              </a:rPr>
              <a:t>ss</a:t>
            </a:r>
            <a:r>
              <a:rPr sz="1900" spc="-285" dirty="0">
                <a:latin typeface="Verdana"/>
                <a:cs typeface="Verdana"/>
              </a:rPr>
              <a:t>,  </a:t>
            </a:r>
            <a:r>
              <a:rPr sz="1900" spc="-40" dirty="0">
                <a:latin typeface="Verdana"/>
                <a:cs typeface="Verdana"/>
              </a:rPr>
              <a:t>Visualization,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272" y="2367476"/>
            <a:ext cx="14782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360" dirty="0">
                <a:latin typeface="Trebuchet MS"/>
                <a:cs typeface="Trebuchet MS"/>
              </a:rPr>
              <a:t>SQL</a:t>
            </a:r>
            <a:r>
              <a:rPr sz="3800" b="1" spc="405" dirty="0">
                <a:latin typeface="Trebuchet MS"/>
                <a:cs typeface="Trebuchet MS"/>
              </a:rPr>
              <a:t> </a:t>
            </a:r>
            <a:r>
              <a:rPr sz="3800" b="1" spc="395" dirty="0">
                <a:latin typeface="Trebuchet MS"/>
                <a:cs typeface="Trebuchet MS"/>
              </a:rPr>
              <a:t>Query</a:t>
            </a:r>
            <a:r>
              <a:rPr sz="3800" b="1" spc="405" dirty="0">
                <a:latin typeface="Trebuchet MS"/>
                <a:cs typeface="Trebuchet MS"/>
              </a:rPr>
              <a:t> </a:t>
            </a:r>
            <a:r>
              <a:rPr sz="3800" b="1" spc="310" dirty="0">
                <a:latin typeface="Trebuchet MS"/>
                <a:cs typeface="Trebuchet MS"/>
              </a:rPr>
              <a:t>for</a:t>
            </a:r>
            <a:r>
              <a:rPr sz="3800" b="1" spc="409" dirty="0">
                <a:latin typeface="Trebuchet MS"/>
                <a:cs typeface="Trebuchet MS"/>
              </a:rPr>
              <a:t> </a:t>
            </a:r>
            <a:r>
              <a:rPr sz="3800" b="1" spc="405" dirty="0">
                <a:latin typeface="Trebuchet MS"/>
                <a:cs typeface="Trebuchet MS"/>
              </a:rPr>
              <a:t>preparing </a:t>
            </a:r>
            <a:r>
              <a:rPr sz="3800" b="1" spc="335" dirty="0">
                <a:latin typeface="Trebuchet MS"/>
                <a:cs typeface="Trebuchet MS"/>
              </a:rPr>
              <a:t>the</a:t>
            </a:r>
            <a:r>
              <a:rPr sz="3800" b="1" spc="405" dirty="0">
                <a:latin typeface="Trebuchet MS"/>
                <a:cs typeface="Trebuchet MS"/>
              </a:rPr>
              <a:t> </a:t>
            </a:r>
            <a:r>
              <a:rPr sz="3800" b="1" spc="430" dirty="0">
                <a:latin typeface="Trebuchet MS"/>
                <a:cs typeface="Trebuchet MS"/>
              </a:rPr>
              <a:t>data</a:t>
            </a:r>
            <a:r>
              <a:rPr sz="3800" b="1" spc="409" dirty="0">
                <a:latin typeface="Trebuchet MS"/>
                <a:cs typeface="Trebuchet MS"/>
              </a:rPr>
              <a:t> </a:t>
            </a:r>
            <a:r>
              <a:rPr sz="3800" b="1" spc="345" dirty="0">
                <a:latin typeface="Trebuchet MS"/>
                <a:cs typeface="Trebuchet MS"/>
              </a:rPr>
              <a:t>before</a:t>
            </a:r>
            <a:r>
              <a:rPr sz="3800" b="1" spc="405" dirty="0">
                <a:latin typeface="Trebuchet MS"/>
                <a:cs typeface="Trebuchet MS"/>
              </a:rPr>
              <a:t> </a:t>
            </a:r>
            <a:r>
              <a:rPr sz="3800" b="1" spc="390" dirty="0">
                <a:latin typeface="Trebuchet MS"/>
                <a:cs typeface="Trebuchet MS"/>
              </a:rPr>
              <a:t>visualization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272" y="9119367"/>
            <a:ext cx="16212128" cy="76751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300" b="1" spc="105" dirty="0">
                <a:latin typeface="Trebuchet MS"/>
                <a:cs typeface="Trebuchet MS"/>
              </a:rPr>
              <a:t>If</a:t>
            </a:r>
            <a:r>
              <a:rPr sz="2300" b="1" spc="10" dirty="0">
                <a:latin typeface="Trebuchet MS"/>
                <a:cs typeface="Trebuchet MS"/>
              </a:rPr>
              <a:t> </a:t>
            </a:r>
            <a:r>
              <a:rPr sz="2300" b="1" spc="150" dirty="0">
                <a:latin typeface="Trebuchet MS"/>
                <a:cs typeface="Trebuchet MS"/>
              </a:rPr>
              <a:t>you</a:t>
            </a:r>
            <a:r>
              <a:rPr sz="2300" b="1" spc="15" dirty="0">
                <a:latin typeface="Trebuchet MS"/>
                <a:cs typeface="Trebuchet MS"/>
              </a:rPr>
              <a:t> </a:t>
            </a:r>
            <a:r>
              <a:rPr sz="2300" b="1" spc="180" dirty="0">
                <a:latin typeface="Trebuchet MS"/>
                <a:cs typeface="Trebuchet MS"/>
              </a:rPr>
              <a:t>want</a:t>
            </a:r>
            <a:r>
              <a:rPr sz="2300" b="1" spc="15" dirty="0">
                <a:latin typeface="Trebuchet MS"/>
                <a:cs typeface="Trebuchet MS"/>
              </a:rPr>
              <a:t> </a:t>
            </a:r>
            <a:r>
              <a:rPr sz="2300" b="1" spc="125" dirty="0">
                <a:latin typeface="Trebuchet MS"/>
                <a:cs typeface="Trebuchet MS"/>
              </a:rPr>
              <a:t>to</a:t>
            </a:r>
            <a:r>
              <a:rPr sz="2300" b="1" spc="10" dirty="0">
                <a:latin typeface="Trebuchet MS"/>
                <a:cs typeface="Trebuchet MS"/>
              </a:rPr>
              <a:t> </a:t>
            </a:r>
            <a:r>
              <a:rPr sz="2300" b="1" spc="120" dirty="0">
                <a:latin typeface="Trebuchet MS"/>
                <a:cs typeface="Trebuchet MS"/>
              </a:rPr>
              <a:t>reach</a:t>
            </a:r>
            <a:r>
              <a:rPr sz="2300" b="1" spc="15" dirty="0">
                <a:latin typeface="Trebuchet MS"/>
                <a:cs typeface="Trebuchet MS"/>
              </a:rPr>
              <a:t> </a:t>
            </a:r>
            <a:r>
              <a:rPr sz="2300" b="1" spc="204" dirty="0">
                <a:latin typeface="Trebuchet MS"/>
                <a:cs typeface="Trebuchet MS"/>
              </a:rPr>
              <a:t>my</a:t>
            </a:r>
            <a:r>
              <a:rPr sz="2300" b="1" spc="15" dirty="0">
                <a:latin typeface="Trebuchet MS"/>
                <a:cs typeface="Trebuchet MS"/>
              </a:rPr>
              <a:t> </a:t>
            </a:r>
            <a:r>
              <a:rPr sz="2300" b="1" spc="105" dirty="0">
                <a:latin typeface="Trebuchet MS"/>
                <a:cs typeface="Trebuchet MS"/>
              </a:rPr>
              <a:t>visualization.</a:t>
            </a:r>
            <a:r>
              <a:rPr sz="2300" b="1" spc="10" dirty="0">
                <a:latin typeface="Trebuchet MS"/>
                <a:cs typeface="Trebuchet MS"/>
              </a:rPr>
              <a:t> </a:t>
            </a:r>
            <a:r>
              <a:rPr sz="2300" b="1" spc="125" dirty="0">
                <a:latin typeface="Trebuchet MS"/>
                <a:cs typeface="Trebuchet MS"/>
              </a:rPr>
              <a:t>Please</a:t>
            </a:r>
            <a:r>
              <a:rPr sz="2300" b="1" spc="15" dirty="0">
                <a:latin typeface="Trebuchet MS"/>
                <a:cs typeface="Trebuchet MS"/>
              </a:rPr>
              <a:t> </a:t>
            </a:r>
            <a:r>
              <a:rPr sz="2300" b="1" spc="110" dirty="0">
                <a:latin typeface="Trebuchet MS"/>
                <a:cs typeface="Trebuchet MS"/>
              </a:rPr>
              <a:t>check</a:t>
            </a:r>
            <a:r>
              <a:rPr sz="2300" b="1" spc="15" dirty="0">
                <a:latin typeface="Trebuchet MS"/>
                <a:cs typeface="Trebuchet MS"/>
              </a:rPr>
              <a:t> </a:t>
            </a:r>
            <a:r>
              <a:rPr sz="2300" b="1" spc="135" dirty="0">
                <a:latin typeface="Trebuchet MS"/>
                <a:cs typeface="Trebuchet MS"/>
              </a:rPr>
              <a:t>this</a:t>
            </a:r>
            <a:r>
              <a:rPr sz="2300" b="1" spc="15" dirty="0">
                <a:latin typeface="Trebuchet MS"/>
                <a:cs typeface="Trebuchet MS"/>
              </a:rPr>
              <a:t> </a:t>
            </a:r>
            <a:r>
              <a:rPr sz="2300" b="1" spc="125" dirty="0">
                <a:latin typeface="Trebuchet MS"/>
                <a:cs typeface="Trebuchet MS"/>
              </a:rPr>
              <a:t>link</a:t>
            </a:r>
            <a:r>
              <a:rPr sz="2300" b="1" spc="10" dirty="0">
                <a:latin typeface="Trebuchet MS"/>
                <a:cs typeface="Trebuchet MS"/>
              </a:rPr>
              <a:t> </a:t>
            </a:r>
            <a:r>
              <a:rPr sz="2300" b="1" spc="-190" dirty="0">
                <a:latin typeface="Trebuchet MS"/>
                <a:cs typeface="Trebuchet MS"/>
              </a:rPr>
              <a:t>:</a:t>
            </a:r>
            <a:endParaRPr sz="2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D" sz="2300" dirty="0">
                <a:latin typeface="Lucida Sans Unicode"/>
                <a:cs typeface="Lucida Sans Unicode"/>
                <a:hlinkClick r:id="rId10"/>
              </a:rPr>
              <a:t>https://datastudio.google.com/u/0/reporting/e0e8d21a-2294-4be4-8e98-12333470988d/page/QpI8C</a:t>
            </a:r>
            <a:r>
              <a:rPr lang="en-ID" sz="2300" dirty="0">
                <a:latin typeface="Lucida Sans Unicode"/>
                <a:cs typeface="Lucida Sans Unicode"/>
              </a:rPr>
              <a:t> </a:t>
            </a:r>
            <a:endParaRPr sz="2300" dirty="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41810" y="997489"/>
            <a:ext cx="11218545" cy="7042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2299970" algn="r">
              <a:lnSpc>
                <a:spcPct val="100000"/>
              </a:lnSpc>
              <a:spcBef>
                <a:spcPts val="250"/>
              </a:spcBef>
            </a:pPr>
            <a:r>
              <a:rPr sz="1900" spc="-30" dirty="0">
                <a:latin typeface="Verdana"/>
                <a:cs typeface="Verdana"/>
              </a:rPr>
              <a:t>Insghts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Project-Based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Intern: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05" dirty="0">
                <a:solidFill>
                  <a:srgbClr val="48494E"/>
                </a:solidFill>
                <a:latin typeface="Trebuchet MS"/>
                <a:cs typeface="Trebuchet MS"/>
              </a:rPr>
              <a:t>Big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55" dirty="0">
                <a:solidFill>
                  <a:srgbClr val="48494E"/>
                </a:solidFill>
                <a:latin typeface="Trebuchet MS"/>
                <a:cs typeface="Trebuchet MS"/>
              </a:rPr>
              <a:t>Data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48494E"/>
                </a:solidFill>
                <a:latin typeface="Trebuchet MS"/>
                <a:cs typeface="Trebuchet MS"/>
              </a:rPr>
              <a:t>Analytics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70" dirty="0">
                <a:solidFill>
                  <a:srgbClr val="48494E"/>
                </a:solidFill>
                <a:latin typeface="Trebuchet MS"/>
                <a:cs typeface="Trebuchet MS"/>
              </a:rPr>
              <a:t>Virtual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95" dirty="0">
                <a:solidFill>
                  <a:srgbClr val="48494E"/>
                </a:solidFill>
                <a:latin typeface="Trebuchet MS"/>
                <a:cs typeface="Trebuchet MS"/>
              </a:rPr>
              <a:t>Internship</a:t>
            </a:r>
            <a:r>
              <a:rPr sz="2250" b="1" spc="-120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rebuchet MS"/>
                <a:cs typeface="Trebuchet MS"/>
              </a:rPr>
              <a:t>PT.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Kimia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Farma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65" dirty="0">
                <a:solidFill>
                  <a:srgbClr val="48494E"/>
                </a:solidFill>
                <a:latin typeface="Trebuchet MS"/>
                <a:cs typeface="Trebuchet MS"/>
              </a:rPr>
              <a:t>Tbk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6" y="44902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4"/>
                </a:moveTo>
                <a:lnTo>
                  <a:pt x="136874" y="293084"/>
                </a:lnTo>
                <a:lnTo>
                  <a:pt x="128111" y="287178"/>
                </a:lnTo>
                <a:lnTo>
                  <a:pt x="122205" y="278415"/>
                </a:lnTo>
                <a:lnTo>
                  <a:pt x="120014" y="267652"/>
                </a:lnTo>
                <a:lnTo>
                  <a:pt x="120014" y="175355"/>
                </a:lnTo>
                <a:lnTo>
                  <a:pt x="27717" y="175355"/>
                </a:lnTo>
                <a:lnTo>
                  <a:pt x="16954" y="173164"/>
                </a:lnTo>
                <a:lnTo>
                  <a:pt x="8191" y="167258"/>
                </a:lnTo>
                <a:lnTo>
                  <a:pt x="2285" y="158495"/>
                </a:lnTo>
                <a:lnTo>
                  <a:pt x="0" y="147637"/>
                </a:lnTo>
                <a:lnTo>
                  <a:pt x="2190" y="136874"/>
                </a:lnTo>
                <a:lnTo>
                  <a:pt x="8096" y="128111"/>
                </a:lnTo>
                <a:lnTo>
                  <a:pt x="16859" y="122205"/>
                </a:lnTo>
                <a:lnTo>
                  <a:pt x="27622" y="120014"/>
                </a:lnTo>
                <a:lnTo>
                  <a:pt x="119919" y="120014"/>
                </a:lnTo>
                <a:lnTo>
                  <a:pt x="119919" y="27717"/>
                </a:lnTo>
                <a:lnTo>
                  <a:pt x="122110" y="16954"/>
                </a:lnTo>
                <a:lnTo>
                  <a:pt x="128015" y="8191"/>
                </a:lnTo>
                <a:lnTo>
                  <a:pt x="136778" y="2285"/>
                </a:lnTo>
                <a:lnTo>
                  <a:pt x="147637" y="0"/>
                </a:lnTo>
                <a:lnTo>
                  <a:pt x="158400" y="2190"/>
                </a:lnTo>
                <a:lnTo>
                  <a:pt x="167163" y="8096"/>
                </a:lnTo>
                <a:lnTo>
                  <a:pt x="173069" y="16859"/>
                </a:lnTo>
                <a:lnTo>
                  <a:pt x="175259" y="27622"/>
                </a:lnTo>
                <a:lnTo>
                  <a:pt x="175259" y="119919"/>
                </a:lnTo>
                <a:lnTo>
                  <a:pt x="267557" y="119919"/>
                </a:lnTo>
                <a:lnTo>
                  <a:pt x="278320" y="122110"/>
                </a:lnTo>
                <a:lnTo>
                  <a:pt x="287083" y="128015"/>
                </a:lnTo>
                <a:lnTo>
                  <a:pt x="292988" y="136778"/>
                </a:lnTo>
                <a:lnTo>
                  <a:pt x="295274" y="147637"/>
                </a:lnTo>
                <a:lnTo>
                  <a:pt x="293084" y="158400"/>
                </a:lnTo>
                <a:lnTo>
                  <a:pt x="287178" y="167163"/>
                </a:lnTo>
                <a:lnTo>
                  <a:pt x="278415" y="173069"/>
                </a:lnTo>
                <a:lnTo>
                  <a:pt x="267652" y="175259"/>
                </a:lnTo>
                <a:lnTo>
                  <a:pt x="175355" y="175259"/>
                </a:lnTo>
                <a:lnTo>
                  <a:pt x="175355" y="267557"/>
                </a:lnTo>
                <a:lnTo>
                  <a:pt x="173164" y="278320"/>
                </a:lnTo>
                <a:lnTo>
                  <a:pt x="167258" y="287083"/>
                </a:lnTo>
                <a:lnTo>
                  <a:pt x="158495" y="292988"/>
                </a:lnTo>
                <a:lnTo>
                  <a:pt x="147637" y="29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2" y="97539"/>
            <a:ext cx="13629640" cy="6943725"/>
            <a:chOff x="3952" y="97539"/>
            <a:chExt cx="13629640" cy="6943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2615" y="451952"/>
              <a:ext cx="147189" cy="1059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85137" y="451952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2615" y="641126"/>
              <a:ext cx="147189" cy="10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49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1896110" y="6943318"/>
                  </a:lnTo>
                  <a:lnTo>
                    <a:pt x="1896110" y="6769176"/>
                  </a:lnTo>
                  <a:lnTo>
                    <a:pt x="4830076" y="6769176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4248" y="415436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005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65"/>
                </a:lnTo>
                <a:lnTo>
                  <a:pt x="4661916" y="888161"/>
                </a:lnTo>
                <a:lnTo>
                  <a:pt x="4655731" y="842365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99" y="23520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86"/>
                </a:lnTo>
                <a:lnTo>
                  <a:pt x="1341437" y="24091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79"/>
                </a:lnTo>
                <a:lnTo>
                  <a:pt x="1249172" y="886637"/>
                </a:lnTo>
                <a:lnTo>
                  <a:pt x="1231366" y="928331"/>
                </a:lnTo>
                <a:lnTo>
                  <a:pt x="1203947" y="963561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10"/>
                </a:lnTo>
                <a:lnTo>
                  <a:pt x="0" y="1014310"/>
                </a:lnTo>
                <a:lnTo>
                  <a:pt x="0" y="6769176"/>
                </a:lnTo>
                <a:lnTo>
                  <a:pt x="0" y="6943318"/>
                </a:lnTo>
                <a:lnTo>
                  <a:pt x="2037308" y="6943318"/>
                </a:lnTo>
                <a:lnTo>
                  <a:pt x="2037308" y="6769176"/>
                </a:lnTo>
                <a:lnTo>
                  <a:pt x="4830076" y="6769176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0358" y="415436"/>
            <a:ext cx="107442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" y="97416"/>
            <a:ext cx="18288000" cy="10191750"/>
            <a:chOff x="47" y="97416"/>
            <a:chExt cx="18288000" cy="10191750"/>
          </a:xfrm>
        </p:grpSpPr>
        <p:sp>
          <p:nvSpPr>
            <p:cNvPr id="12" name="object 12"/>
            <p:cNvSpPr/>
            <p:nvPr/>
          </p:nvSpPr>
          <p:spPr>
            <a:xfrm>
              <a:off x="3937368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335" y="97535"/>
              <a:ext cx="12277725" cy="6943725"/>
            </a:xfrm>
            <a:custGeom>
              <a:avLst/>
              <a:gdLst/>
              <a:ahLst/>
              <a:cxnLst/>
              <a:rect l="l" t="t" r="r" b="b"/>
              <a:pathLst>
                <a:path w="12277725" h="6943725">
                  <a:moveTo>
                    <a:pt x="12277408" y="1016889"/>
                  </a:moveTo>
                  <a:lnTo>
                    <a:pt x="4831156" y="1016889"/>
                  </a:lnTo>
                  <a:lnTo>
                    <a:pt x="4784483" y="1010602"/>
                  </a:lnTo>
                  <a:lnTo>
                    <a:pt x="4742764" y="992784"/>
                  </a:lnTo>
                  <a:lnTo>
                    <a:pt x="4707534" y="965352"/>
                  </a:lnTo>
                  <a:lnTo>
                    <a:pt x="4680382" y="930021"/>
                  </a:lnTo>
                  <a:lnTo>
                    <a:pt x="4662957" y="888492"/>
                  </a:lnTo>
                  <a:lnTo>
                    <a:pt x="4656772" y="842670"/>
                  </a:lnTo>
                  <a:lnTo>
                    <a:pt x="4656772" y="174218"/>
                  </a:lnTo>
                  <a:lnTo>
                    <a:pt x="4650486" y="127635"/>
                  </a:lnTo>
                  <a:lnTo>
                    <a:pt x="4632668" y="85915"/>
                  </a:lnTo>
                  <a:lnTo>
                    <a:pt x="4605248" y="50673"/>
                  </a:lnTo>
                  <a:lnTo>
                    <a:pt x="4569815" y="23533"/>
                  </a:lnTo>
                  <a:lnTo>
                    <a:pt x="4528286" y="6197"/>
                  </a:lnTo>
                  <a:lnTo>
                    <a:pt x="4482477" y="0"/>
                  </a:lnTo>
                  <a:lnTo>
                    <a:pt x="1430121" y="0"/>
                  </a:lnTo>
                  <a:lnTo>
                    <a:pt x="1383461" y="6286"/>
                  </a:lnTo>
                  <a:lnTo>
                    <a:pt x="1341742" y="24104"/>
                  </a:lnTo>
                  <a:lnTo>
                    <a:pt x="1306499" y="51536"/>
                  </a:lnTo>
                  <a:lnTo>
                    <a:pt x="1279359" y="86868"/>
                  </a:lnTo>
                  <a:lnTo>
                    <a:pt x="1261935" y="128397"/>
                  </a:lnTo>
                  <a:lnTo>
                    <a:pt x="1255737" y="174218"/>
                  </a:lnTo>
                  <a:lnTo>
                    <a:pt x="1255737" y="840384"/>
                  </a:lnTo>
                  <a:lnTo>
                    <a:pt x="1249451" y="886968"/>
                  </a:lnTo>
                  <a:lnTo>
                    <a:pt x="1231646" y="928687"/>
                  </a:lnTo>
                  <a:lnTo>
                    <a:pt x="1204214" y="963930"/>
                  </a:lnTo>
                  <a:lnTo>
                    <a:pt x="1168793" y="991069"/>
                  </a:lnTo>
                  <a:lnTo>
                    <a:pt x="1127264" y="1008507"/>
                  </a:lnTo>
                  <a:lnTo>
                    <a:pt x="1081354" y="1014691"/>
                  </a:lnTo>
                  <a:lnTo>
                    <a:pt x="0" y="1014691"/>
                  </a:lnTo>
                  <a:lnTo>
                    <a:pt x="0" y="6771665"/>
                  </a:lnTo>
                  <a:lnTo>
                    <a:pt x="0" y="6943687"/>
                  </a:lnTo>
                  <a:lnTo>
                    <a:pt x="4831156" y="6943687"/>
                  </a:lnTo>
                  <a:lnTo>
                    <a:pt x="12277408" y="6943687"/>
                  </a:lnTo>
                  <a:lnTo>
                    <a:pt x="12277408" y="1016889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" y="97416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885" y="10191654"/>
                  </a:moveTo>
                  <a:lnTo>
                    <a:pt x="0" y="10191654"/>
                  </a:lnTo>
                  <a:lnTo>
                    <a:pt x="0" y="1019079"/>
                  </a:lnTo>
                  <a:lnTo>
                    <a:pt x="8876623" y="1019079"/>
                  </a:lnTo>
                  <a:lnTo>
                    <a:pt x="8876623" y="1014793"/>
                  </a:lnTo>
                  <a:lnTo>
                    <a:pt x="9958091" y="1014793"/>
                  </a:lnTo>
                  <a:lnTo>
                    <a:pt x="10004002" y="1008602"/>
                  </a:lnTo>
                  <a:lnTo>
                    <a:pt x="10045531" y="991171"/>
                  </a:lnTo>
                  <a:lnTo>
                    <a:pt x="10080963" y="964025"/>
                  </a:lnTo>
                  <a:lnTo>
                    <a:pt x="10108395" y="928782"/>
                  </a:lnTo>
                  <a:lnTo>
                    <a:pt x="10126207" y="887063"/>
                  </a:lnTo>
                  <a:lnTo>
                    <a:pt x="10132494" y="840485"/>
                  </a:lnTo>
                  <a:lnTo>
                    <a:pt x="10132494" y="174212"/>
                  </a:lnTo>
                  <a:lnTo>
                    <a:pt x="10138685" y="128396"/>
                  </a:lnTo>
                  <a:lnTo>
                    <a:pt x="10156116" y="86867"/>
                  </a:lnTo>
                  <a:lnTo>
                    <a:pt x="10183262" y="51530"/>
                  </a:lnTo>
                  <a:lnTo>
                    <a:pt x="10218505" y="24098"/>
                  </a:lnTo>
                  <a:lnTo>
                    <a:pt x="10260223" y="6286"/>
                  </a:lnTo>
                  <a:lnTo>
                    <a:pt x="10306896" y="0"/>
                  </a:lnTo>
                  <a:lnTo>
                    <a:pt x="13359560" y="0"/>
                  </a:lnTo>
                  <a:lnTo>
                    <a:pt x="13405375" y="6191"/>
                  </a:lnTo>
                  <a:lnTo>
                    <a:pt x="13446904" y="23621"/>
                  </a:lnTo>
                  <a:lnTo>
                    <a:pt x="13482337" y="50768"/>
                  </a:lnTo>
                  <a:lnTo>
                    <a:pt x="13509769" y="86010"/>
                  </a:lnTo>
                  <a:lnTo>
                    <a:pt x="13527581" y="127730"/>
                  </a:lnTo>
                  <a:lnTo>
                    <a:pt x="13533868" y="174307"/>
                  </a:lnTo>
                  <a:lnTo>
                    <a:pt x="13533868" y="842771"/>
                  </a:lnTo>
                  <a:lnTo>
                    <a:pt x="13540059" y="888587"/>
                  </a:lnTo>
                  <a:lnTo>
                    <a:pt x="13557489" y="930116"/>
                  </a:lnTo>
                  <a:lnTo>
                    <a:pt x="13584635" y="965453"/>
                  </a:lnTo>
                  <a:lnTo>
                    <a:pt x="13619878" y="992885"/>
                  </a:lnTo>
                  <a:lnTo>
                    <a:pt x="13661598" y="1010697"/>
                  </a:lnTo>
                  <a:lnTo>
                    <a:pt x="13708270" y="1016984"/>
                  </a:lnTo>
                  <a:lnTo>
                    <a:pt x="18287885" y="1016984"/>
                  </a:lnTo>
                  <a:lnTo>
                    <a:pt x="18287885" y="101916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081" y="1536816"/>
              <a:ext cx="133199" cy="1808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23" y="1536816"/>
              <a:ext cx="133294" cy="1808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00175" y="1443916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5" y="1348241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0" y="1443841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983" y="1469650"/>
              <a:ext cx="191658" cy="29790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5972" y="263362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1302" y="462806"/>
              <a:ext cx="147189" cy="1059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103824" y="462806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1302" y="651980"/>
              <a:ext cx="147189" cy="1057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6260" y="2255153"/>
              <a:ext cx="10106023" cy="75628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17665" y="415436"/>
            <a:ext cx="396621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  <a:tabLst>
                <a:tab pos="2084070" algn="l"/>
              </a:tabLst>
            </a:pP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01.	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900" spc="-6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0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56954" y="334445"/>
            <a:ext cx="20269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11800"/>
              </a:lnSpc>
              <a:spcBef>
                <a:spcPts val="100"/>
              </a:spcBef>
            </a:pPr>
            <a:r>
              <a:rPr sz="1900" spc="20" dirty="0">
                <a:latin typeface="Verdana"/>
                <a:cs typeface="Verdana"/>
              </a:rPr>
              <a:t>0</a:t>
            </a:r>
            <a:r>
              <a:rPr sz="1900" spc="-165" dirty="0">
                <a:latin typeface="Verdana"/>
                <a:cs typeface="Verdana"/>
              </a:rPr>
              <a:t>3</a:t>
            </a:r>
            <a:r>
              <a:rPr sz="1900" spc="-290" dirty="0">
                <a:latin typeface="Verdana"/>
                <a:cs typeface="Verdana"/>
              </a:rPr>
              <a:t>.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80" dirty="0">
                <a:latin typeface="Verdana"/>
                <a:cs typeface="Verdana"/>
              </a:rPr>
              <a:t>D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a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190" dirty="0">
                <a:latin typeface="Verdana"/>
                <a:cs typeface="Verdana"/>
              </a:rPr>
              <a:t>P</a:t>
            </a:r>
            <a:r>
              <a:rPr sz="1900" spc="-75" dirty="0">
                <a:latin typeface="Verdana"/>
                <a:cs typeface="Verdana"/>
              </a:rPr>
              <a:t>r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0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90" dirty="0">
                <a:latin typeface="Verdana"/>
                <a:cs typeface="Verdana"/>
              </a:rPr>
              <a:t>ss</a:t>
            </a:r>
            <a:r>
              <a:rPr sz="1900" spc="-285" dirty="0">
                <a:latin typeface="Verdana"/>
                <a:cs typeface="Verdana"/>
              </a:rPr>
              <a:t>,  </a:t>
            </a:r>
            <a:r>
              <a:rPr sz="1900" spc="-40" dirty="0">
                <a:latin typeface="Verdana"/>
                <a:cs typeface="Verdana"/>
              </a:rPr>
              <a:t>Visualization,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619" y="997496"/>
            <a:ext cx="13293725" cy="378650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2299970" algn="r">
              <a:lnSpc>
                <a:spcPct val="100000"/>
              </a:lnSpc>
              <a:spcBef>
                <a:spcPts val="250"/>
              </a:spcBef>
            </a:pPr>
            <a:r>
              <a:rPr sz="1900" spc="-30" dirty="0">
                <a:latin typeface="Verdana"/>
                <a:cs typeface="Verdana"/>
              </a:rPr>
              <a:t>Insghts</a:t>
            </a:r>
            <a:endParaRPr sz="1900">
              <a:latin typeface="Verdana"/>
              <a:cs typeface="Verdana"/>
            </a:endParaRPr>
          </a:p>
          <a:p>
            <a:pPr marL="2087880">
              <a:lnSpc>
                <a:spcPct val="100000"/>
              </a:lnSpc>
              <a:spcBef>
                <a:spcPts val="204"/>
              </a:spcBef>
            </a:pP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Project-Based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Intern: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05" dirty="0">
                <a:solidFill>
                  <a:srgbClr val="48494E"/>
                </a:solidFill>
                <a:latin typeface="Trebuchet MS"/>
                <a:cs typeface="Trebuchet MS"/>
              </a:rPr>
              <a:t>Big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55" dirty="0">
                <a:solidFill>
                  <a:srgbClr val="48494E"/>
                </a:solidFill>
                <a:latin typeface="Trebuchet MS"/>
                <a:cs typeface="Trebuchet MS"/>
              </a:rPr>
              <a:t>Data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48494E"/>
                </a:solidFill>
                <a:latin typeface="Trebuchet MS"/>
                <a:cs typeface="Trebuchet MS"/>
              </a:rPr>
              <a:t>Analytics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70" dirty="0">
                <a:solidFill>
                  <a:srgbClr val="48494E"/>
                </a:solidFill>
                <a:latin typeface="Trebuchet MS"/>
                <a:cs typeface="Trebuchet MS"/>
              </a:rPr>
              <a:t>Virtual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95" dirty="0">
                <a:solidFill>
                  <a:srgbClr val="48494E"/>
                </a:solidFill>
                <a:latin typeface="Trebuchet MS"/>
                <a:cs typeface="Trebuchet MS"/>
              </a:rPr>
              <a:t>Internship</a:t>
            </a:r>
            <a:r>
              <a:rPr sz="2250" b="1" spc="-120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rebuchet MS"/>
                <a:cs typeface="Trebuchet MS"/>
              </a:rPr>
              <a:t>PT.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Kimia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Farma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65" dirty="0">
                <a:solidFill>
                  <a:srgbClr val="48494E"/>
                </a:solidFill>
                <a:latin typeface="Trebuchet MS"/>
                <a:cs typeface="Trebuchet MS"/>
              </a:rPr>
              <a:t>Tbk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225"/>
              </a:spcBef>
            </a:pPr>
            <a:r>
              <a:rPr sz="3800" b="1" spc="275" dirty="0">
                <a:latin typeface="Trebuchet MS"/>
                <a:cs typeface="Trebuchet MS"/>
              </a:rPr>
              <a:t>Overview</a:t>
            </a:r>
            <a:r>
              <a:rPr sz="3800" b="1" spc="85" dirty="0">
                <a:latin typeface="Trebuchet MS"/>
                <a:cs typeface="Trebuchet MS"/>
              </a:rPr>
              <a:t> </a:t>
            </a:r>
            <a:r>
              <a:rPr sz="3800" b="1" spc="265" dirty="0">
                <a:latin typeface="Trebuchet MS"/>
                <a:cs typeface="Trebuchet MS"/>
              </a:rPr>
              <a:t>Visualization</a:t>
            </a:r>
            <a:endParaRPr sz="3800">
              <a:latin typeface="Trebuchet MS"/>
              <a:cs typeface="Trebuchet MS"/>
            </a:endParaRPr>
          </a:p>
          <a:p>
            <a:pPr marL="12700" marR="6114415" algn="just">
              <a:lnSpc>
                <a:spcPct val="106800"/>
              </a:lnSpc>
              <a:spcBef>
                <a:spcPts val="1590"/>
              </a:spcBef>
            </a:pPr>
            <a:r>
              <a:rPr sz="2400" spc="-60" dirty="0">
                <a:latin typeface="Lucida Sans Unicode"/>
                <a:cs typeface="Lucida Sans Unicode"/>
              </a:rPr>
              <a:t>This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-65" dirty="0">
                <a:latin typeface="Lucida Sans Unicode"/>
                <a:cs typeface="Lucida Sans Unicode"/>
              </a:rPr>
              <a:t>is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visualization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for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all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total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30" dirty="0">
                <a:latin typeface="Lucida Sans Unicode"/>
                <a:cs typeface="Lucida Sans Unicode"/>
              </a:rPr>
              <a:t>sales,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total </a:t>
            </a:r>
            <a:r>
              <a:rPr sz="2400" dirty="0">
                <a:latin typeface="Lucida Sans Unicode"/>
                <a:cs typeface="Lucida Sans Unicode"/>
              </a:rPr>
              <a:t> product</a:t>
            </a:r>
            <a:r>
              <a:rPr sz="2400" spc="5" dirty="0">
                <a:latin typeface="Lucida Sans Unicode"/>
                <a:cs typeface="Lucida Sans Unicode"/>
              </a:rPr>
              <a:t> </a:t>
            </a:r>
            <a:r>
              <a:rPr sz="2400" spc="-15" dirty="0">
                <a:latin typeface="Lucida Sans Unicode"/>
                <a:cs typeface="Lucida Sans Unicode"/>
              </a:rPr>
              <a:t>quantity,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total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invoice,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month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40" dirty="0">
                <a:latin typeface="Lucida Sans Unicode"/>
                <a:cs typeface="Lucida Sans Unicode"/>
              </a:rPr>
              <a:t>(using 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spc="-15" dirty="0">
                <a:latin typeface="Lucida Sans Unicode"/>
                <a:cs typeface="Lucida Sans Unicode"/>
              </a:rPr>
              <a:t>filter) </a:t>
            </a:r>
            <a:r>
              <a:rPr sz="2400" spc="10" dirty="0">
                <a:latin typeface="Lucida Sans Unicode"/>
                <a:cs typeface="Lucida Sans Unicode"/>
              </a:rPr>
              <a:t>and </a:t>
            </a:r>
            <a:r>
              <a:rPr sz="2400" spc="-15" dirty="0">
                <a:latin typeface="Lucida Sans Unicode"/>
                <a:cs typeface="Lucida Sans Unicode"/>
              </a:rPr>
              <a:t>also </a:t>
            </a:r>
            <a:r>
              <a:rPr sz="2400" spc="15" dirty="0">
                <a:latin typeface="Lucida Sans Unicode"/>
                <a:cs typeface="Lucida Sans Unicode"/>
              </a:rPr>
              <a:t>overview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about </a:t>
            </a:r>
            <a:r>
              <a:rPr sz="2400" dirty="0">
                <a:latin typeface="Lucida Sans Unicode"/>
                <a:cs typeface="Lucida Sans Unicode"/>
              </a:rPr>
              <a:t>product </a:t>
            </a:r>
            <a:r>
              <a:rPr sz="2400" spc="-10" dirty="0">
                <a:latin typeface="Lucida Sans Unicode"/>
                <a:cs typeface="Lucida Sans Unicode"/>
              </a:rPr>
              <a:t>sales </a:t>
            </a:r>
            <a:r>
              <a:rPr sz="2400" spc="75" dirty="0">
                <a:latin typeface="Lucida Sans Unicode"/>
                <a:cs typeface="Lucida Sans Unicode"/>
              </a:rPr>
              <a:t>&amp; </a:t>
            </a:r>
            <a:r>
              <a:rPr sz="2400" spc="8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quantity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by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branch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area.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272" y="5800788"/>
            <a:ext cx="7267575" cy="232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z="3200" b="1" spc="265" dirty="0">
                <a:solidFill>
                  <a:srgbClr val="FF8F4D"/>
                </a:solidFill>
                <a:latin typeface="Trebuchet MS"/>
                <a:cs typeface="Trebuchet MS"/>
              </a:rPr>
              <a:t>Insight</a:t>
            </a:r>
            <a:r>
              <a:rPr sz="3200" b="1" spc="65" dirty="0">
                <a:solidFill>
                  <a:srgbClr val="FF8F4D"/>
                </a:solidFill>
                <a:latin typeface="Trebuchet MS"/>
                <a:cs typeface="Trebuchet MS"/>
              </a:rPr>
              <a:t> </a:t>
            </a:r>
            <a:r>
              <a:rPr sz="3200" b="1" spc="-265" dirty="0">
                <a:solidFill>
                  <a:srgbClr val="FF8F4D"/>
                </a:solidFill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12700" marR="5080" algn="just">
              <a:lnSpc>
                <a:spcPts val="2850"/>
              </a:lnSpc>
              <a:spcBef>
                <a:spcPts val="100"/>
              </a:spcBef>
            </a:pPr>
            <a:r>
              <a:rPr sz="2400" spc="-65" dirty="0">
                <a:latin typeface="Lucida Sans Unicode"/>
                <a:cs typeface="Lucida Sans Unicode"/>
              </a:rPr>
              <a:t>As </a:t>
            </a:r>
            <a:r>
              <a:rPr sz="2400" spc="40" dirty="0">
                <a:latin typeface="Lucida Sans Unicode"/>
                <a:cs typeface="Lucida Sans Unicode"/>
              </a:rPr>
              <a:t>the </a:t>
            </a:r>
            <a:r>
              <a:rPr sz="2400" spc="35" dirty="0">
                <a:latin typeface="Lucida Sans Unicode"/>
                <a:cs typeface="Lucida Sans Unicode"/>
              </a:rPr>
              <a:t>result </a:t>
            </a:r>
            <a:r>
              <a:rPr sz="2400" spc="-5" dirty="0">
                <a:latin typeface="Lucida Sans Unicode"/>
                <a:cs typeface="Lucida Sans Unicode"/>
              </a:rPr>
              <a:t>of </a:t>
            </a:r>
            <a:r>
              <a:rPr sz="2400" spc="35" dirty="0">
                <a:latin typeface="Lucida Sans Unicode"/>
                <a:cs typeface="Lucida Sans Unicode"/>
              </a:rPr>
              <a:t>beside </a:t>
            </a:r>
            <a:r>
              <a:rPr sz="2400" spc="10" dirty="0">
                <a:latin typeface="Lucida Sans Unicode"/>
                <a:cs typeface="Lucida Sans Unicode"/>
              </a:rPr>
              <a:t>visualization, </a:t>
            </a:r>
            <a:r>
              <a:rPr sz="2400" spc="40" dirty="0">
                <a:latin typeface="Lucida Sans Unicode"/>
                <a:cs typeface="Lucida Sans Unicode"/>
              </a:rPr>
              <a:t>the </a:t>
            </a:r>
            <a:r>
              <a:rPr sz="2400" spc="25" dirty="0">
                <a:latin typeface="Lucida Sans Unicode"/>
                <a:cs typeface="Lucida Sans Unicode"/>
              </a:rPr>
              <a:t>most </a:t>
            </a:r>
            <a:r>
              <a:rPr sz="2400" spc="30" dirty="0">
                <a:latin typeface="Lucida Sans Unicode"/>
                <a:cs typeface="Lucida Sans Unicode"/>
              </a:rPr>
              <a:t> </a:t>
            </a:r>
            <a:r>
              <a:rPr sz="2400" spc="25" dirty="0">
                <a:latin typeface="Lucida Sans Unicode"/>
                <a:cs typeface="Lucida Sans Unicode"/>
              </a:rPr>
              <a:t>sales </a:t>
            </a:r>
            <a:r>
              <a:rPr sz="2400" spc="65" dirty="0">
                <a:latin typeface="Lucida Sans Unicode"/>
                <a:cs typeface="Lucida Sans Unicode"/>
              </a:rPr>
              <a:t>are </a:t>
            </a:r>
            <a:r>
              <a:rPr sz="2400" spc="-10" dirty="0">
                <a:latin typeface="Lucida Sans Unicode"/>
                <a:cs typeface="Lucida Sans Unicode"/>
              </a:rPr>
              <a:t>in </a:t>
            </a:r>
            <a:r>
              <a:rPr sz="2400" b="1" spc="125" dirty="0">
                <a:latin typeface="Trebuchet MS"/>
                <a:cs typeface="Trebuchet MS"/>
              </a:rPr>
              <a:t>Jakarta </a:t>
            </a:r>
            <a:r>
              <a:rPr sz="2400" spc="45" dirty="0">
                <a:latin typeface="Lucida Sans Unicode"/>
                <a:cs typeface="Lucida Sans Unicode"/>
              </a:rPr>
              <a:t>branch </a:t>
            </a:r>
            <a:r>
              <a:rPr sz="2400" spc="70" dirty="0">
                <a:latin typeface="Lucida Sans Unicode"/>
                <a:cs typeface="Lucida Sans Unicode"/>
              </a:rPr>
              <a:t>area </a:t>
            </a:r>
            <a:r>
              <a:rPr sz="2400" spc="30" dirty="0">
                <a:latin typeface="Lucida Sans Unicode"/>
                <a:cs typeface="Lucida Sans Unicode"/>
              </a:rPr>
              <a:t>with </a:t>
            </a:r>
            <a:r>
              <a:rPr sz="2400" spc="55" dirty="0">
                <a:latin typeface="Lucida Sans Unicode"/>
                <a:cs typeface="Lucida Sans Unicode"/>
              </a:rPr>
              <a:t>amount </a:t>
            </a:r>
            <a:r>
              <a:rPr sz="2400" spc="60" dirty="0">
                <a:latin typeface="Lucida Sans Unicode"/>
                <a:cs typeface="Lucida Sans Unicode"/>
              </a:rPr>
              <a:t> </a:t>
            </a:r>
            <a:r>
              <a:rPr sz="2400" b="1" spc="160" dirty="0">
                <a:latin typeface="Trebuchet MS"/>
                <a:cs typeface="Trebuchet MS"/>
              </a:rPr>
              <a:t>Rp</a:t>
            </a:r>
            <a:r>
              <a:rPr sz="2400" b="1" spc="165" dirty="0">
                <a:latin typeface="Trebuchet MS"/>
                <a:cs typeface="Trebuchet MS"/>
              </a:rPr>
              <a:t> </a:t>
            </a:r>
            <a:r>
              <a:rPr sz="2400" b="1" spc="10" dirty="0">
                <a:latin typeface="Trebuchet MS"/>
                <a:cs typeface="Trebuchet MS"/>
              </a:rPr>
              <a:t>12.151.454,70</a:t>
            </a:r>
            <a:r>
              <a:rPr sz="2400" b="1" spc="1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and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spc="20" dirty="0">
                <a:latin typeface="Lucida Sans Unicode"/>
                <a:cs typeface="Lucida Sans Unicode"/>
              </a:rPr>
              <a:t>also</a:t>
            </a:r>
            <a:r>
              <a:rPr sz="2400" spc="25" dirty="0">
                <a:latin typeface="Lucida Sans Unicode"/>
                <a:cs typeface="Lucida Sans Unicode"/>
              </a:rPr>
              <a:t> </a:t>
            </a:r>
            <a:r>
              <a:rPr sz="2400" spc="30" dirty="0">
                <a:latin typeface="Lucida Sans Unicode"/>
                <a:cs typeface="Lucida Sans Unicode"/>
              </a:rPr>
              <a:t>has</a:t>
            </a:r>
            <a:r>
              <a:rPr sz="2400" spc="35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</a:t>
            </a:r>
            <a:r>
              <a:rPr sz="2400" spc="45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highest 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number </a:t>
            </a:r>
            <a:r>
              <a:rPr sz="2400" spc="-5" dirty="0">
                <a:latin typeface="Lucida Sans Unicode"/>
                <a:cs typeface="Lucida Sans Unicode"/>
              </a:rPr>
              <a:t>of </a:t>
            </a:r>
            <a:r>
              <a:rPr sz="2400" spc="40" dirty="0">
                <a:latin typeface="Lucida Sans Unicode"/>
                <a:cs typeface="Lucida Sans Unicode"/>
              </a:rPr>
              <a:t>product quantity </a:t>
            </a:r>
            <a:r>
              <a:rPr sz="2400" spc="25" dirty="0">
                <a:latin typeface="Lucida Sans Unicode"/>
                <a:cs typeface="Lucida Sans Unicode"/>
              </a:rPr>
              <a:t>too </a:t>
            </a:r>
            <a:r>
              <a:rPr sz="2400" spc="30" dirty="0">
                <a:latin typeface="Lucida Sans Unicode"/>
                <a:cs typeface="Lucida Sans Unicode"/>
              </a:rPr>
              <a:t>with </a:t>
            </a:r>
            <a:r>
              <a:rPr sz="2400" spc="55" dirty="0">
                <a:latin typeface="Lucida Sans Unicode"/>
                <a:cs typeface="Lucida Sans Unicode"/>
              </a:rPr>
              <a:t>amount </a:t>
            </a:r>
            <a:r>
              <a:rPr sz="2400" spc="60" dirty="0">
                <a:latin typeface="Lucida Sans Unicode"/>
                <a:cs typeface="Lucida Sans Unicode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1.751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6" y="44902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4"/>
                </a:moveTo>
                <a:lnTo>
                  <a:pt x="136874" y="293084"/>
                </a:lnTo>
                <a:lnTo>
                  <a:pt x="128111" y="287178"/>
                </a:lnTo>
                <a:lnTo>
                  <a:pt x="122205" y="278415"/>
                </a:lnTo>
                <a:lnTo>
                  <a:pt x="120014" y="267652"/>
                </a:lnTo>
                <a:lnTo>
                  <a:pt x="120014" y="175355"/>
                </a:lnTo>
                <a:lnTo>
                  <a:pt x="27717" y="175355"/>
                </a:lnTo>
                <a:lnTo>
                  <a:pt x="16954" y="173164"/>
                </a:lnTo>
                <a:lnTo>
                  <a:pt x="8191" y="167258"/>
                </a:lnTo>
                <a:lnTo>
                  <a:pt x="2285" y="158495"/>
                </a:lnTo>
                <a:lnTo>
                  <a:pt x="0" y="147637"/>
                </a:lnTo>
                <a:lnTo>
                  <a:pt x="2190" y="136874"/>
                </a:lnTo>
                <a:lnTo>
                  <a:pt x="8096" y="128111"/>
                </a:lnTo>
                <a:lnTo>
                  <a:pt x="16859" y="122205"/>
                </a:lnTo>
                <a:lnTo>
                  <a:pt x="27622" y="120014"/>
                </a:lnTo>
                <a:lnTo>
                  <a:pt x="119919" y="120014"/>
                </a:lnTo>
                <a:lnTo>
                  <a:pt x="119919" y="27717"/>
                </a:lnTo>
                <a:lnTo>
                  <a:pt x="122110" y="16954"/>
                </a:lnTo>
                <a:lnTo>
                  <a:pt x="128015" y="8191"/>
                </a:lnTo>
                <a:lnTo>
                  <a:pt x="136778" y="2285"/>
                </a:lnTo>
                <a:lnTo>
                  <a:pt x="147637" y="0"/>
                </a:lnTo>
                <a:lnTo>
                  <a:pt x="158400" y="2190"/>
                </a:lnTo>
                <a:lnTo>
                  <a:pt x="167163" y="8096"/>
                </a:lnTo>
                <a:lnTo>
                  <a:pt x="173069" y="16859"/>
                </a:lnTo>
                <a:lnTo>
                  <a:pt x="175259" y="27622"/>
                </a:lnTo>
                <a:lnTo>
                  <a:pt x="175259" y="119919"/>
                </a:lnTo>
                <a:lnTo>
                  <a:pt x="267557" y="119919"/>
                </a:lnTo>
                <a:lnTo>
                  <a:pt x="278320" y="122110"/>
                </a:lnTo>
                <a:lnTo>
                  <a:pt x="287083" y="128015"/>
                </a:lnTo>
                <a:lnTo>
                  <a:pt x="292988" y="136778"/>
                </a:lnTo>
                <a:lnTo>
                  <a:pt x="295274" y="147637"/>
                </a:lnTo>
                <a:lnTo>
                  <a:pt x="293084" y="158400"/>
                </a:lnTo>
                <a:lnTo>
                  <a:pt x="287178" y="167163"/>
                </a:lnTo>
                <a:lnTo>
                  <a:pt x="278415" y="173069"/>
                </a:lnTo>
                <a:lnTo>
                  <a:pt x="267652" y="175259"/>
                </a:lnTo>
                <a:lnTo>
                  <a:pt x="175355" y="175259"/>
                </a:lnTo>
                <a:lnTo>
                  <a:pt x="175355" y="267557"/>
                </a:lnTo>
                <a:lnTo>
                  <a:pt x="173164" y="278320"/>
                </a:lnTo>
                <a:lnTo>
                  <a:pt x="167258" y="287083"/>
                </a:lnTo>
                <a:lnTo>
                  <a:pt x="158495" y="292988"/>
                </a:lnTo>
                <a:lnTo>
                  <a:pt x="147637" y="29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2" y="97541"/>
            <a:ext cx="13629640" cy="6943725"/>
            <a:chOff x="3952" y="97541"/>
            <a:chExt cx="13629640" cy="6943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2615" y="451952"/>
              <a:ext cx="147189" cy="1059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85137" y="451952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2615" y="641126"/>
              <a:ext cx="147189" cy="10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49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78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44"/>
                  </a:lnTo>
                  <a:lnTo>
                    <a:pt x="1203947" y="963574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23"/>
                  </a:lnTo>
                  <a:lnTo>
                    <a:pt x="0" y="1014323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1896110" y="6943318"/>
                  </a:lnTo>
                  <a:lnTo>
                    <a:pt x="1896110" y="6769176"/>
                  </a:lnTo>
                  <a:lnTo>
                    <a:pt x="4830076" y="6769176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4248" y="415436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005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78"/>
                </a:lnTo>
                <a:lnTo>
                  <a:pt x="4661916" y="888161"/>
                </a:lnTo>
                <a:lnTo>
                  <a:pt x="4655731" y="842365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99" y="23520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86"/>
                </a:lnTo>
                <a:lnTo>
                  <a:pt x="1341437" y="24091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79"/>
                </a:lnTo>
                <a:lnTo>
                  <a:pt x="1249172" y="886637"/>
                </a:lnTo>
                <a:lnTo>
                  <a:pt x="1231366" y="928344"/>
                </a:lnTo>
                <a:lnTo>
                  <a:pt x="1203947" y="963574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23"/>
                </a:lnTo>
                <a:lnTo>
                  <a:pt x="0" y="1014323"/>
                </a:lnTo>
                <a:lnTo>
                  <a:pt x="0" y="6769176"/>
                </a:lnTo>
                <a:lnTo>
                  <a:pt x="0" y="6943318"/>
                </a:lnTo>
                <a:lnTo>
                  <a:pt x="2037308" y="6943318"/>
                </a:lnTo>
                <a:lnTo>
                  <a:pt x="2037308" y="6769176"/>
                </a:lnTo>
                <a:lnTo>
                  <a:pt x="4830076" y="6769176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0358" y="415436"/>
            <a:ext cx="107442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" y="97418"/>
            <a:ext cx="18288000" cy="10191750"/>
            <a:chOff x="9" y="97418"/>
            <a:chExt cx="18288000" cy="10191750"/>
          </a:xfrm>
        </p:grpSpPr>
        <p:sp>
          <p:nvSpPr>
            <p:cNvPr id="12" name="object 12"/>
            <p:cNvSpPr/>
            <p:nvPr/>
          </p:nvSpPr>
          <p:spPr>
            <a:xfrm>
              <a:off x="3937368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78"/>
                  </a:lnTo>
                  <a:lnTo>
                    <a:pt x="4661916" y="888161"/>
                  </a:lnTo>
                  <a:lnTo>
                    <a:pt x="4655731" y="842365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20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86"/>
                  </a:lnTo>
                  <a:lnTo>
                    <a:pt x="1341437" y="24091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79"/>
                  </a:lnTo>
                  <a:lnTo>
                    <a:pt x="1249172" y="886637"/>
                  </a:lnTo>
                  <a:lnTo>
                    <a:pt x="1231366" y="928344"/>
                  </a:lnTo>
                  <a:lnTo>
                    <a:pt x="1203947" y="963574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23"/>
                  </a:lnTo>
                  <a:lnTo>
                    <a:pt x="0" y="1014323"/>
                  </a:lnTo>
                  <a:lnTo>
                    <a:pt x="0" y="6769176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335" y="97547"/>
              <a:ext cx="12277725" cy="6943725"/>
            </a:xfrm>
            <a:custGeom>
              <a:avLst/>
              <a:gdLst/>
              <a:ahLst/>
              <a:cxnLst/>
              <a:rect l="l" t="t" r="r" b="b"/>
              <a:pathLst>
                <a:path w="12277725" h="6943725">
                  <a:moveTo>
                    <a:pt x="12277408" y="1016876"/>
                  </a:moveTo>
                  <a:lnTo>
                    <a:pt x="4831156" y="1016876"/>
                  </a:lnTo>
                  <a:lnTo>
                    <a:pt x="4784483" y="1010589"/>
                  </a:lnTo>
                  <a:lnTo>
                    <a:pt x="4742764" y="992784"/>
                  </a:lnTo>
                  <a:lnTo>
                    <a:pt x="4707534" y="965352"/>
                  </a:lnTo>
                  <a:lnTo>
                    <a:pt x="4680382" y="930008"/>
                  </a:lnTo>
                  <a:lnTo>
                    <a:pt x="4662957" y="888479"/>
                  </a:lnTo>
                  <a:lnTo>
                    <a:pt x="4656772" y="842670"/>
                  </a:lnTo>
                  <a:lnTo>
                    <a:pt x="4656772" y="174205"/>
                  </a:lnTo>
                  <a:lnTo>
                    <a:pt x="4650486" y="127622"/>
                  </a:lnTo>
                  <a:lnTo>
                    <a:pt x="4632668" y="85902"/>
                  </a:lnTo>
                  <a:lnTo>
                    <a:pt x="4605248" y="50660"/>
                  </a:lnTo>
                  <a:lnTo>
                    <a:pt x="4569815" y="23520"/>
                  </a:lnTo>
                  <a:lnTo>
                    <a:pt x="4528286" y="6184"/>
                  </a:lnTo>
                  <a:lnTo>
                    <a:pt x="4482477" y="0"/>
                  </a:lnTo>
                  <a:lnTo>
                    <a:pt x="1430121" y="0"/>
                  </a:lnTo>
                  <a:lnTo>
                    <a:pt x="1383461" y="6286"/>
                  </a:lnTo>
                  <a:lnTo>
                    <a:pt x="1341742" y="24091"/>
                  </a:lnTo>
                  <a:lnTo>
                    <a:pt x="1306499" y="51523"/>
                  </a:lnTo>
                  <a:lnTo>
                    <a:pt x="1279359" y="86855"/>
                  </a:lnTo>
                  <a:lnTo>
                    <a:pt x="1261935" y="128384"/>
                  </a:lnTo>
                  <a:lnTo>
                    <a:pt x="1255737" y="174205"/>
                  </a:lnTo>
                  <a:lnTo>
                    <a:pt x="1255737" y="840384"/>
                  </a:lnTo>
                  <a:lnTo>
                    <a:pt x="1249451" y="886955"/>
                  </a:lnTo>
                  <a:lnTo>
                    <a:pt x="1231646" y="928674"/>
                  </a:lnTo>
                  <a:lnTo>
                    <a:pt x="1204214" y="963917"/>
                  </a:lnTo>
                  <a:lnTo>
                    <a:pt x="1168793" y="991069"/>
                  </a:lnTo>
                  <a:lnTo>
                    <a:pt x="1127264" y="1008494"/>
                  </a:lnTo>
                  <a:lnTo>
                    <a:pt x="1081354" y="1014691"/>
                  </a:lnTo>
                  <a:lnTo>
                    <a:pt x="0" y="1014691"/>
                  </a:lnTo>
                  <a:lnTo>
                    <a:pt x="0" y="6771653"/>
                  </a:lnTo>
                  <a:lnTo>
                    <a:pt x="0" y="6943674"/>
                  </a:lnTo>
                  <a:lnTo>
                    <a:pt x="4831156" y="6943674"/>
                  </a:lnTo>
                  <a:lnTo>
                    <a:pt x="12277408" y="6943674"/>
                  </a:lnTo>
                  <a:lnTo>
                    <a:pt x="12277408" y="1016876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" y="97418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885" y="10191654"/>
                  </a:moveTo>
                  <a:lnTo>
                    <a:pt x="0" y="10191654"/>
                  </a:lnTo>
                  <a:lnTo>
                    <a:pt x="0" y="1019079"/>
                  </a:lnTo>
                  <a:lnTo>
                    <a:pt x="8876623" y="1019079"/>
                  </a:lnTo>
                  <a:lnTo>
                    <a:pt x="8876623" y="1014793"/>
                  </a:lnTo>
                  <a:lnTo>
                    <a:pt x="9958091" y="1014793"/>
                  </a:lnTo>
                  <a:lnTo>
                    <a:pt x="10004002" y="1008602"/>
                  </a:lnTo>
                  <a:lnTo>
                    <a:pt x="10045531" y="991171"/>
                  </a:lnTo>
                  <a:lnTo>
                    <a:pt x="10080963" y="964025"/>
                  </a:lnTo>
                  <a:lnTo>
                    <a:pt x="10108395" y="928782"/>
                  </a:lnTo>
                  <a:lnTo>
                    <a:pt x="10126207" y="887063"/>
                  </a:lnTo>
                  <a:lnTo>
                    <a:pt x="10132494" y="840485"/>
                  </a:lnTo>
                  <a:lnTo>
                    <a:pt x="10132494" y="174212"/>
                  </a:lnTo>
                  <a:lnTo>
                    <a:pt x="10138685" y="128396"/>
                  </a:lnTo>
                  <a:lnTo>
                    <a:pt x="10156116" y="86867"/>
                  </a:lnTo>
                  <a:lnTo>
                    <a:pt x="10183262" y="51530"/>
                  </a:lnTo>
                  <a:lnTo>
                    <a:pt x="10218505" y="24098"/>
                  </a:lnTo>
                  <a:lnTo>
                    <a:pt x="10260223" y="6286"/>
                  </a:lnTo>
                  <a:lnTo>
                    <a:pt x="10306896" y="0"/>
                  </a:lnTo>
                  <a:lnTo>
                    <a:pt x="13359560" y="0"/>
                  </a:lnTo>
                  <a:lnTo>
                    <a:pt x="13405375" y="6191"/>
                  </a:lnTo>
                  <a:lnTo>
                    <a:pt x="13446904" y="23621"/>
                  </a:lnTo>
                  <a:lnTo>
                    <a:pt x="13482337" y="50768"/>
                  </a:lnTo>
                  <a:lnTo>
                    <a:pt x="13509769" y="86010"/>
                  </a:lnTo>
                  <a:lnTo>
                    <a:pt x="13527581" y="127730"/>
                  </a:lnTo>
                  <a:lnTo>
                    <a:pt x="13533868" y="174307"/>
                  </a:lnTo>
                  <a:lnTo>
                    <a:pt x="13533868" y="842771"/>
                  </a:lnTo>
                  <a:lnTo>
                    <a:pt x="13540059" y="888587"/>
                  </a:lnTo>
                  <a:lnTo>
                    <a:pt x="13557489" y="930116"/>
                  </a:lnTo>
                  <a:lnTo>
                    <a:pt x="13584635" y="965453"/>
                  </a:lnTo>
                  <a:lnTo>
                    <a:pt x="13619878" y="992885"/>
                  </a:lnTo>
                  <a:lnTo>
                    <a:pt x="13661598" y="1010697"/>
                  </a:lnTo>
                  <a:lnTo>
                    <a:pt x="13708270" y="1016984"/>
                  </a:lnTo>
                  <a:lnTo>
                    <a:pt x="18287885" y="1016984"/>
                  </a:lnTo>
                  <a:lnTo>
                    <a:pt x="18287885" y="101916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081" y="1536815"/>
              <a:ext cx="133199" cy="1808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23" y="1536815"/>
              <a:ext cx="133294" cy="1808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00174" y="1443915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5" y="1348242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0" y="1443839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983" y="1469649"/>
              <a:ext cx="191658" cy="29790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5972" y="263361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1302" y="462807"/>
              <a:ext cx="147189" cy="1059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103825" y="462807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1302" y="651982"/>
              <a:ext cx="147189" cy="1057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0250" y="2028558"/>
              <a:ext cx="11963399" cy="46291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17665" y="415436"/>
            <a:ext cx="1720214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01.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265"/>
              </a:lnSpc>
            </a:pPr>
            <a:r>
              <a:rPr sz="1900" spc="20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89637" y="415436"/>
            <a:ext cx="18942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77168" y="229122"/>
            <a:ext cx="26327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11800"/>
              </a:lnSpc>
              <a:spcBef>
                <a:spcPts val="100"/>
              </a:spcBef>
            </a:pPr>
            <a:r>
              <a:rPr sz="1900" spc="20" dirty="0">
                <a:latin typeface="Verdana"/>
                <a:cs typeface="Verdana"/>
              </a:rPr>
              <a:t>0</a:t>
            </a:r>
            <a:r>
              <a:rPr sz="1900" spc="-165" dirty="0">
                <a:latin typeface="Verdana"/>
                <a:cs typeface="Verdana"/>
              </a:rPr>
              <a:t>3</a:t>
            </a:r>
            <a:r>
              <a:rPr sz="1900" spc="-290" dirty="0">
                <a:latin typeface="Verdana"/>
                <a:cs typeface="Verdana"/>
              </a:rPr>
              <a:t>.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80" dirty="0">
                <a:latin typeface="Verdana"/>
                <a:cs typeface="Verdana"/>
              </a:rPr>
              <a:t>D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a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190" dirty="0">
                <a:latin typeface="Verdana"/>
                <a:cs typeface="Verdana"/>
              </a:rPr>
              <a:t>P</a:t>
            </a:r>
            <a:r>
              <a:rPr sz="1900" spc="-75" dirty="0">
                <a:latin typeface="Verdana"/>
                <a:cs typeface="Verdana"/>
              </a:rPr>
              <a:t>r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0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90" dirty="0">
                <a:latin typeface="Verdana"/>
                <a:cs typeface="Verdana"/>
              </a:rPr>
              <a:t>ss</a:t>
            </a:r>
            <a:r>
              <a:rPr sz="1900" spc="-285" dirty="0">
                <a:latin typeface="Verdana"/>
                <a:cs typeface="Verdana"/>
              </a:rPr>
              <a:t>,  </a:t>
            </a:r>
            <a:r>
              <a:rPr sz="1900" dirty="0">
                <a:latin typeface="Verdana"/>
                <a:cs typeface="Verdana"/>
              </a:rPr>
              <a:t>V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-90" dirty="0">
                <a:latin typeface="Verdana"/>
                <a:cs typeface="Verdana"/>
              </a:rPr>
              <a:t>s</a:t>
            </a:r>
            <a:r>
              <a:rPr sz="1900" spc="50" dirty="0">
                <a:latin typeface="Verdana"/>
                <a:cs typeface="Verdana"/>
              </a:rPr>
              <a:t>u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40" dirty="0">
                <a:latin typeface="Verdana"/>
                <a:cs typeface="Verdana"/>
              </a:rPr>
              <a:t>li</a:t>
            </a:r>
            <a:r>
              <a:rPr sz="1900" spc="-55" dirty="0">
                <a:latin typeface="Verdana"/>
                <a:cs typeface="Verdana"/>
              </a:rPr>
              <a:t>z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5" dirty="0">
                <a:latin typeface="Verdana"/>
                <a:cs typeface="Verdana"/>
              </a:rPr>
              <a:t>n</a:t>
            </a:r>
            <a:r>
              <a:rPr sz="1900" spc="-290" dirty="0">
                <a:latin typeface="Verdana"/>
                <a:cs typeface="Verdana"/>
              </a:rPr>
              <a:t>,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-254" dirty="0">
                <a:latin typeface="Verdana"/>
                <a:cs typeface="Verdana"/>
              </a:rPr>
              <a:t>I</a:t>
            </a:r>
            <a:r>
              <a:rPr sz="1900" spc="55" dirty="0">
                <a:latin typeface="Verdana"/>
                <a:cs typeface="Verdana"/>
              </a:rPr>
              <a:t>n</a:t>
            </a:r>
            <a:r>
              <a:rPr sz="1900" spc="-90" dirty="0">
                <a:latin typeface="Verdana"/>
                <a:cs typeface="Verdana"/>
              </a:rPr>
              <a:t>s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90" dirty="0">
                <a:latin typeface="Verdana"/>
                <a:cs typeface="Verdana"/>
              </a:rPr>
              <a:t>g</a:t>
            </a:r>
            <a:r>
              <a:rPr sz="1900" spc="55" dirty="0">
                <a:latin typeface="Verdana"/>
                <a:cs typeface="Verdana"/>
              </a:rPr>
              <a:t>h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65" dirty="0"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41810" y="1328766"/>
            <a:ext cx="112185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Project-Based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Intern: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05" dirty="0">
                <a:solidFill>
                  <a:srgbClr val="48494E"/>
                </a:solidFill>
                <a:latin typeface="Trebuchet MS"/>
                <a:cs typeface="Trebuchet MS"/>
              </a:rPr>
              <a:t>Big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55" dirty="0">
                <a:solidFill>
                  <a:srgbClr val="48494E"/>
                </a:solidFill>
                <a:latin typeface="Trebuchet MS"/>
                <a:cs typeface="Trebuchet MS"/>
              </a:rPr>
              <a:t>Data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48494E"/>
                </a:solidFill>
                <a:latin typeface="Trebuchet MS"/>
                <a:cs typeface="Trebuchet MS"/>
              </a:rPr>
              <a:t>Analytics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70" dirty="0">
                <a:solidFill>
                  <a:srgbClr val="48494E"/>
                </a:solidFill>
                <a:latin typeface="Trebuchet MS"/>
                <a:cs typeface="Trebuchet MS"/>
              </a:rPr>
              <a:t>Virtual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95" dirty="0">
                <a:solidFill>
                  <a:srgbClr val="48494E"/>
                </a:solidFill>
                <a:latin typeface="Trebuchet MS"/>
                <a:cs typeface="Trebuchet MS"/>
              </a:rPr>
              <a:t>Internship</a:t>
            </a:r>
            <a:r>
              <a:rPr sz="2250" b="1" spc="-120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rebuchet MS"/>
                <a:cs typeface="Trebuchet MS"/>
              </a:rPr>
              <a:t>PT.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Kimia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Farma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65" dirty="0">
                <a:solidFill>
                  <a:srgbClr val="48494E"/>
                </a:solidFill>
                <a:latin typeface="Trebuchet MS"/>
                <a:cs typeface="Trebuchet MS"/>
              </a:rPr>
              <a:t>Tbk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956" y="6322590"/>
            <a:ext cx="17821910" cy="34671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8735" algn="just">
              <a:lnSpc>
                <a:spcPct val="100000"/>
              </a:lnSpc>
              <a:spcBef>
                <a:spcPts val="1800"/>
              </a:spcBef>
            </a:pPr>
            <a:r>
              <a:rPr sz="3200" b="1" spc="265" dirty="0">
                <a:solidFill>
                  <a:srgbClr val="FF8F4D"/>
                </a:solidFill>
                <a:latin typeface="Trebuchet MS"/>
                <a:cs typeface="Trebuchet MS"/>
              </a:rPr>
              <a:t>Insight</a:t>
            </a:r>
            <a:r>
              <a:rPr sz="3200" b="1" spc="65" dirty="0">
                <a:solidFill>
                  <a:srgbClr val="FF8F4D"/>
                </a:solidFill>
                <a:latin typeface="Trebuchet MS"/>
                <a:cs typeface="Trebuchet MS"/>
              </a:rPr>
              <a:t> </a:t>
            </a:r>
            <a:r>
              <a:rPr sz="3200" b="1" spc="-265" dirty="0">
                <a:solidFill>
                  <a:srgbClr val="FF8F4D"/>
                </a:solidFill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12700" marR="11430" algn="just">
              <a:lnSpc>
                <a:spcPct val="106000"/>
              </a:lnSpc>
              <a:spcBef>
                <a:spcPts val="1080"/>
              </a:spcBef>
            </a:pPr>
            <a:r>
              <a:rPr sz="2300" spc="40" dirty="0">
                <a:latin typeface="Lucida Sans Unicode"/>
                <a:cs typeface="Lucida Sans Unicode"/>
              </a:rPr>
              <a:t>Based </a:t>
            </a:r>
            <a:r>
              <a:rPr sz="2300" dirty="0">
                <a:latin typeface="Lucida Sans Unicode"/>
                <a:cs typeface="Lucida Sans Unicode"/>
              </a:rPr>
              <a:t>on </a:t>
            </a:r>
            <a:r>
              <a:rPr sz="2300" spc="5" dirty="0">
                <a:latin typeface="Lucida Sans Unicode"/>
                <a:cs typeface="Lucida Sans Unicode"/>
              </a:rPr>
              <a:t>the </a:t>
            </a:r>
            <a:r>
              <a:rPr sz="2300" spc="-30" dirty="0">
                <a:latin typeface="Lucida Sans Unicode"/>
                <a:cs typeface="Lucida Sans Unicode"/>
              </a:rPr>
              <a:t>visualization </a:t>
            </a:r>
            <a:r>
              <a:rPr sz="2300" spc="-5" dirty="0">
                <a:latin typeface="Lucida Sans Unicode"/>
                <a:cs typeface="Lucida Sans Unicode"/>
              </a:rPr>
              <a:t>shows </a:t>
            </a:r>
            <a:r>
              <a:rPr sz="2300" dirty="0">
                <a:latin typeface="Lucida Sans Unicode"/>
                <a:cs typeface="Lucida Sans Unicode"/>
              </a:rPr>
              <a:t>that </a:t>
            </a:r>
            <a:r>
              <a:rPr sz="2300" spc="5" dirty="0">
                <a:latin typeface="Lucida Sans Unicode"/>
                <a:cs typeface="Lucida Sans Unicode"/>
              </a:rPr>
              <a:t>the </a:t>
            </a:r>
            <a:r>
              <a:rPr sz="2300" spc="-15" dirty="0">
                <a:latin typeface="Lucida Sans Unicode"/>
                <a:cs typeface="Lucida Sans Unicode"/>
              </a:rPr>
              <a:t>sales </a:t>
            </a:r>
            <a:r>
              <a:rPr sz="2300" spc="-25" dirty="0">
                <a:latin typeface="Lucida Sans Unicode"/>
                <a:cs typeface="Lucida Sans Unicode"/>
              </a:rPr>
              <a:t>of </a:t>
            </a:r>
            <a:r>
              <a:rPr sz="2300" spc="5" dirty="0">
                <a:latin typeface="Lucida Sans Unicode"/>
                <a:cs typeface="Lucida Sans Unicode"/>
              </a:rPr>
              <a:t>the </a:t>
            </a:r>
            <a:r>
              <a:rPr sz="2300" spc="-15" dirty="0">
                <a:latin typeface="Lucida Sans Unicode"/>
                <a:cs typeface="Lucida Sans Unicode"/>
              </a:rPr>
              <a:t>top </a:t>
            </a:r>
            <a:r>
              <a:rPr sz="2300" spc="15" dirty="0">
                <a:latin typeface="Lucida Sans Unicode"/>
                <a:cs typeface="Lucida Sans Unicode"/>
              </a:rPr>
              <a:t>three </a:t>
            </a:r>
            <a:r>
              <a:rPr sz="2300" spc="-10" dirty="0">
                <a:latin typeface="Lucida Sans Unicode"/>
                <a:cs typeface="Lucida Sans Unicode"/>
              </a:rPr>
              <a:t>products </a:t>
            </a:r>
            <a:r>
              <a:rPr sz="2300" spc="-30" dirty="0">
                <a:latin typeface="Lucida Sans Unicode"/>
                <a:cs typeface="Lucida Sans Unicode"/>
              </a:rPr>
              <a:t>(highest </a:t>
            </a:r>
            <a:r>
              <a:rPr sz="2300" spc="-20" dirty="0">
                <a:latin typeface="Lucida Sans Unicode"/>
                <a:cs typeface="Lucida Sans Unicode"/>
              </a:rPr>
              <a:t>sales) </a:t>
            </a:r>
            <a:r>
              <a:rPr sz="2300" spc="30" dirty="0">
                <a:latin typeface="Lucida Sans Unicode"/>
                <a:cs typeface="Lucida Sans Unicode"/>
              </a:rPr>
              <a:t>are </a:t>
            </a:r>
            <a:r>
              <a:rPr sz="2300" b="1" spc="110" dirty="0">
                <a:latin typeface="Trebuchet MS"/>
                <a:cs typeface="Trebuchet MS"/>
              </a:rPr>
              <a:t>Ampicillin</a:t>
            </a:r>
            <a:r>
              <a:rPr sz="2300" b="1" spc="114" dirty="0">
                <a:latin typeface="Trebuchet MS"/>
                <a:cs typeface="Trebuchet MS"/>
              </a:rPr>
              <a:t> </a:t>
            </a:r>
            <a:r>
              <a:rPr sz="2300" b="1" spc="80" dirty="0">
                <a:latin typeface="Trebuchet MS"/>
                <a:cs typeface="Trebuchet MS"/>
              </a:rPr>
              <a:t>(Rp </a:t>
            </a:r>
            <a:r>
              <a:rPr sz="2300" b="1" spc="-45" dirty="0">
                <a:latin typeface="Trebuchet MS"/>
                <a:cs typeface="Trebuchet MS"/>
              </a:rPr>
              <a:t>13.002.028,50), </a:t>
            </a:r>
            <a:r>
              <a:rPr sz="2300" b="1" spc="-40" dirty="0">
                <a:latin typeface="Trebuchet MS"/>
                <a:cs typeface="Trebuchet MS"/>
              </a:rPr>
              <a:t> </a:t>
            </a:r>
            <a:r>
              <a:rPr sz="2300" b="1" spc="140" dirty="0">
                <a:latin typeface="Trebuchet MS"/>
                <a:cs typeface="Trebuchet MS"/>
              </a:rPr>
              <a:t>Tramadol </a:t>
            </a:r>
            <a:r>
              <a:rPr sz="2300" b="1" spc="150" dirty="0">
                <a:latin typeface="Trebuchet MS"/>
                <a:cs typeface="Trebuchet MS"/>
              </a:rPr>
              <a:t>Kapsul </a:t>
            </a:r>
            <a:r>
              <a:rPr sz="2300" b="1" spc="-15" dirty="0">
                <a:latin typeface="Trebuchet MS"/>
                <a:cs typeface="Trebuchet MS"/>
              </a:rPr>
              <a:t>50 </a:t>
            </a:r>
            <a:r>
              <a:rPr sz="2300" b="1" spc="235" dirty="0">
                <a:latin typeface="Trebuchet MS"/>
                <a:cs typeface="Trebuchet MS"/>
              </a:rPr>
              <a:t>mg </a:t>
            </a:r>
            <a:r>
              <a:rPr sz="2300" b="1" spc="80" dirty="0">
                <a:latin typeface="Trebuchet MS"/>
                <a:cs typeface="Trebuchet MS"/>
              </a:rPr>
              <a:t>(Rp </a:t>
            </a:r>
            <a:r>
              <a:rPr sz="2300" b="1" spc="-50" dirty="0">
                <a:latin typeface="Trebuchet MS"/>
                <a:cs typeface="Trebuchet MS"/>
              </a:rPr>
              <a:t>8.339.311,50), </a:t>
            </a:r>
            <a:r>
              <a:rPr sz="2300" b="1" spc="170" dirty="0">
                <a:latin typeface="Trebuchet MS"/>
                <a:cs typeface="Trebuchet MS"/>
              </a:rPr>
              <a:t>and </a:t>
            </a:r>
            <a:r>
              <a:rPr sz="2300" b="1" spc="140" dirty="0">
                <a:latin typeface="Trebuchet MS"/>
                <a:cs typeface="Trebuchet MS"/>
              </a:rPr>
              <a:t>Paracetamol </a:t>
            </a:r>
            <a:r>
              <a:rPr sz="2300" b="1" spc="95" dirty="0">
                <a:latin typeface="Trebuchet MS"/>
                <a:cs typeface="Trebuchet MS"/>
              </a:rPr>
              <a:t>(IRp </a:t>
            </a:r>
            <a:r>
              <a:rPr sz="2300" b="1" spc="-50" dirty="0">
                <a:latin typeface="Trebuchet MS"/>
                <a:cs typeface="Trebuchet MS"/>
              </a:rPr>
              <a:t>5.704.926,60). </a:t>
            </a:r>
            <a:r>
              <a:rPr sz="2300" spc="10" dirty="0">
                <a:latin typeface="Lucida Sans Unicode"/>
                <a:cs typeface="Lucida Sans Unicode"/>
              </a:rPr>
              <a:t>Meanwhile, </a:t>
            </a:r>
            <a:r>
              <a:rPr sz="2300" spc="25" dirty="0">
                <a:latin typeface="Lucida Sans Unicode"/>
                <a:cs typeface="Lucida Sans Unicode"/>
              </a:rPr>
              <a:t>when </a:t>
            </a:r>
            <a:r>
              <a:rPr sz="2300" spc="10" dirty="0">
                <a:latin typeface="Lucida Sans Unicode"/>
                <a:cs typeface="Lucida Sans Unicode"/>
              </a:rPr>
              <a:t>viewed </a:t>
            </a:r>
            <a:r>
              <a:rPr sz="2300" dirty="0">
                <a:latin typeface="Lucida Sans Unicode"/>
                <a:cs typeface="Lucida Sans Unicode"/>
              </a:rPr>
              <a:t>from </a:t>
            </a:r>
            <a:r>
              <a:rPr sz="2300" spc="-5" dirty="0">
                <a:latin typeface="Lucida Sans Unicode"/>
                <a:cs typeface="Lucida Sans Unicode"/>
              </a:rPr>
              <a:t>product 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quantity,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15" dirty="0">
                <a:latin typeface="Lucida Sans Unicode"/>
                <a:cs typeface="Lucida Sans Unicode"/>
              </a:rPr>
              <a:t>there </a:t>
            </a:r>
            <a:r>
              <a:rPr sz="2300" spc="-65" dirty="0">
                <a:latin typeface="Lucida Sans Unicode"/>
                <a:cs typeface="Lucida Sans Unicode"/>
              </a:rPr>
              <a:t>is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15" dirty="0">
                <a:latin typeface="Lucida Sans Unicode"/>
                <a:cs typeface="Lucida Sans Unicode"/>
              </a:rPr>
              <a:t>a </a:t>
            </a:r>
            <a:r>
              <a:rPr sz="2300" spc="-55" dirty="0">
                <a:latin typeface="Lucida Sans Unicode"/>
                <a:cs typeface="Lucida Sans Unicode"/>
              </a:rPr>
              <a:t>slight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difference </a:t>
            </a:r>
            <a:r>
              <a:rPr sz="2300" spc="30" dirty="0">
                <a:latin typeface="Lucida Sans Unicode"/>
                <a:cs typeface="Lucida Sans Unicode"/>
              </a:rPr>
              <a:t>where </a:t>
            </a:r>
            <a:r>
              <a:rPr sz="2300" spc="5" dirty="0">
                <a:latin typeface="Lucida Sans Unicode"/>
                <a:cs typeface="Lucida Sans Unicode"/>
              </a:rPr>
              <a:t>the </a:t>
            </a:r>
            <a:r>
              <a:rPr sz="2300" spc="15" dirty="0">
                <a:latin typeface="Lucida Sans Unicode"/>
                <a:cs typeface="Lucida Sans Unicode"/>
              </a:rPr>
              <a:t>three </a:t>
            </a:r>
            <a:r>
              <a:rPr sz="2300" spc="-10" dirty="0">
                <a:latin typeface="Lucida Sans Unicode"/>
                <a:cs typeface="Lucida Sans Unicode"/>
              </a:rPr>
              <a:t>products</a:t>
            </a:r>
            <a:r>
              <a:rPr sz="2300" spc="-5" dirty="0">
                <a:latin typeface="Lucida Sans Unicode"/>
                <a:cs typeface="Lucida Sans Unicode"/>
              </a:rPr>
              <a:t> with </a:t>
            </a:r>
            <a:r>
              <a:rPr sz="2300" spc="5" dirty="0">
                <a:latin typeface="Lucida Sans Unicode"/>
                <a:cs typeface="Lucida Sans Unicode"/>
              </a:rPr>
              <a:t>the </a:t>
            </a:r>
            <a:r>
              <a:rPr sz="2300" spc="-10" dirty="0">
                <a:latin typeface="Lucida Sans Unicode"/>
                <a:cs typeface="Lucida Sans Unicode"/>
              </a:rPr>
              <a:t>most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spc="-20" dirty="0">
                <a:latin typeface="Lucida Sans Unicode"/>
                <a:cs typeface="Lucida Sans Unicode"/>
              </a:rPr>
              <a:t>supply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spc="30" dirty="0">
                <a:latin typeface="Lucida Sans Unicode"/>
                <a:cs typeface="Lucida Sans Unicode"/>
              </a:rPr>
              <a:t>are </a:t>
            </a:r>
            <a:r>
              <a:rPr sz="2300" spc="-40" dirty="0">
                <a:latin typeface="Lucida Sans Unicode"/>
                <a:cs typeface="Lucida Sans Unicode"/>
              </a:rPr>
              <a:t>Ampicillin</a:t>
            </a:r>
            <a:r>
              <a:rPr sz="2300" spc="645" dirty="0">
                <a:latin typeface="Lucida Sans Unicode"/>
                <a:cs typeface="Lucida Sans Unicode"/>
              </a:rPr>
              <a:t> </a:t>
            </a:r>
            <a:r>
              <a:rPr sz="2300" spc="-100" dirty="0">
                <a:latin typeface="Lucida Sans Unicode"/>
                <a:cs typeface="Lucida Sans Unicode"/>
              </a:rPr>
              <a:t>(1,377),</a:t>
            </a:r>
            <a:r>
              <a:rPr sz="2300" spc="530" dirty="0">
                <a:latin typeface="Lucida Sans Unicode"/>
                <a:cs typeface="Lucida Sans Unicode"/>
              </a:rPr>
              <a:t> </a:t>
            </a:r>
            <a:r>
              <a:rPr sz="2300" spc="-35" dirty="0">
                <a:latin typeface="Lucida Sans Unicode"/>
                <a:cs typeface="Lucida Sans Unicode"/>
              </a:rPr>
              <a:t>Acyclovir </a:t>
            </a:r>
            <a:r>
              <a:rPr sz="2300" spc="-30" dirty="0">
                <a:latin typeface="Lucida Sans Unicode"/>
                <a:cs typeface="Lucida Sans Unicode"/>
              </a:rPr>
              <a:t> </a:t>
            </a:r>
            <a:r>
              <a:rPr sz="2300" spc="-70" dirty="0">
                <a:latin typeface="Lucida Sans Unicode"/>
                <a:cs typeface="Lucida Sans Unicode"/>
              </a:rPr>
              <a:t>Box(1,285),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10" dirty="0">
                <a:latin typeface="Lucida Sans Unicode"/>
                <a:cs typeface="Lucida Sans Unicode"/>
              </a:rPr>
              <a:t>and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30" dirty="0">
                <a:latin typeface="Lucida Sans Unicode"/>
                <a:cs typeface="Lucida Sans Unicode"/>
              </a:rPr>
              <a:t>Allergen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30" dirty="0">
                <a:latin typeface="Lucida Sans Unicode"/>
                <a:cs typeface="Lucida Sans Unicode"/>
              </a:rPr>
              <a:t>Tablet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Coated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95" dirty="0">
                <a:latin typeface="Lucida Sans Unicode"/>
                <a:cs typeface="Lucida Sans Unicode"/>
              </a:rPr>
              <a:t>(1,025).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9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6000"/>
              </a:lnSpc>
              <a:spcBef>
                <a:spcPts val="5"/>
              </a:spcBef>
            </a:pPr>
            <a:r>
              <a:rPr sz="2300" spc="-20" dirty="0">
                <a:latin typeface="Lucida Sans Unicode"/>
                <a:cs typeface="Lucida Sans Unicode"/>
              </a:rPr>
              <a:t>It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spc="-15" dirty="0">
                <a:latin typeface="Lucida Sans Unicode"/>
                <a:cs typeface="Lucida Sans Unicode"/>
              </a:rPr>
              <a:t>indicates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15" dirty="0">
                <a:latin typeface="Lucida Sans Unicode"/>
                <a:cs typeface="Lucida Sans Unicode"/>
              </a:rPr>
              <a:t>an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b="1" spc="135" dirty="0">
                <a:latin typeface="Trebuchet MS"/>
                <a:cs typeface="Trebuchet MS"/>
              </a:rPr>
              <a:t>imbalance</a:t>
            </a:r>
            <a:r>
              <a:rPr sz="2300" b="1" spc="-15" dirty="0">
                <a:latin typeface="Trebuchet MS"/>
                <a:cs typeface="Trebuchet MS"/>
              </a:rPr>
              <a:t> </a:t>
            </a:r>
            <a:r>
              <a:rPr sz="2300" b="1" spc="120" dirty="0">
                <a:latin typeface="Trebuchet MS"/>
                <a:cs typeface="Trebuchet MS"/>
              </a:rPr>
              <a:t>between</a:t>
            </a:r>
            <a:r>
              <a:rPr sz="2300" b="1" spc="-20" dirty="0">
                <a:latin typeface="Trebuchet MS"/>
                <a:cs typeface="Trebuchet MS"/>
              </a:rPr>
              <a:t> </a:t>
            </a:r>
            <a:r>
              <a:rPr sz="2300" b="1" spc="135" dirty="0">
                <a:latin typeface="Trebuchet MS"/>
                <a:cs typeface="Trebuchet MS"/>
              </a:rPr>
              <a:t>sales</a:t>
            </a:r>
            <a:r>
              <a:rPr sz="2300" b="1" spc="-15" dirty="0">
                <a:latin typeface="Trebuchet MS"/>
                <a:cs typeface="Trebuchet MS"/>
              </a:rPr>
              <a:t> </a:t>
            </a:r>
            <a:r>
              <a:rPr sz="2300" b="1" spc="170" dirty="0">
                <a:latin typeface="Trebuchet MS"/>
                <a:cs typeface="Trebuchet MS"/>
              </a:rPr>
              <a:t>and</a:t>
            </a:r>
            <a:r>
              <a:rPr sz="2300" b="1" spc="-15" dirty="0">
                <a:latin typeface="Trebuchet MS"/>
                <a:cs typeface="Trebuchet MS"/>
              </a:rPr>
              <a:t> </a:t>
            </a:r>
            <a:r>
              <a:rPr sz="2300" b="1" spc="114" dirty="0">
                <a:latin typeface="Trebuchet MS"/>
                <a:cs typeface="Trebuchet MS"/>
              </a:rPr>
              <a:t>the</a:t>
            </a:r>
            <a:r>
              <a:rPr sz="2300" b="1" spc="-15" dirty="0">
                <a:latin typeface="Trebuchet MS"/>
                <a:cs typeface="Trebuchet MS"/>
              </a:rPr>
              <a:t> </a:t>
            </a:r>
            <a:r>
              <a:rPr sz="2300" b="1" spc="110" dirty="0">
                <a:latin typeface="Trebuchet MS"/>
                <a:cs typeface="Trebuchet MS"/>
              </a:rPr>
              <a:t>availability</a:t>
            </a:r>
            <a:r>
              <a:rPr sz="2300" b="1" spc="-20" dirty="0">
                <a:latin typeface="Trebuchet MS"/>
                <a:cs typeface="Trebuchet MS"/>
              </a:rPr>
              <a:t> </a:t>
            </a:r>
            <a:r>
              <a:rPr sz="2300" b="1" spc="100" dirty="0">
                <a:latin typeface="Trebuchet MS"/>
                <a:cs typeface="Trebuchet MS"/>
              </a:rPr>
              <a:t>of</a:t>
            </a:r>
            <a:r>
              <a:rPr sz="2300" b="1" spc="-15" dirty="0">
                <a:latin typeface="Trebuchet MS"/>
                <a:cs typeface="Trebuchet MS"/>
              </a:rPr>
              <a:t> </a:t>
            </a:r>
            <a:r>
              <a:rPr sz="2300" b="1" spc="145" dirty="0">
                <a:latin typeface="Trebuchet MS"/>
                <a:cs typeface="Trebuchet MS"/>
              </a:rPr>
              <a:t>drug</a:t>
            </a:r>
            <a:r>
              <a:rPr sz="2300" b="1" spc="-15" dirty="0">
                <a:latin typeface="Trebuchet MS"/>
                <a:cs typeface="Trebuchet MS"/>
              </a:rPr>
              <a:t> </a:t>
            </a:r>
            <a:r>
              <a:rPr sz="2300" b="1" spc="100" dirty="0">
                <a:latin typeface="Trebuchet MS"/>
                <a:cs typeface="Trebuchet MS"/>
              </a:rPr>
              <a:t>stocks.</a:t>
            </a:r>
            <a:r>
              <a:rPr sz="2300" b="1" spc="-1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Lucida Sans Unicode"/>
                <a:cs typeface="Lucida Sans Unicode"/>
              </a:rPr>
              <a:t>Because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spc="15" dirty="0">
                <a:latin typeface="Lucida Sans Unicode"/>
                <a:cs typeface="Lucida Sans Unicode"/>
              </a:rPr>
              <a:t>there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30" dirty="0">
                <a:latin typeface="Lucida Sans Unicode"/>
                <a:cs typeface="Lucida Sans Unicode"/>
              </a:rPr>
              <a:t>are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latin typeface="Lucida Sans Unicode"/>
                <a:cs typeface="Lucida Sans Unicode"/>
              </a:rPr>
              <a:t>some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-35" dirty="0">
                <a:latin typeface="Lucida Sans Unicode"/>
                <a:cs typeface="Lucida Sans Unicode"/>
              </a:rPr>
              <a:t>drugs</a:t>
            </a:r>
            <a:r>
              <a:rPr sz="2300" spc="-55" dirty="0">
                <a:latin typeface="Lucida Sans Unicode"/>
                <a:cs typeface="Lucida Sans Unicode"/>
              </a:rPr>
              <a:t> </a:t>
            </a:r>
            <a:r>
              <a:rPr sz="2300" spc="10" dirty="0">
                <a:latin typeface="Lucida Sans Unicode"/>
                <a:cs typeface="Lucida Sans Unicode"/>
              </a:rPr>
              <a:t>whose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-15" dirty="0">
                <a:latin typeface="Lucida Sans Unicode"/>
                <a:cs typeface="Lucida Sans Unicode"/>
              </a:rPr>
              <a:t>sales</a:t>
            </a:r>
            <a:r>
              <a:rPr sz="2300" spc="-50" dirty="0">
                <a:latin typeface="Lucida Sans Unicode"/>
                <a:cs typeface="Lucida Sans Unicode"/>
              </a:rPr>
              <a:t> </a:t>
            </a:r>
            <a:r>
              <a:rPr sz="2300" spc="30" dirty="0">
                <a:latin typeface="Lucida Sans Unicode"/>
                <a:cs typeface="Lucida Sans Unicode"/>
              </a:rPr>
              <a:t>are </a:t>
            </a:r>
            <a:r>
              <a:rPr sz="2300" spc="-715" dirty="0">
                <a:latin typeface="Lucida Sans Unicode"/>
                <a:cs typeface="Lucida Sans Unicode"/>
              </a:rPr>
              <a:t> </a:t>
            </a:r>
            <a:r>
              <a:rPr sz="2300" spc="-65" dirty="0">
                <a:latin typeface="Lucida Sans Unicode"/>
                <a:cs typeface="Lucida Sans Unicode"/>
              </a:rPr>
              <a:t>high,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but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5" dirty="0">
                <a:latin typeface="Lucida Sans Unicode"/>
                <a:cs typeface="Lucida Sans Unicode"/>
              </a:rPr>
              <a:t>the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45" dirty="0">
                <a:latin typeface="Lucida Sans Unicode"/>
                <a:cs typeface="Lucida Sans Unicode"/>
              </a:rPr>
              <a:t>stock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65" dirty="0">
                <a:latin typeface="Lucida Sans Unicode"/>
                <a:cs typeface="Lucida Sans Unicode"/>
              </a:rPr>
              <a:t>is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40" dirty="0">
                <a:latin typeface="Lucida Sans Unicode"/>
                <a:cs typeface="Lucida Sans Unicode"/>
              </a:rPr>
              <a:t>low,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10" dirty="0">
                <a:latin typeface="Lucida Sans Unicode"/>
                <a:cs typeface="Lucida Sans Unicode"/>
              </a:rPr>
              <a:t>and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25" dirty="0">
                <a:latin typeface="Lucida Sans Unicode"/>
                <a:cs typeface="Lucida Sans Unicode"/>
              </a:rPr>
              <a:t>vice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versa.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496" y="449026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4"/>
                </a:moveTo>
                <a:lnTo>
                  <a:pt x="136874" y="293084"/>
                </a:lnTo>
                <a:lnTo>
                  <a:pt x="128111" y="287178"/>
                </a:lnTo>
                <a:lnTo>
                  <a:pt x="122205" y="278415"/>
                </a:lnTo>
                <a:lnTo>
                  <a:pt x="120014" y="267652"/>
                </a:lnTo>
                <a:lnTo>
                  <a:pt x="120014" y="175355"/>
                </a:lnTo>
                <a:lnTo>
                  <a:pt x="27717" y="175355"/>
                </a:lnTo>
                <a:lnTo>
                  <a:pt x="16954" y="173164"/>
                </a:lnTo>
                <a:lnTo>
                  <a:pt x="8191" y="167258"/>
                </a:lnTo>
                <a:lnTo>
                  <a:pt x="2285" y="158495"/>
                </a:lnTo>
                <a:lnTo>
                  <a:pt x="0" y="147637"/>
                </a:lnTo>
                <a:lnTo>
                  <a:pt x="2190" y="136874"/>
                </a:lnTo>
                <a:lnTo>
                  <a:pt x="8096" y="128111"/>
                </a:lnTo>
                <a:lnTo>
                  <a:pt x="16859" y="122205"/>
                </a:lnTo>
                <a:lnTo>
                  <a:pt x="27622" y="120014"/>
                </a:lnTo>
                <a:lnTo>
                  <a:pt x="119919" y="120014"/>
                </a:lnTo>
                <a:lnTo>
                  <a:pt x="119919" y="27717"/>
                </a:lnTo>
                <a:lnTo>
                  <a:pt x="122110" y="16954"/>
                </a:lnTo>
                <a:lnTo>
                  <a:pt x="128015" y="8191"/>
                </a:lnTo>
                <a:lnTo>
                  <a:pt x="136778" y="2285"/>
                </a:lnTo>
                <a:lnTo>
                  <a:pt x="147637" y="0"/>
                </a:lnTo>
                <a:lnTo>
                  <a:pt x="158400" y="2190"/>
                </a:lnTo>
                <a:lnTo>
                  <a:pt x="167163" y="8096"/>
                </a:lnTo>
                <a:lnTo>
                  <a:pt x="173069" y="16859"/>
                </a:lnTo>
                <a:lnTo>
                  <a:pt x="175259" y="27622"/>
                </a:lnTo>
                <a:lnTo>
                  <a:pt x="175259" y="119919"/>
                </a:lnTo>
                <a:lnTo>
                  <a:pt x="267557" y="119919"/>
                </a:lnTo>
                <a:lnTo>
                  <a:pt x="278320" y="122110"/>
                </a:lnTo>
                <a:lnTo>
                  <a:pt x="287083" y="128015"/>
                </a:lnTo>
                <a:lnTo>
                  <a:pt x="292988" y="136778"/>
                </a:lnTo>
                <a:lnTo>
                  <a:pt x="295274" y="147637"/>
                </a:lnTo>
                <a:lnTo>
                  <a:pt x="293084" y="158400"/>
                </a:lnTo>
                <a:lnTo>
                  <a:pt x="287178" y="167163"/>
                </a:lnTo>
                <a:lnTo>
                  <a:pt x="278415" y="173069"/>
                </a:lnTo>
                <a:lnTo>
                  <a:pt x="267652" y="175259"/>
                </a:lnTo>
                <a:lnTo>
                  <a:pt x="175355" y="175259"/>
                </a:lnTo>
                <a:lnTo>
                  <a:pt x="175355" y="267557"/>
                </a:lnTo>
                <a:lnTo>
                  <a:pt x="173164" y="278320"/>
                </a:lnTo>
                <a:lnTo>
                  <a:pt x="167258" y="287083"/>
                </a:lnTo>
                <a:lnTo>
                  <a:pt x="158495" y="292988"/>
                </a:lnTo>
                <a:lnTo>
                  <a:pt x="147637" y="29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52" y="97536"/>
            <a:ext cx="13629640" cy="6943725"/>
            <a:chOff x="3952" y="97536"/>
            <a:chExt cx="13629640" cy="6943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2615" y="451949"/>
              <a:ext cx="147189" cy="1059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85137" y="451949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2615" y="641123"/>
              <a:ext cx="147189" cy="10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49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49"/>
                  </a:lnTo>
                  <a:lnTo>
                    <a:pt x="4655731" y="842352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07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73"/>
                  </a:lnTo>
                  <a:lnTo>
                    <a:pt x="1341437" y="24079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66"/>
                  </a:lnTo>
                  <a:lnTo>
                    <a:pt x="1249172" y="886625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63"/>
                  </a:lnTo>
                  <a:lnTo>
                    <a:pt x="0" y="6943318"/>
                  </a:lnTo>
                  <a:lnTo>
                    <a:pt x="1896110" y="6943318"/>
                  </a:lnTo>
                  <a:lnTo>
                    <a:pt x="1896110" y="6769163"/>
                  </a:lnTo>
                  <a:lnTo>
                    <a:pt x="4830076" y="6769163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4248" y="415433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0059" y="97547"/>
            <a:ext cx="13629640" cy="6943725"/>
          </a:xfrm>
          <a:custGeom>
            <a:avLst/>
            <a:gdLst/>
            <a:ahLst/>
            <a:cxnLst/>
            <a:rect l="l" t="t" r="r" b="b"/>
            <a:pathLst>
              <a:path w="13629640" h="6943725">
                <a:moveTo>
                  <a:pt x="13629640" y="1016508"/>
                </a:moveTo>
                <a:lnTo>
                  <a:pt x="4830076" y="1016508"/>
                </a:lnTo>
                <a:lnTo>
                  <a:pt x="4783417" y="1010221"/>
                </a:lnTo>
                <a:lnTo>
                  <a:pt x="4741710" y="992416"/>
                </a:lnTo>
                <a:lnTo>
                  <a:pt x="4706480" y="964996"/>
                </a:lnTo>
                <a:lnTo>
                  <a:pt x="4679340" y="929665"/>
                </a:lnTo>
                <a:lnTo>
                  <a:pt x="4661916" y="888149"/>
                </a:lnTo>
                <a:lnTo>
                  <a:pt x="4655731" y="842352"/>
                </a:lnTo>
                <a:lnTo>
                  <a:pt x="4655731" y="174142"/>
                </a:lnTo>
                <a:lnTo>
                  <a:pt x="4649444" y="127584"/>
                </a:lnTo>
                <a:lnTo>
                  <a:pt x="4631639" y="85877"/>
                </a:lnTo>
                <a:lnTo>
                  <a:pt x="4604220" y="50647"/>
                </a:lnTo>
                <a:lnTo>
                  <a:pt x="4568799" y="23507"/>
                </a:lnTo>
                <a:lnTo>
                  <a:pt x="4527283" y="6184"/>
                </a:lnTo>
                <a:lnTo>
                  <a:pt x="4481474" y="0"/>
                </a:lnTo>
                <a:lnTo>
                  <a:pt x="1429804" y="0"/>
                </a:lnTo>
                <a:lnTo>
                  <a:pt x="1383144" y="6273"/>
                </a:lnTo>
                <a:lnTo>
                  <a:pt x="1341437" y="24079"/>
                </a:lnTo>
                <a:lnTo>
                  <a:pt x="1306207" y="51511"/>
                </a:lnTo>
                <a:lnTo>
                  <a:pt x="1279067" y="86829"/>
                </a:lnTo>
                <a:lnTo>
                  <a:pt x="1261643" y="128346"/>
                </a:lnTo>
                <a:lnTo>
                  <a:pt x="1255458" y="174142"/>
                </a:lnTo>
                <a:lnTo>
                  <a:pt x="1255458" y="840066"/>
                </a:lnTo>
                <a:lnTo>
                  <a:pt x="1249172" y="886625"/>
                </a:lnTo>
                <a:lnTo>
                  <a:pt x="1231366" y="928331"/>
                </a:lnTo>
                <a:lnTo>
                  <a:pt x="1203947" y="963561"/>
                </a:lnTo>
                <a:lnTo>
                  <a:pt x="1168527" y="990701"/>
                </a:lnTo>
                <a:lnTo>
                  <a:pt x="1127010" y="1008126"/>
                </a:lnTo>
                <a:lnTo>
                  <a:pt x="1081112" y="1014310"/>
                </a:lnTo>
                <a:lnTo>
                  <a:pt x="0" y="1014310"/>
                </a:lnTo>
                <a:lnTo>
                  <a:pt x="0" y="6769163"/>
                </a:lnTo>
                <a:lnTo>
                  <a:pt x="0" y="6943318"/>
                </a:lnTo>
                <a:lnTo>
                  <a:pt x="2037308" y="6943318"/>
                </a:lnTo>
                <a:lnTo>
                  <a:pt x="2037308" y="6769163"/>
                </a:lnTo>
                <a:lnTo>
                  <a:pt x="4830076" y="6769163"/>
                </a:lnTo>
                <a:lnTo>
                  <a:pt x="4830076" y="6943318"/>
                </a:lnTo>
                <a:lnTo>
                  <a:pt x="13629640" y="6943318"/>
                </a:lnTo>
                <a:lnTo>
                  <a:pt x="13629640" y="1016508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0358" y="415433"/>
            <a:ext cx="107442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" y="97413"/>
            <a:ext cx="18288000" cy="10191750"/>
            <a:chOff x="37" y="97413"/>
            <a:chExt cx="18288000" cy="10191750"/>
          </a:xfrm>
        </p:grpSpPr>
        <p:sp>
          <p:nvSpPr>
            <p:cNvPr id="12" name="object 12"/>
            <p:cNvSpPr/>
            <p:nvPr/>
          </p:nvSpPr>
          <p:spPr>
            <a:xfrm>
              <a:off x="3937368" y="97547"/>
              <a:ext cx="13629640" cy="6943725"/>
            </a:xfrm>
            <a:custGeom>
              <a:avLst/>
              <a:gdLst/>
              <a:ahLst/>
              <a:cxnLst/>
              <a:rect l="l" t="t" r="r" b="b"/>
              <a:pathLst>
                <a:path w="13629640" h="6943725">
                  <a:moveTo>
                    <a:pt x="13629640" y="1016508"/>
                  </a:moveTo>
                  <a:lnTo>
                    <a:pt x="4830076" y="1016508"/>
                  </a:lnTo>
                  <a:lnTo>
                    <a:pt x="4783417" y="1010221"/>
                  </a:lnTo>
                  <a:lnTo>
                    <a:pt x="4741710" y="992416"/>
                  </a:lnTo>
                  <a:lnTo>
                    <a:pt x="4706480" y="964996"/>
                  </a:lnTo>
                  <a:lnTo>
                    <a:pt x="4679340" y="929665"/>
                  </a:lnTo>
                  <a:lnTo>
                    <a:pt x="4661916" y="888149"/>
                  </a:lnTo>
                  <a:lnTo>
                    <a:pt x="4655731" y="842352"/>
                  </a:lnTo>
                  <a:lnTo>
                    <a:pt x="4655731" y="174142"/>
                  </a:lnTo>
                  <a:lnTo>
                    <a:pt x="4649444" y="127584"/>
                  </a:lnTo>
                  <a:lnTo>
                    <a:pt x="4631639" y="85877"/>
                  </a:lnTo>
                  <a:lnTo>
                    <a:pt x="4604220" y="50647"/>
                  </a:lnTo>
                  <a:lnTo>
                    <a:pt x="4568787" y="23507"/>
                  </a:lnTo>
                  <a:lnTo>
                    <a:pt x="4527283" y="6184"/>
                  </a:lnTo>
                  <a:lnTo>
                    <a:pt x="4481474" y="0"/>
                  </a:lnTo>
                  <a:lnTo>
                    <a:pt x="1429804" y="0"/>
                  </a:lnTo>
                  <a:lnTo>
                    <a:pt x="1383144" y="6273"/>
                  </a:lnTo>
                  <a:lnTo>
                    <a:pt x="1341437" y="24079"/>
                  </a:lnTo>
                  <a:lnTo>
                    <a:pt x="1306207" y="51511"/>
                  </a:lnTo>
                  <a:lnTo>
                    <a:pt x="1279067" y="86829"/>
                  </a:lnTo>
                  <a:lnTo>
                    <a:pt x="1261643" y="128346"/>
                  </a:lnTo>
                  <a:lnTo>
                    <a:pt x="1255458" y="174142"/>
                  </a:lnTo>
                  <a:lnTo>
                    <a:pt x="1255458" y="840066"/>
                  </a:lnTo>
                  <a:lnTo>
                    <a:pt x="1249172" y="886625"/>
                  </a:lnTo>
                  <a:lnTo>
                    <a:pt x="1231366" y="928331"/>
                  </a:lnTo>
                  <a:lnTo>
                    <a:pt x="1203947" y="963561"/>
                  </a:lnTo>
                  <a:lnTo>
                    <a:pt x="1168527" y="990701"/>
                  </a:lnTo>
                  <a:lnTo>
                    <a:pt x="1127010" y="1008126"/>
                  </a:lnTo>
                  <a:lnTo>
                    <a:pt x="1081112" y="1014310"/>
                  </a:lnTo>
                  <a:lnTo>
                    <a:pt x="0" y="1014310"/>
                  </a:lnTo>
                  <a:lnTo>
                    <a:pt x="0" y="6769163"/>
                  </a:lnTo>
                  <a:lnTo>
                    <a:pt x="0" y="6943318"/>
                  </a:lnTo>
                  <a:lnTo>
                    <a:pt x="4830076" y="6943318"/>
                  </a:lnTo>
                  <a:lnTo>
                    <a:pt x="13629640" y="6943318"/>
                  </a:lnTo>
                  <a:lnTo>
                    <a:pt x="13629640" y="1016508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335" y="97535"/>
              <a:ext cx="12277725" cy="6943725"/>
            </a:xfrm>
            <a:custGeom>
              <a:avLst/>
              <a:gdLst/>
              <a:ahLst/>
              <a:cxnLst/>
              <a:rect l="l" t="t" r="r" b="b"/>
              <a:pathLst>
                <a:path w="12277725" h="6943725">
                  <a:moveTo>
                    <a:pt x="12277408" y="1016889"/>
                  </a:moveTo>
                  <a:lnTo>
                    <a:pt x="4831156" y="1016889"/>
                  </a:lnTo>
                  <a:lnTo>
                    <a:pt x="4784483" y="1010602"/>
                  </a:lnTo>
                  <a:lnTo>
                    <a:pt x="4742764" y="992784"/>
                  </a:lnTo>
                  <a:lnTo>
                    <a:pt x="4707534" y="965352"/>
                  </a:lnTo>
                  <a:lnTo>
                    <a:pt x="4680382" y="930021"/>
                  </a:lnTo>
                  <a:lnTo>
                    <a:pt x="4662957" y="888492"/>
                  </a:lnTo>
                  <a:lnTo>
                    <a:pt x="4656772" y="842670"/>
                  </a:lnTo>
                  <a:lnTo>
                    <a:pt x="4656772" y="174218"/>
                  </a:lnTo>
                  <a:lnTo>
                    <a:pt x="4650486" y="127635"/>
                  </a:lnTo>
                  <a:lnTo>
                    <a:pt x="4632668" y="85915"/>
                  </a:lnTo>
                  <a:lnTo>
                    <a:pt x="4605248" y="50673"/>
                  </a:lnTo>
                  <a:lnTo>
                    <a:pt x="4569815" y="23533"/>
                  </a:lnTo>
                  <a:lnTo>
                    <a:pt x="4528286" y="6197"/>
                  </a:lnTo>
                  <a:lnTo>
                    <a:pt x="4482477" y="0"/>
                  </a:lnTo>
                  <a:lnTo>
                    <a:pt x="1430121" y="0"/>
                  </a:lnTo>
                  <a:lnTo>
                    <a:pt x="1383461" y="6286"/>
                  </a:lnTo>
                  <a:lnTo>
                    <a:pt x="1341742" y="24104"/>
                  </a:lnTo>
                  <a:lnTo>
                    <a:pt x="1306499" y="51536"/>
                  </a:lnTo>
                  <a:lnTo>
                    <a:pt x="1279359" y="86868"/>
                  </a:lnTo>
                  <a:lnTo>
                    <a:pt x="1261935" y="128397"/>
                  </a:lnTo>
                  <a:lnTo>
                    <a:pt x="1255737" y="174218"/>
                  </a:lnTo>
                  <a:lnTo>
                    <a:pt x="1255737" y="840384"/>
                  </a:lnTo>
                  <a:lnTo>
                    <a:pt x="1249451" y="886968"/>
                  </a:lnTo>
                  <a:lnTo>
                    <a:pt x="1231646" y="928687"/>
                  </a:lnTo>
                  <a:lnTo>
                    <a:pt x="1204214" y="963930"/>
                  </a:lnTo>
                  <a:lnTo>
                    <a:pt x="1168793" y="991069"/>
                  </a:lnTo>
                  <a:lnTo>
                    <a:pt x="1127264" y="1008507"/>
                  </a:lnTo>
                  <a:lnTo>
                    <a:pt x="1081354" y="1014691"/>
                  </a:lnTo>
                  <a:lnTo>
                    <a:pt x="0" y="1014691"/>
                  </a:lnTo>
                  <a:lnTo>
                    <a:pt x="0" y="6771665"/>
                  </a:lnTo>
                  <a:lnTo>
                    <a:pt x="0" y="6943687"/>
                  </a:lnTo>
                  <a:lnTo>
                    <a:pt x="4831156" y="6943687"/>
                  </a:lnTo>
                  <a:lnTo>
                    <a:pt x="12277408" y="6943687"/>
                  </a:lnTo>
                  <a:lnTo>
                    <a:pt x="12277408" y="1016889"/>
                  </a:lnTo>
                  <a:close/>
                </a:path>
              </a:pathLst>
            </a:custGeom>
            <a:solidFill>
              <a:srgbClr val="C2C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" y="97413"/>
              <a:ext cx="18288000" cy="10191750"/>
            </a:xfrm>
            <a:custGeom>
              <a:avLst/>
              <a:gdLst/>
              <a:ahLst/>
              <a:cxnLst/>
              <a:rect l="l" t="t" r="r" b="b"/>
              <a:pathLst>
                <a:path w="18288000" h="10191750">
                  <a:moveTo>
                    <a:pt x="18287903" y="10191653"/>
                  </a:moveTo>
                  <a:lnTo>
                    <a:pt x="0" y="10191653"/>
                  </a:lnTo>
                  <a:lnTo>
                    <a:pt x="0" y="1019079"/>
                  </a:lnTo>
                  <a:lnTo>
                    <a:pt x="8876632" y="1019079"/>
                  </a:lnTo>
                  <a:lnTo>
                    <a:pt x="8876632" y="1014793"/>
                  </a:lnTo>
                  <a:lnTo>
                    <a:pt x="9958100" y="1014793"/>
                  </a:lnTo>
                  <a:lnTo>
                    <a:pt x="10004011" y="1008602"/>
                  </a:lnTo>
                  <a:lnTo>
                    <a:pt x="10045540" y="991171"/>
                  </a:lnTo>
                  <a:lnTo>
                    <a:pt x="10080973" y="964025"/>
                  </a:lnTo>
                  <a:lnTo>
                    <a:pt x="10108405" y="928782"/>
                  </a:lnTo>
                  <a:lnTo>
                    <a:pt x="10126217" y="887063"/>
                  </a:lnTo>
                  <a:lnTo>
                    <a:pt x="10132503" y="840485"/>
                  </a:lnTo>
                  <a:lnTo>
                    <a:pt x="10132503" y="174212"/>
                  </a:lnTo>
                  <a:lnTo>
                    <a:pt x="10138695" y="128396"/>
                  </a:lnTo>
                  <a:lnTo>
                    <a:pt x="10156125" y="86867"/>
                  </a:lnTo>
                  <a:lnTo>
                    <a:pt x="10183271" y="51530"/>
                  </a:lnTo>
                  <a:lnTo>
                    <a:pt x="10218515" y="24098"/>
                  </a:lnTo>
                  <a:lnTo>
                    <a:pt x="10260233" y="6286"/>
                  </a:lnTo>
                  <a:lnTo>
                    <a:pt x="10306906" y="0"/>
                  </a:lnTo>
                  <a:lnTo>
                    <a:pt x="13359477" y="0"/>
                  </a:lnTo>
                  <a:lnTo>
                    <a:pt x="13405388" y="6191"/>
                  </a:lnTo>
                  <a:lnTo>
                    <a:pt x="13446917" y="23621"/>
                  </a:lnTo>
                  <a:lnTo>
                    <a:pt x="13482350" y="50768"/>
                  </a:lnTo>
                  <a:lnTo>
                    <a:pt x="13509782" y="86010"/>
                  </a:lnTo>
                  <a:lnTo>
                    <a:pt x="13527594" y="127730"/>
                  </a:lnTo>
                  <a:lnTo>
                    <a:pt x="13533880" y="174307"/>
                  </a:lnTo>
                  <a:lnTo>
                    <a:pt x="13533880" y="842771"/>
                  </a:lnTo>
                  <a:lnTo>
                    <a:pt x="13540072" y="888587"/>
                  </a:lnTo>
                  <a:lnTo>
                    <a:pt x="13557502" y="930116"/>
                  </a:lnTo>
                  <a:lnTo>
                    <a:pt x="13584648" y="965453"/>
                  </a:lnTo>
                  <a:lnTo>
                    <a:pt x="13619891" y="992885"/>
                  </a:lnTo>
                  <a:lnTo>
                    <a:pt x="13661611" y="1010697"/>
                  </a:lnTo>
                  <a:lnTo>
                    <a:pt x="13708283" y="1016984"/>
                  </a:lnTo>
                  <a:lnTo>
                    <a:pt x="18287903" y="1016984"/>
                  </a:lnTo>
                  <a:lnTo>
                    <a:pt x="18287903" y="10191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081" y="1536814"/>
              <a:ext cx="133199" cy="1808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23" y="1536814"/>
              <a:ext cx="133294" cy="1808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00175" y="1443915"/>
              <a:ext cx="304165" cy="323850"/>
            </a:xfrm>
            <a:custGeom>
              <a:avLst/>
              <a:gdLst/>
              <a:ahLst/>
              <a:cxnLst/>
              <a:rect l="l" t="t" r="r" b="b"/>
              <a:pathLst>
                <a:path w="304165" h="323850">
                  <a:moveTo>
                    <a:pt x="253598" y="323617"/>
                  </a:moveTo>
                  <a:lnTo>
                    <a:pt x="245994" y="321998"/>
                  </a:lnTo>
                  <a:lnTo>
                    <a:pt x="239721" y="317617"/>
                  </a:lnTo>
                  <a:lnTo>
                    <a:pt x="235538" y="311141"/>
                  </a:lnTo>
                  <a:lnTo>
                    <a:pt x="234017" y="303236"/>
                  </a:lnTo>
                  <a:lnTo>
                    <a:pt x="234017" y="289236"/>
                  </a:lnTo>
                  <a:lnTo>
                    <a:pt x="215482" y="299712"/>
                  </a:lnTo>
                  <a:lnTo>
                    <a:pt x="195521" y="307427"/>
                  </a:lnTo>
                  <a:lnTo>
                    <a:pt x="174325" y="312284"/>
                  </a:lnTo>
                  <a:lnTo>
                    <a:pt x="152178" y="313903"/>
                  </a:lnTo>
                  <a:lnTo>
                    <a:pt x="104081" y="305903"/>
                  </a:lnTo>
                  <a:lnTo>
                    <a:pt x="62354" y="283617"/>
                  </a:lnTo>
                  <a:lnTo>
                    <a:pt x="29466" y="249617"/>
                  </a:lnTo>
                  <a:lnTo>
                    <a:pt x="7794" y="206475"/>
                  </a:lnTo>
                  <a:lnTo>
                    <a:pt x="0" y="156951"/>
                  </a:lnTo>
                  <a:lnTo>
                    <a:pt x="7794" y="107332"/>
                  </a:lnTo>
                  <a:lnTo>
                    <a:pt x="29371" y="64285"/>
                  </a:lnTo>
                  <a:lnTo>
                    <a:pt x="62259" y="30285"/>
                  </a:lnTo>
                  <a:lnTo>
                    <a:pt x="104081" y="7999"/>
                  </a:lnTo>
                  <a:lnTo>
                    <a:pt x="152083" y="0"/>
                  </a:lnTo>
                  <a:lnTo>
                    <a:pt x="200179" y="7999"/>
                  </a:lnTo>
                  <a:lnTo>
                    <a:pt x="241907" y="30285"/>
                  </a:lnTo>
                  <a:lnTo>
                    <a:pt x="274795" y="64285"/>
                  </a:lnTo>
                  <a:lnTo>
                    <a:pt x="296372" y="107332"/>
                  </a:lnTo>
                  <a:lnTo>
                    <a:pt x="304166" y="156951"/>
                  </a:lnTo>
                  <a:lnTo>
                    <a:pt x="302645" y="164856"/>
                  </a:lnTo>
                  <a:lnTo>
                    <a:pt x="256070" y="111713"/>
                  </a:lnTo>
                  <a:lnTo>
                    <a:pt x="231926" y="74571"/>
                  </a:lnTo>
                  <a:lnTo>
                    <a:pt x="195997" y="49618"/>
                  </a:lnTo>
                  <a:lnTo>
                    <a:pt x="152083" y="40475"/>
                  </a:lnTo>
                  <a:lnTo>
                    <a:pt x="108169" y="49618"/>
                  </a:lnTo>
                  <a:lnTo>
                    <a:pt x="72334" y="74571"/>
                  </a:lnTo>
                  <a:lnTo>
                    <a:pt x="48096" y="111618"/>
                  </a:lnTo>
                  <a:lnTo>
                    <a:pt x="39256" y="156951"/>
                  </a:lnTo>
                  <a:lnTo>
                    <a:pt x="48096" y="202284"/>
                  </a:lnTo>
                  <a:lnTo>
                    <a:pt x="72334" y="239332"/>
                  </a:lnTo>
                  <a:lnTo>
                    <a:pt x="108264" y="264284"/>
                  </a:lnTo>
                  <a:lnTo>
                    <a:pt x="152178" y="273427"/>
                  </a:lnTo>
                  <a:lnTo>
                    <a:pt x="163299" y="272855"/>
                  </a:lnTo>
                  <a:lnTo>
                    <a:pt x="174135" y="271236"/>
                  </a:lnTo>
                  <a:lnTo>
                    <a:pt x="184590" y="268570"/>
                  </a:lnTo>
                  <a:lnTo>
                    <a:pt x="194666" y="264951"/>
                  </a:lnTo>
                  <a:lnTo>
                    <a:pt x="187822" y="262760"/>
                  </a:lnTo>
                  <a:lnTo>
                    <a:pt x="182309" y="258379"/>
                  </a:lnTo>
                  <a:lnTo>
                    <a:pt x="178602" y="252189"/>
                  </a:lnTo>
                  <a:lnTo>
                    <a:pt x="177271" y="244855"/>
                  </a:lnTo>
                  <a:lnTo>
                    <a:pt x="178792" y="236951"/>
                  </a:lnTo>
                  <a:lnTo>
                    <a:pt x="182975" y="230475"/>
                  </a:lnTo>
                  <a:lnTo>
                    <a:pt x="189248" y="226094"/>
                  </a:lnTo>
                  <a:lnTo>
                    <a:pt x="196852" y="224475"/>
                  </a:lnTo>
                  <a:lnTo>
                    <a:pt x="253598" y="224475"/>
                  </a:lnTo>
                  <a:lnTo>
                    <a:pt x="273179" y="303331"/>
                  </a:lnTo>
                  <a:lnTo>
                    <a:pt x="271658" y="311236"/>
                  </a:lnTo>
                  <a:lnTo>
                    <a:pt x="267476" y="317712"/>
                  </a:lnTo>
                  <a:lnTo>
                    <a:pt x="261202" y="322093"/>
                  </a:lnTo>
                  <a:lnTo>
                    <a:pt x="253598" y="323617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2195" y="1348242"/>
              <a:ext cx="15659100" cy="514350"/>
            </a:xfrm>
            <a:custGeom>
              <a:avLst/>
              <a:gdLst/>
              <a:ahLst/>
              <a:cxnLst/>
              <a:rect l="l" t="t" r="r" b="b"/>
              <a:pathLst>
                <a:path w="15659100" h="514350">
                  <a:moveTo>
                    <a:pt x="15403566" y="514345"/>
                  </a:moveTo>
                  <a:lnTo>
                    <a:pt x="255216" y="514345"/>
                  </a:lnTo>
                  <a:lnTo>
                    <a:pt x="209298" y="510154"/>
                  </a:lnTo>
                  <a:lnTo>
                    <a:pt x="166142" y="498248"/>
                  </a:lnTo>
                  <a:lnTo>
                    <a:pt x="126417" y="479198"/>
                  </a:lnTo>
                  <a:lnTo>
                    <a:pt x="90787" y="453862"/>
                  </a:lnTo>
                  <a:lnTo>
                    <a:pt x="60017" y="422906"/>
                  </a:lnTo>
                  <a:lnTo>
                    <a:pt x="34867" y="386997"/>
                  </a:lnTo>
                  <a:lnTo>
                    <a:pt x="16004" y="346897"/>
                  </a:lnTo>
                  <a:lnTo>
                    <a:pt x="4096" y="303368"/>
                  </a:lnTo>
                  <a:lnTo>
                    <a:pt x="0" y="257172"/>
                  </a:lnTo>
                  <a:lnTo>
                    <a:pt x="4096" y="210976"/>
                  </a:lnTo>
                  <a:lnTo>
                    <a:pt x="15909" y="167448"/>
                  </a:lnTo>
                  <a:lnTo>
                    <a:pt x="34771" y="127348"/>
                  </a:lnTo>
                  <a:lnTo>
                    <a:pt x="60017" y="91439"/>
                  </a:lnTo>
                  <a:lnTo>
                    <a:pt x="90787" y="60483"/>
                  </a:lnTo>
                  <a:lnTo>
                    <a:pt x="126417" y="35146"/>
                  </a:lnTo>
                  <a:lnTo>
                    <a:pt x="166142" y="16097"/>
                  </a:lnTo>
                  <a:lnTo>
                    <a:pt x="209298" y="4095"/>
                  </a:lnTo>
                  <a:lnTo>
                    <a:pt x="255216" y="0"/>
                  </a:lnTo>
                  <a:lnTo>
                    <a:pt x="15403566" y="0"/>
                  </a:lnTo>
                  <a:lnTo>
                    <a:pt x="15449483" y="4095"/>
                  </a:lnTo>
                  <a:lnTo>
                    <a:pt x="15492639" y="16001"/>
                  </a:lnTo>
                  <a:lnTo>
                    <a:pt x="15532365" y="35051"/>
                  </a:lnTo>
                  <a:lnTo>
                    <a:pt x="15567994" y="60387"/>
                  </a:lnTo>
                  <a:lnTo>
                    <a:pt x="15598764" y="91343"/>
                  </a:lnTo>
                  <a:lnTo>
                    <a:pt x="15623915" y="127252"/>
                  </a:lnTo>
                  <a:lnTo>
                    <a:pt x="15642777" y="167352"/>
                  </a:lnTo>
                  <a:lnTo>
                    <a:pt x="15654590" y="210881"/>
                  </a:lnTo>
                  <a:lnTo>
                    <a:pt x="15658686" y="257077"/>
                  </a:lnTo>
                  <a:lnTo>
                    <a:pt x="15654590" y="303273"/>
                  </a:lnTo>
                  <a:lnTo>
                    <a:pt x="15642777" y="346802"/>
                  </a:lnTo>
                  <a:lnTo>
                    <a:pt x="15623915" y="386902"/>
                  </a:lnTo>
                  <a:lnTo>
                    <a:pt x="15598764" y="422810"/>
                  </a:lnTo>
                  <a:lnTo>
                    <a:pt x="15567994" y="453766"/>
                  </a:lnTo>
                  <a:lnTo>
                    <a:pt x="15532365" y="479103"/>
                  </a:lnTo>
                  <a:lnTo>
                    <a:pt x="15492639" y="498153"/>
                  </a:lnTo>
                  <a:lnTo>
                    <a:pt x="15449483" y="510059"/>
                  </a:lnTo>
                  <a:lnTo>
                    <a:pt x="15403566" y="514250"/>
                  </a:lnTo>
                  <a:close/>
                </a:path>
              </a:pathLst>
            </a:custGeom>
            <a:solidFill>
              <a:srgbClr val="ECB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900" y="1443836"/>
              <a:ext cx="221615" cy="287655"/>
            </a:xfrm>
            <a:custGeom>
              <a:avLst/>
              <a:gdLst/>
              <a:ahLst/>
              <a:cxnLst/>
              <a:rect l="l" t="t" r="r" b="b"/>
              <a:pathLst>
                <a:path w="221614" h="287655">
                  <a:moveTo>
                    <a:pt x="141082" y="287144"/>
                  </a:moveTo>
                  <a:lnTo>
                    <a:pt x="96494" y="279811"/>
                  </a:lnTo>
                  <a:lnTo>
                    <a:pt x="57801" y="259430"/>
                  </a:lnTo>
                  <a:lnTo>
                    <a:pt x="27284" y="228382"/>
                  </a:lnTo>
                  <a:lnTo>
                    <a:pt x="7225" y="188858"/>
                  </a:lnTo>
                  <a:lnTo>
                    <a:pt x="0" y="143524"/>
                  </a:lnTo>
                  <a:lnTo>
                    <a:pt x="7225" y="98191"/>
                  </a:lnTo>
                  <a:lnTo>
                    <a:pt x="27284" y="58857"/>
                  </a:lnTo>
                  <a:lnTo>
                    <a:pt x="57801" y="27714"/>
                  </a:lnTo>
                  <a:lnTo>
                    <a:pt x="96494" y="7333"/>
                  </a:lnTo>
                  <a:lnTo>
                    <a:pt x="141082" y="0"/>
                  </a:lnTo>
                  <a:lnTo>
                    <a:pt x="185669" y="7333"/>
                  </a:lnTo>
                  <a:lnTo>
                    <a:pt x="220845" y="25904"/>
                  </a:lnTo>
                  <a:lnTo>
                    <a:pt x="141082" y="25904"/>
                  </a:lnTo>
                  <a:lnTo>
                    <a:pt x="96114" y="35143"/>
                  </a:lnTo>
                  <a:lnTo>
                    <a:pt x="59323" y="60381"/>
                  </a:lnTo>
                  <a:lnTo>
                    <a:pt x="34510" y="97810"/>
                  </a:lnTo>
                  <a:lnTo>
                    <a:pt x="25383" y="143619"/>
                  </a:lnTo>
                  <a:lnTo>
                    <a:pt x="34510" y="189429"/>
                  </a:lnTo>
                  <a:lnTo>
                    <a:pt x="59323" y="226858"/>
                  </a:lnTo>
                  <a:lnTo>
                    <a:pt x="96114" y="252096"/>
                  </a:lnTo>
                  <a:lnTo>
                    <a:pt x="141082" y="261334"/>
                  </a:lnTo>
                  <a:lnTo>
                    <a:pt x="221225" y="261334"/>
                  </a:lnTo>
                  <a:lnTo>
                    <a:pt x="217897" y="264001"/>
                  </a:lnTo>
                  <a:lnTo>
                    <a:pt x="194415" y="276573"/>
                  </a:lnTo>
                  <a:lnTo>
                    <a:pt x="168652" y="284477"/>
                  </a:lnTo>
                  <a:lnTo>
                    <a:pt x="141082" y="287144"/>
                  </a:lnTo>
                  <a:close/>
                </a:path>
              </a:pathLst>
            </a:custGeom>
            <a:solidFill>
              <a:srgbClr val="FF8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983" y="1469646"/>
              <a:ext cx="191658" cy="29790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5972" y="263360"/>
              <a:ext cx="600075" cy="600075"/>
            </a:xfrm>
            <a:custGeom>
              <a:avLst/>
              <a:gdLst/>
              <a:ahLst/>
              <a:cxnLst/>
              <a:rect l="l" t="t" r="r" b="b"/>
              <a:pathLst>
                <a:path w="600075" h="600075">
                  <a:moveTo>
                    <a:pt x="300037" y="600074"/>
                  </a:moveTo>
                  <a:lnTo>
                    <a:pt x="251364" y="596169"/>
                  </a:lnTo>
                  <a:lnTo>
                    <a:pt x="205168" y="584834"/>
                  </a:lnTo>
                  <a:lnTo>
                    <a:pt x="162115" y="566642"/>
                  </a:lnTo>
                  <a:lnTo>
                    <a:pt x="122777" y="542258"/>
                  </a:lnTo>
                  <a:lnTo>
                    <a:pt x="87820" y="512254"/>
                  </a:lnTo>
                  <a:lnTo>
                    <a:pt x="57911" y="477202"/>
                  </a:lnTo>
                  <a:lnTo>
                    <a:pt x="33527" y="437959"/>
                  </a:lnTo>
                  <a:lnTo>
                    <a:pt x="15335" y="394906"/>
                  </a:lnTo>
                  <a:lnTo>
                    <a:pt x="3905" y="348710"/>
                  </a:lnTo>
                  <a:lnTo>
                    <a:pt x="0" y="300037"/>
                  </a:lnTo>
                  <a:lnTo>
                    <a:pt x="3905" y="251364"/>
                  </a:lnTo>
                  <a:lnTo>
                    <a:pt x="15239" y="205168"/>
                  </a:lnTo>
                  <a:lnTo>
                    <a:pt x="33432" y="162115"/>
                  </a:lnTo>
                  <a:lnTo>
                    <a:pt x="57911" y="122872"/>
                  </a:lnTo>
                  <a:lnTo>
                    <a:pt x="87915" y="87915"/>
                  </a:lnTo>
                  <a:lnTo>
                    <a:pt x="122872" y="57911"/>
                  </a:lnTo>
                  <a:lnTo>
                    <a:pt x="162210" y="33527"/>
                  </a:lnTo>
                  <a:lnTo>
                    <a:pt x="205263" y="15335"/>
                  </a:lnTo>
                  <a:lnTo>
                    <a:pt x="251364" y="3905"/>
                  </a:lnTo>
                  <a:lnTo>
                    <a:pt x="300037" y="0"/>
                  </a:lnTo>
                  <a:lnTo>
                    <a:pt x="348710" y="3905"/>
                  </a:lnTo>
                  <a:lnTo>
                    <a:pt x="394906" y="15239"/>
                  </a:lnTo>
                  <a:lnTo>
                    <a:pt x="437959" y="33432"/>
                  </a:lnTo>
                  <a:lnTo>
                    <a:pt x="477202" y="57911"/>
                  </a:lnTo>
                  <a:lnTo>
                    <a:pt x="512159" y="87915"/>
                  </a:lnTo>
                  <a:lnTo>
                    <a:pt x="542162" y="122872"/>
                  </a:lnTo>
                  <a:lnTo>
                    <a:pt x="566546" y="162210"/>
                  </a:lnTo>
                  <a:lnTo>
                    <a:pt x="584739" y="205263"/>
                  </a:lnTo>
                  <a:lnTo>
                    <a:pt x="596074" y="251459"/>
                  </a:lnTo>
                  <a:lnTo>
                    <a:pt x="600074" y="300037"/>
                  </a:lnTo>
                  <a:lnTo>
                    <a:pt x="596169" y="348710"/>
                  </a:lnTo>
                  <a:lnTo>
                    <a:pt x="584834" y="394906"/>
                  </a:lnTo>
                  <a:lnTo>
                    <a:pt x="566642" y="437959"/>
                  </a:lnTo>
                  <a:lnTo>
                    <a:pt x="542258" y="477297"/>
                  </a:lnTo>
                  <a:lnTo>
                    <a:pt x="512254" y="512254"/>
                  </a:lnTo>
                  <a:lnTo>
                    <a:pt x="477297" y="542258"/>
                  </a:lnTo>
                  <a:lnTo>
                    <a:pt x="437959" y="566642"/>
                  </a:lnTo>
                  <a:lnTo>
                    <a:pt x="394906" y="584834"/>
                  </a:lnTo>
                  <a:lnTo>
                    <a:pt x="348710" y="596169"/>
                  </a:lnTo>
                  <a:lnTo>
                    <a:pt x="300037" y="600074"/>
                  </a:lnTo>
                  <a:close/>
                </a:path>
              </a:pathLst>
            </a:custGeom>
            <a:solidFill>
              <a:srgbClr val="004A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1302" y="462804"/>
              <a:ext cx="147189" cy="1059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103824" y="462804"/>
              <a:ext cx="231140" cy="295275"/>
            </a:xfrm>
            <a:custGeom>
              <a:avLst/>
              <a:gdLst/>
              <a:ahLst/>
              <a:cxnLst/>
              <a:rect l="l" t="t" r="r" b="b"/>
              <a:pathLst>
                <a:path w="231140" h="295275">
                  <a:moveTo>
                    <a:pt x="36893" y="295242"/>
                  </a:moveTo>
                  <a:lnTo>
                    <a:pt x="21905" y="295242"/>
                  </a:lnTo>
                  <a:lnTo>
                    <a:pt x="14315" y="292360"/>
                  </a:lnTo>
                  <a:lnTo>
                    <a:pt x="8550" y="286596"/>
                  </a:lnTo>
                  <a:lnTo>
                    <a:pt x="2113" y="276796"/>
                  </a:lnTo>
                  <a:lnTo>
                    <a:pt x="0" y="265747"/>
                  </a:lnTo>
                  <a:lnTo>
                    <a:pt x="2113" y="254602"/>
                  </a:lnTo>
                  <a:lnTo>
                    <a:pt x="8646" y="244898"/>
                  </a:lnTo>
                  <a:lnTo>
                    <a:pt x="105876" y="147477"/>
                  </a:lnTo>
                  <a:lnTo>
                    <a:pt x="8839" y="50344"/>
                  </a:lnTo>
                  <a:lnTo>
                    <a:pt x="2401" y="40544"/>
                  </a:lnTo>
                  <a:lnTo>
                    <a:pt x="192" y="29495"/>
                  </a:lnTo>
                  <a:lnTo>
                    <a:pt x="2401" y="18350"/>
                  </a:lnTo>
                  <a:lnTo>
                    <a:pt x="8839" y="8646"/>
                  </a:lnTo>
                  <a:lnTo>
                    <a:pt x="18638" y="2113"/>
                  </a:lnTo>
                  <a:lnTo>
                    <a:pt x="29687" y="0"/>
                  </a:lnTo>
                  <a:lnTo>
                    <a:pt x="40736" y="2113"/>
                  </a:lnTo>
                  <a:lnTo>
                    <a:pt x="50536" y="8646"/>
                  </a:lnTo>
                  <a:lnTo>
                    <a:pt x="147573" y="105780"/>
                  </a:lnTo>
                  <a:lnTo>
                    <a:pt x="230871" y="105780"/>
                  </a:lnTo>
                  <a:lnTo>
                    <a:pt x="189270" y="147477"/>
                  </a:lnTo>
                  <a:lnTo>
                    <a:pt x="230871" y="189174"/>
                  </a:lnTo>
                  <a:lnTo>
                    <a:pt x="147477" y="189174"/>
                  </a:lnTo>
                  <a:lnTo>
                    <a:pt x="44483" y="292360"/>
                  </a:lnTo>
                  <a:lnTo>
                    <a:pt x="36893" y="295242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1302" y="651979"/>
              <a:ext cx="147189" cy="1057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0086" y="2205489"/>
              <a:ext cx="11868148" cy="425767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17665" y="415433"/>
            <a:ext cx="1720214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1900" spc="-150" dirty="0">
                <a:solidFill>
                  <a:srgbClr val="FFFFFF"/>
                </a:solidFill>
                <a:latin typeface="Verdana"/>
                <a:cs typeface="Verdana"/>
              </a:rPr>
              <a:t>01.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265"/>
              </a:lnSpc>
            </a:pPr>
            <a:r>
              <a:rPr sz="1900" spc="20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89637" y="415433"/>
            <a:ext cx="18942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02.</a:t>
            </a:r>
            <a:r>
              <a:rPr sz="1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56954" y="334439"/>
            <a:ext cx="251015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sz="1900" spc="20" dirty="0">
                <a:latin typeface="Verdana"/>
                <a:cs typeface="Verdana"/>
              </a:rPr>
              <a:t>0</a:t>
            </a:r>
            <a:r>
              <a:rPr sz="1900" spc="-165" dirty="0">
                <a:latin typeface="Verdana"/>
                <a:cs typeface="Verdana"/>
              </a:rPr>
              <a:t>3</a:t>
            </a:r>
            <a:r>
              <a:rPr sz="1900" spc="-290" dirty="0">
                <a:latin typeface="Verdana"/>
                <a:cs typeface="Verdana"/>
              </a:rPr>
              <a:t>.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80" dirty="0">
                <a:latin typeface="Verdana"/>
                <a:cs typeface="Verdana"/>
              </a:rPr>
              <a:t>D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a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190" dirty="0">
                <a:latin typeface="Verdana"/>
                <a:cs typeface="Verdana"/>
              </a:rPr>
              <a:t>P</a:t>
            </a:r>
            <a:r>
              <a:rPr sz="1900" spc="-75" dirty="0">
                <a:latin typeface="Verdana"/>
                <a:cs typeface="Verdana"/>
              </a:rPr>
              <a:t>r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0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90" dirty="0">
                <a:latin typeface="Verdana"/>
                <a:cs typeface="Verdana"/>
              </a:rPr>
              <a:t>ss</a:t>
            </a:r>
            <a:r>
              <a:rPr sz="1900" spc="-285" dirty="0">
                <a:latin typeface="Verdana"/>
                <a:cs typeface="Verdana"/>
              </a:rPr>
              <a:t>,  </a:t>
            </a:r>
            <a:r>
              <a:rPr sz="1900" dirty="0">
                <a:latin typeface="Verdana"/>
                <a:cs typeface="Verdana"/>
              </a:rPr>
              <a:t>V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-90" dirty="0">
                <a:latin typeface="Verdana"/>
                <a:cs typeface="Verdana"/>
              </a:rPr>
              <a:t>s</a:t>
            </a:r>
            <a:r>
              <a:rPr sz="1900" spc="50" dirty="0">
                <a:latin typeface="Verdana"/>
                <a:cs typeface="Verdana"/>
              </a:rPr>
              <a:t>u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40" dirty="0">
                <a:latin typeface="Verdana"/>
                <a:cs typeface="Verdana"/>
              </a:rPr>
              <a:t>li</a:t>
            </a:r>
            <a:r>
              <a:rPr sz="1900" spc="-55" dirty="0">
                <a:latin typeface="Verdana"/>
                <a:cs typeface="Verdana"/>
              </a:rPr>
              <a:t>z</a:t>
            </a:r>
            <a:r>
              <a:rPr sz="1900" spc="-5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40" dirty="0">
                <a:latin typeface="Verdana"/>
                <a:cs typeface="Verdana"/>
              </a:rPr>
              <a:t>i</a:t>
            </a:r>
            <a:r>
              <a:rPr sz="1900" spc="10" dirty="0">
                <a:latin typeface="Verdana"/>
                <a:cs typeface="Verdana"/>
              </a:rPr>
              <a:t>o</a:t>
            </a:r>
            <a:r>
              <a:rPr sz="1900" spc="55" dirty="0">
                <a:latin typeface="Verdana"/>
                <a:cs typeface="Verdana"/>
              </a:rPr>
              <a:t>n</a:t>
            </a:r>
            <a:r>
              <a:rPr sz="1900" spc="-290" dirty="0">
                <a:latin typeface="Verdana"/>
                <a:cs typeface="Verdana"/>
              </a:rPr>
              <a:t>,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-254" dirty="0">
                <a:latin typeface="Verdana"/>
                <a:cs typeface="Verdana"/>
              </a:rPr>
              <a:t>I</a:t>
            </a:r>
            <a:r>
              <a:rPr sz="1900" spc="55" dirty="0">
                <a:latin typeface="Verdana"/>
                <a:cs typeface="Verdana"/>
              </a:rPr>
              <a:t>n</a:t>
            </a:r>
            <a:r>
              <a:rPr sz="1900" spc="-90" dirty="0">
                <a:latin typeface="Verdana"/>
                <a:cs typeface="Verdana"/>
              </a:rPr>
              <a:t>s</a:t>
            </a:r>
            <a:r>
              <a:rPr sz="1900" spc="90" dirty="0">
                <a:latin typeface="Verdana"/>
                <a:cs typeface="Verdana"/>
              </a:rPr>
              <a:t>g</a:t>
            </a:r>
            <a:r>
              <a:rPr sz="1900" spc="55" dirty="0">
                <a:latin typeface="Verdana"/>
                <a:cs typeface="Verdana"/>
              </a:rPr>
              <a:t>h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-65" dirty="0"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41810" y="1328766"/>
            <a:ext cx="1121854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Project-Based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50" dirty="0">
                <a:solidFill>
                  <a:srgbClr val="48494E"/>
                </a:solidFill>
                <a:latin typeface="Trebuchet MS"/>
                <a:cs typeface="Trebuchet MS"/>
              </a:rPr>
              <a:t>Intern: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05" dirty="0">
                <a:solidFill>
                  <a:srgbClr val="48494E"/>
                </a:solidFill>
                <a:latin typeface="Trebuchet MS"/>
                <a:cs typeface="Trebuchet MS"/>
              </a:rPr>
              <a:t>Big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55" dirty="0">
                <a:solidFill>
                  <a:srgbClr val="48494E"/>
                </a:solidFill>
                <a:latin typeface="Trebuchet MS"/>
                <a:cs typeface="Trebuchet MS"/>
              </a:rPr>
              <a:t>Data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48494E"/>
                </a:solidFill>
                <a:latin typeface="Trebuchet MS"/>
                <a:cs typeface="Trebuchet MS"/>
              </a:rPr>
              <a:t>Analytics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70" dirty="0">
                <a:solidFill>
                  <a:srgbClr val="48494E"/>
                </a:solidFill>
                <a:latin typeface="Trebuchet MS"/>
                <a:cs typeface="Trebuchet MS"/>
              </a:rPr>
              <a:t>Virtual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95" dirty="0">
                <a:solidFill>
                  <a:srgbClr val="48494E"/>
                </a:solidFill>
                <a:latin typeface="Trebuchet MS"/>
                <a:cs typeface="Trebuchet MS"/>
              </a:rPr>
              <a:t>Internship</a:t>
            </a:r>
            <a:r>
              <a:rPr sz="2250" b="1" spc="-120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-60" dirty="0">
                <a:solidFill>
                  <a:srgbClr val="48494E"/>
                </a:solidFill>
                <a:latin typeface="Trebuchet MS"/>
                <a:cs typeface="Trebuchet MS"/>
              </a:rPr>
              <a:t>PT.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Kimia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48494E"/>
                </a:solidFill>
                <a:latin typeface="Trebuchet MS"/>
                <a:cs typeface="Trebuchet MS"/>
              </a:rPr>
              <a:t>Farma</a:t>
            </a:r>
            <a:r>
              <a:rPr sz="2250" b="1" spc="-125" dirty="0">
                <a:solidFill>
                  <a:srgbClr val="48494E"/>
                </a:solidFill>
                <a:latin typeface="Trebuchet MS"/>
                <a:cs typeface="Trebuchet MS"/>
              </a:rPr>
              <a:t> </a:t>
            </a:r>
            <a:r>
              <a:rPr sz="2250" b="1" spc="65" dirty="0">
                <a:solidFill>
                  <a:srgbClr val="48494E"/>
                </a:solidFill>
                <a:latin typeface="Trebuchet MS"/>
                <a:cs typeface="Trebuchet MS"/>
              </a:rPr>
              <a:t>Tbk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2853" y="6422539"/>
            <a:ext cx="16535400" cy="22256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1750" algn="just">
              <a:lnSpc>
                <a:spcPct val="100000"/>
              </a:lnSpc>
              <a:spcBef>
                <a:spcPts val="1015"/>
              </a:spcBef>
            </a:pPr>
            <a:r>
              <a:rPr sz="3200" b="1" spc="265" dirty="0">
                <a:solidFill>
                  <a:srgbClr val="FF8F4D"/>
                </a:solidFill>
                <a:latin typeface="Trebuchet MS"/>
                <a:cs typeface="Trebuchet MS"/>
              </a:rPr>
              <a:t>Insight</a:t>
            </a:r>
            <a:r>
              <a:rPr sz="3200" b="1" spc="65" dirty="0">
                <a:solidFill>
                  <a:srgbClr val="FF8F4D"/>
                </a:solidFill>
                <a:latin typeface="Trebuchet MS"/>
                <a:cs typeface="Trebuchet MS"/>
              </a:rPr>
              <a:t> </a:t>
            </a:r>
            <a:r>
              <a:rPr sz="3200" b="1" spc="-265" dirty="0">
                <a:solidFill>
                  <a:srgbClr val="FF8F4D"/>
                </a:solidFill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12700" marR="5080" algn="just">
              <a:lnSpc>
                <a:spcPct val="104200"/>
              </a:lnSpc>
              <a:spcBef>
                <a:spcPts val="565"/>
              </a:spcBef>
            </a:pPr>
            <a:r>
              <a:rPr sz="2400" spc="10" dirty="0">
                <a:latin typeface="Lucida Sans Unicode"/>
                <a:cs typeface="Lucida Sans Unicode"/>
              </a:rPr>
              <a:t>From the </a:t>
            </a:r>
            <a:r>
              <a:rPr sz="2400" spc="-30" dirty="0">
                <a:latin typeface="Lucida Sans Unicode"/>
                <a:cs typeface="Lucida Sans Unicode"/>
              </a:rPr>
              <a:t>graph, </a:t>
            </a:r>
            <a:r>
              <a:rPr sz="2400" spc="35" dirty="0">
                <a:latin typeface="Lucida Sans Unicode"/>
                <a:cs typeface="Lucida Sans Unicode"/>
              </a:rPr>
              <a:t>we </a:t>
            </a:r>
            <a:r>
              <a:rPr sz="2400" spc="-5" dirty="0">
                <a:latin typeface="Lucida Sans Unicode"/>
                <a:cs typeface="Lucida Sans Unicode"/>
              </a:rPr>
              <a:t>can </a:t>
            </a:r>
            <a:r>
              <a:rPr sz="2400" spc="10" dirty="0">
                <a:latin typeface="Lucida Sans Unicode"/>
                <a:cs typeface="Lucida Sans Unicode"/>
              </a:rPr>
              <a:t>see </a:t>
            </a:r>
            <a:r>
              <a:rPr sz="2400" spc="5" dirty="0">
                <a:latin typeface="Lucida Sans Unicode"/>
                <a:cs typeface="Lucida Sans Unicode"/>
              </a:rPr>
              <a:t>that </a:t>
            </a:r>
            <a:r>
              <a:rPr sz="2400" spc="10" dirty="0">
                <a:latin typeface="Lucida Sans Unicode"/>
                <a:cs typeface="Lucida Sans Unicode"/>
              </a:rPr>
              <a:t>the </a:t>
            </a:r>
            <a:r>
              <a:rPr sz="2400" spc="25" dirty="0">
                <a:latin typeface="Lucida Sans Unicode"/>
                <a:cs typeface="Lucida Sans Unicode"/>
              </a:rPr>
              <a:t>number </a:t>
            </a:r>
            <a:r>
              <a:rPr sz="2400" spc="-25" dirty="0">
                <a:latin typeface="Lucida Sans Unicode"/>
                <a:cs typeface="Lucida Sans Unicode"/>
              </a:rPr>
              <a:t>of </a:t>
            </a:r>
            <a:r>
              <a:rPr sz="2400" dirty="0">
                <a:latin typeface="Lucida Sans Unicode"/>
                <a:cs typeface="Lucida Sans Unicode"/>
              </a:rPr>
              <a:t>product </a:t>
            </a:r>
            <a:r>
              <a:rPr sz="2400" spc="-10" dirty="0">
                <a:latin typeface="Lucida Sans Unicode"/>
                <a:cs typeface="Lucida Sans Unicode"/>
              </a:rPr>
              <a:t>sales </a:t>
            </a:r>
            <a:r>
              <a:rPr sz="2400" spc="10" dirty="0">
                <a:latin typeface="Lucida Sans Unicode"/>
                <a:cs typeface="Lucida Sans Unicode"/>
              </a:rPr>
              <a:t>and </a:t>
            </a:r>
            <a:r>
              <a:rPr sz="2400" dirty="0">
                <a:latin typeface="Lucida Sans Unicode"/>
                <a:cs typeface="Lucida Sans Unicode"/>
              </a:rPr>
              <a:t>product quantity </a:t>
            </a:r>
            <a:r>
              <a:rPr sz="2400" spc="15" dirty="0">
                <a:latin typeface="Lucida Sans Unicode"/>
                <a:cs typeface="Lucida Sans Unicode"/>
              </a:rPr>
              <a:t>trend </a:t>
            </a:r>
            <a:r>
              <a:rPr sz="2400" spc="-5" dirty="0">
                <a:latin typeface="Lucida Sans Unicode"/>
                <a:cs typeface="Lucida Sans Unicode"/>
              </a:rPr>
              <a:t>almost </a:t>
            </a:r>
            <a:r>
              <a:rPr sz="2400" spc="10" dirty="0">
                <a:latin typeface="Lucida Sans Unicode"/>
                <a:cs typeface="Lucida Sans Unicode"/>
              </a:rPr>
              <a:t>the </a:t>
            </a:r>
            <a:r>
              <a:rPr sz="2400" spc="15" dirty="0">
                <a:latin typeface="Lucida Sans Unicode"/>
                <a:cs typeface="Lucida Sans Unicode"/>
              </a:rPr>
              <a:t>same </a:t>
            </a:r>
            <a:r>
              <a:rPr sz="2400" spc="20" dirty="0">
                <a:latin typeface="Lucida Sans Unicode"/>
                <a:cs typeface="Lucida Sans Unicode"/>
              </a:rPr>
              <a:t> </a:t>
            </a:r>
            <a:r>
              <a:rPr sz="2400" b="1" spc="95" dirty="0">
                <a:latin typeface="Trebuchet MS"/>
                <a:cs typeface="Trebuchet MS"/>
              </a:rPr>
              <a:t>(volatile </a:t>
            </a:r>
            <a:r>
              <a:rPr sz="2400" b="1" spc="80" dirty="0">
                <a:latin typeface="Trebuchet MS"/>
                <a:cs typeface="Trebuchet MS"/>
              </a:rPr>
              <a:t>trend)</a:t>
            </a:r>
            <a:r>
              <a:rPr sz="2400" spc="80" dirty="0">
                <a:latin typeface="Lucida Sans Unicode"/>
                <a:cs typeface="Lucida Sans Unicode"/>
              </a:rPr>
              <a:t>. </a:t>
            </a:r>
            <a:r>
              <a:rPr sz="2400" spc="15" dirty="0">
                <a:latin typeface="Lucida Sans Unicode"/>
                <a:cs typeface="Lucida Sans Unicode"/>
              </a:rPr>
              <a:t>However, </a:t>
            </a:r>
            <a:r>
              <a:rPr sz="2400" b="1" spc="75" dirty="0">
                <a:latin typeface="Trebuchet MS"/>
                <a:cs typeface="Trebuchet MS"/>
              </a:rPr>
              <a:t>it </a:t>
            </a:r>
            <a:r>
              <a:rPr sz="2400" b="1" spc="170" dirty="0">
                <a:latin typeface="Trebuchet MS"/>
                <a:cs typeface="Trebuchet MS"/>
              </a:rPr>
              <a:t>seems </a:t>
            </a:r>
            <a:r>
              <a:rPr sz="2400" b="1" spc="130" dirty="0">
                <a:latin typeface="Trebuchet MS"/>
                <a:cs typeface="Trebuchet MS"/>
              </a:rPr>
              <a:t>to </a:t>
            </a:r>
            <a:r>
              <a:rPr sz="2400" b="1" spc="150" dirty="0">
                <a:latin typeface="Trebuchet MS"/>
                <a:cs typeface="Trebuchet MS"/>
              </a:rPr>
              <a:t>start </a:t>
            </a:r>
            <a:r>
              <a:rPr sz="2400" b="1" spc="130" dirty="0">
                <a:latin typeface="Trebuchet MS"/>
                <a:cs typeface="Trebuchet MS"/>
              </a:rPr>
              <a:t>to </a:t>
            </a:r>
            <a:r>
              <a:rPr sz="2400" b="1" spc="90" dirty="0">
                <a:latin typeface="Trebuchet MS"/>
                <a:cs typeface="Trebuchet MS"/>
              </a:rPr>
              <a:t>differ </a:t>
            </a:r>
            <a:r>
              <a:rPr sz="2400" b="1" spc="125" dirty="0">
                <a:latin typeface="Trebuchet MS"/>
                <a:cs typeface="Trebuchet MS"/>
              </a:rPr>
              <a:t>significantly </a:t>
            </a:r>
            <a:r>
              <a:rPr sz="2400" b="1" spc="110" dirty="0">
                <a:latin typeface="Trebuchet MS"/>
                <a:cs typeface="Trebuchet MS"/>
              </a:rPr>
              <a:t>in </a:t>
            </a:r>
            <a:r>
              <a:rPr sz="2400" b="1" spc="105" dirty="0">
                <a:latin typeface="Trebuchet MS"/>
                <a:cs typeface="Trebuchet MS"/>
              </a:rPr>
              <a:t>April </a:t>
            </a:r>
            <a:r>
              <a:rPr sz="2400" b="1" spc="-110" dirty="0">
                <a:latin typeface="Trebuchet MS"/>
                <a:cs typeface="Trebuchet MS"/>
              </a:rPr>
              <a:t>- </a:t>
            </a:r>
            <a:r>
              <a:rPr sz="2400" b="1" dirty="0">
                <a:latin typeface="Trebuchet MS"/>
                <a:cs typeface="Trebuchet MS"/>
              </a:rPr>
              <a:t>June </a:t>
            </a:r>
            <a:r>
              <a:rPr sz="2400" b="1" spc="-20" dirty="0">
                <a:latin typeface="Trebuchet MS"/>
                <a:cs typeface="Trebuchet MS"/>
              </a:rPr>
              <a:t>2022</a:t>
            </a:r>
            <a:r>
              <a:rPr sz="2400" spc="-20" dirty="0">
                <a:latin typeface="Lucida Sans Unicode"/>
                <a:cs typeface="Lucida Sans Unicode"/>
              </a:rPr>
              <a:t>. </a:t>
            </a:r>
            <a:r>
              <a:rPr sz="2400" spc="-60" dirty="0">
                <a:latin typeface="Lucida Sans Unicode"/>
                <a:cs typeface="Lucida Sans Unicode"/>
              </a:rPr>
              <a:t>This </a:t>
            </a:r>
            <a:r>
              <a:rPr sz="2400" spc="-65" dirty="0">
                <a:latin typeface="Lucida Sans Unicode"/>
                <a:cs typeface="Lucida Sans Unicode"/>
              </a:rPr>
              <a:t>is </a:t>
            </a:r>
            <a:r>
              <a:rPr sz="2400" spc="-5" dirty="0">
                <a:latin typeface="Lucida Sans Unicode"/>
                <a:cs typeface="Lucida Sans Unicode"/>
              </a:rPr>
              <a:t>indicate </a:t>
            </a:r>
            <a:r>
              <a:rPr sz="2400" spc="5" dirty="0">
                <a:latin typeface="Lucida Sans Unicode"/>
                <a:cs typeface="Lucida Sans Unicode"/>
              </a:rPr>
              <a:t>that 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15" dirty="0">
                <a:latin typeface="Lucida Sans Unicode"/>
                <a:cs typeface="Lucida Sans Unicode"/>
              </a:rPr>
              <a:t>supply </a:t>
            </a:r>
            <a:r>
              <a:rPr sz="2400" dirty="0">
                <a:latin typeface="Lucida Sans Unicode"/>
                <a:cs typeface="Lucida Sans Unicode"/>
              </a:rPr>
              <a:t>product quantity </a:t>
            </a:r>
            <a:r>
              <a:rPr sz="2400" spc="-30" dirty="0">
                <a:latin typeface="Lucida Sans Unicode"/>
                <a:cs typeface="Lucida Sans Unicode"/>
              </a:rPr>
              <a:t>in </a:t>
            </a:r>
            <a:r>
              <a:rPr sz="2400" spc="-35" dirty="0">
                <a:latin typeface="Lucida Sans Unicode"/>
                <a:cs typeface="Lucida Sans Unicode"/>
              </a:rPr>
              <a:t>April </a:t>
            </a:r>
            <a:r>
              <a:rPr sz="2400" spc="-620" dirty="0">
                <a:latin typeface="Lucida Sans Unicode"/>
                <a:cs typeface="Lucida Sans Unicode"/>
              </a:rPr>
              <a:t>-</a:t>
            </a:r>
            <a:r>
              <a:rPr sz="2400" spc="-6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June </a:t>
            </a:r>
            <a:r>
              <a:rPr sz="2400" spc="-114" dirty="0">
                <a:latin typeface="Lucida Sans Unicode"/>
                <a:cs typeface="Lucida Sans Unicode"/>
              </a:rPr>
              <a:t>2022 </a:t>
            </a:r>
            <a:r>
              <a:rPr sz="2400" spc="25" dirty="0">
                <a:latin typeface="Lucida Sans Unicode"/>
                <a:cs typeface="Lucida Sans Unicode"/>
              </a:rPr>
              <a:t>more </a:t>
            </a:r>
            <a:r>
              <a:rPr sz="2400" spc="-15" dirty="0">
                <a:latin typeface="Lucida Sans Unicode"/>
                <a:cs typeface="Lucida Sans Unicode"/>
              </a:rPr>
              <a:t>higher </a:t>
            </a:r>
            <a:r>
              <a:rPr sz="2400" spc="15" dirty="0">
                <a:latin typeface="Lucida Sans Unicode"/>
                <a:cs typeface="Lucida Sans Unicode"/>
              </a:rPr>
              <a:t>than </a:t>
            </a:r>
            <a:r>
              <a:rPr sz="2400" spc="10" dirty="0">
                <a:latin typeface="Lucida Sans Unicode"/>
                <a:cs typeface="Lucida Sans Unicode"/>
              </a:rPr>
              <a:t>the </a:t>
            </a:r>
            <a:r>
              <a:rPr sz="2400" dirty="0">
                <a:latin typeface="Lucida Sans Unicode"/>
                <a:cs typeface="Lucida Sans Unicode"/>
              </a:rPr>
              <a:t>product </a:t>
            </a:r>
            <a:r>
              <a:rPr sz="2400" spc="-10" dirty="0">
                <a:latin typeface="Lucida Sans Unicode"/>
                <a:cs typeface="Lucida Sans Unicode"/>
              </a:rPr>
              <a:t>sales </a:t>
            </a:r>
            <a:r>
              <a:rPr sz="2400" spc="-25" dirty="0">
                <a:latin typeface="Lucida Sans Unicode"/>
                <a:cs typeface="Lucida Sans Unicode"/>
              </a:rPr>
              <a:t>of </a:t>
            </a:r>
            <a:r>
              <a:rPr sz="2400" spc="10" dirty="0">
                <a:latin typeface="Lucida Sans Unicode"/>
                <a:cs typeface="Lucida Sans Unicode"/>
              </a:rPr>
              <a:t>the </a:t>
            </a:r>
            <a:r>
              <a:rPr sz="2400" spc="-10" dirty="0">
                <a:latin typeface="Lucida Sans Unicode"/>
                <a:cs typeface="Lucida Sans Unicode"/>
              </a:rPr>
              <a:t>months. </a:t>
            </a:r>
            <a:r>
              <a:rPr sz="2400" spc="-90" dirty="0">
                <a:latin typeface="Lucida Sans Unicode"/>
                <a:cs typeface="Lucida Sans Unicode"/>
              </a:rPr>
              <a:t>As </a:t>
            </a:r>
            <a:r>
              <a:rPr sz="2400" spc="15" dirty="0">
                <a:latin typeface="Lucida Sans Unicode"/>
                <a:cs typeface="Lucida Sans Unicode"/>
              </a:rPr>
              <a:t>same </a:t>
            </a:r>
            <a:r>
              <a:rPr sz="2400" spc="-45" dirty="0">
                <a:latin typeface="Lucida Sans Unicode"/>
                <a:cs typeface="Lucida Sans Unicode"/>
              </a:rPr>
              <a:t>like </a:t>
            </a:r>
            <a:r>
              <a:rPr sz="2400" spc="10" dirty="0">
                <a:latin typeface="Lucida Sans Unicode"/>
                <a:cs typeface="Lucida Sans Unicode"/>
              </a:rPr>
              <a:t>the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first</a:t>
            </a:r>
            <a:r>
              <a:rPr sz="2400" spc="-35" dirty="0">
                <a:latin typeface="Lucida Sans Unicode"/>
                <a:cs typeface="Lucida Sans Unicode"/>
              </a:rPr>
              <a:t> insights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at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previous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slide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that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indicates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an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b="1" spc="150" dirty="0">
                <a:latin typeface="Trebuchet MS"/>
                <a:cs typeface="Trebuchet MS"/>
              </a:rPr>
              <a:t>imbalance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130" dirty="0">
                <a:latin typeface="Trebuchet MS"/>
                <a:cs typeface="Trebuchet MS"/>
              </a:rPr>
              <a:t>between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145" dirty="0">
                <a:latin typeface="Trebuchet MS"/>
                <a:cs typeface="Trebuchet MS"/>
              </a:rPr>
              <a:t>sales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180" dirty="0">
                <a:latin typeface="Trebuchet MS"/>
                <a:cs typeface="Trebuchet MS"/>
              </a:rPr>
              <a:t>and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120" dirty="0">
                <a:latin typeface="Trebuchet MS"/>
                <a:cs typeface="Trebuchet MS"/>
              </a:rPr>
              <a:t>the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125" dirty="0">
                <a:latin typeface="Trebuchet MS"/>
                <a:cs typeface="Trebuchet MS"/>
              </a:rPr>
              <a:t>availability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105" dirty="0">
                <a:latin typeface="Trebuchet MS"/>
                <a:cs typeface="Trebuchet MS"/>
              </a:rPr>
              <a:t>of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155" dirty="0">
                <a:latin typeface="Trebuchet MS"/>
                <a:cs typeface="Trebuchet MS"/>
              </a:rPr>
              <a:t>drug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110" dirty="0">
                <a:latin typeface="Trebuchet MS"/>
                <a:cs typeface="Trebuchet MS"/>
              </a:rPr>
              <a:t>stocks.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1162</Words>
  <Application>Microsoft Office PowerPoint</Application>
  <PresentationFormat>Custom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Tahoma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Kimia Farma - Vicky Jodie</dc:title>
  <dc:creator>Vicky Jodie</dc:creator>
  <cp:keywords>DAFSqAUyk0Y,BAEsg7k7xfE</cp:keywords>
  <cp:lastModifiedBy>Vicky (Audit)</cp:lastModifiedBy>
  <cp:revision>1</cp:revision>
  <dcterms:created xsi:type="dcterms:W3CDTF">2023-01-04T03:58:42Z</dcterms:created>
  <dcterms:modified xsi:type="dcterms:W3CDTF">2023-01-04T04:20:29Z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2022-11-25T00:00:00Z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2022-11-25T00:00:00Z</vt:filetime>
  </property>
</Properties>
</file>