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lear Sans Regular Bold" panose="020B0604020202020204" charset="0"/>
      <p:regular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viicckkyy\Downloads\Task%203_Final%20Content%20Data%20se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Sheet4!$G$1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0-4E4D-8D16-178348190772}"/>
            </c:ext>
          </c:extLst>
        </c:ser>
        <c:ser>
          <c:idx val="1"/>
          <c:order val="1"/>
          <c:tx>
            <c:strRef>
              <c:f>Sheet4!$H$1</c:f>
              <c:strCache>
                <c:ptCount val="1"/>
                <c:pt idx="0">
                  <c:v>Negative 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B0-4E4D-8D16-178348190772}"/>
            </c:ext>
          </c:extLst>
        </c:ser>
        <c:ser>
          <c:idx val="2"/>
          <c:order val="2"/>
          <c:tx>
            <c:strRef>
              <c:f>Sheet4!$I$1</c:f>
              <c:strCache>
                <c:ptCount val="1"/>
                <c:pt idx="0">
                  <c:v>Positive 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B0-4E4D-8D16-178348190772}"/>
            </c:ext>
          </c:extLst>
        </c:ser>
        <c:ser>
          <c:idx val="3"/>
          <c:order val="3"/>
          <c:tx>
            <c:strRef>
              <c:f>Sheet4!$J$1</c:f>
              <c:strCache>
                <c:ptCount val="1"/>
                <c:pt idx="0">
                  <c:v>Neutral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B0-4E4D-8D16-178348190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39642496"/>
        <c:axId val="1439620896"/>
      </c:barChart>
      <c:catAx>
        <c:axId val="143964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620896"/>
        <c:crosses val="autoZero"/>
        <c:auto val="1"/>
        <c:lblAlgn val="ctr"/>
        <c:lblOffset val="100"/>
        <c:noMultiLvlLbl val="0"/>
      </c:catAx>
      <c:valAx>
        <c:axId val="143962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64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SkillSpireSS</a:t>
            </a:r>
            <a:endParaRPr lang="en-US" sz="2800" b="1" dirty="0"/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highlight>
                  <a:srgbClr val="A100FF"/>
                </a:highlight>
                <a:latin typeface="Comic Sans MS" panose="030F0702030302020204" pitchFamily="66" charset="0"/>
              </a:rPr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3600" b="1" dirty="0">
                <a:solidFill>
                  <a:schemeClr val="bg1"/>
                </a:solidFill>
                <a:highlight>
                  <a:srgbClr val="A100FF"/>
                </a:highlight>
                <a:latin typeface="Comic Sans MS" panose="030F0702030302020204" pitchFamily="66" charset="0"/>
              </a:rPr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b="1" dirty="0">
                <a:solidFill>
                  <a:schemeClr val="bg1"/>
                </a:solidFill>
                <a:highlight>
                  <a:srgbClr val="A100FF"/>
                </a:highlight>
                <a:latin typeface="Comic Sans MS" panose="030F0702030302020204" pitchFamily="66" charset="0"/>
              </a:rPr>
              <a:t>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596487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A100FF"/>
                </a:solidFill>
                <a:latin typeface="Arial Black" panose="020B0A04020102020204" pitchFamily="34" charset="0"/>
              </a:rPr>
              <a:t>16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6110997" y="305277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  <a:latin typeface="Arial Black" panose="020B0A04020102020204" pitchFamily="34" charset="0"/>
              </a:rPr>
              <a:t>Animal</a:t>
            </a:r>
            <a:endParaRPr lang="en-US" sz="4000" dirty="0">
              <a:solidFill>
                <a:srgbClr val="A100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853286" y="3156323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  <a:latin typeface="Arial Black" panose="020B0A04020102020204" pitchFamily="34" charset="0"/>
              </a:rPr>
              <a:t>May</a:t>
            </a:r>
            <a:endParaRPr lang="en-US" sz="4000" b="1" dirty="0">
              <a:solidFill>
                <a:srgbClr val="A100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745012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63F4225-C138-2083-30A6-31B13E776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336349"/>
              </p:ext>
            </p:extLst>
          </p:nvPr>
        </p:nvGraphicFramePr>
        <p:xfrm>
          <a:off x="3161104" y="1156806"/>
          <a:ext cx="13881834" cy="724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319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Clear Sans Regular Bold</vt:lpstr>
      <vt:lpstr>Wingdings</vt:lpstr>
      <vt:lpstr>Comic Sans MS</vt:lpstr>
      <vt:lpstr>Graphik Regular</vt:lpstr>
      <vt:lpstr>Poppins</vt:lpstr>
      <vt:lpstr>Arial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sam roy</cp:lastModifiedBy>
  <cp:revision>19</cp:revision>
  <dcterms:created xsi:type="dcterms:W3CDTF">2006-08-16T00:00:00Z</dcterms:created>
  <dcterms:modified xsi:type="dcterms:W3CDTF">2024-04-08T08:49:50Z</dcterms:modified>
  <dc:identifier>DAEhDyfaYKE</dc:identifier>
</cp:coreProperties>
</file>