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AFADE-902A-D8EC-3222-E72501211F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4F55E2-CCC5-1823-CB01-24C325BF8B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3DBF7-B1DC-1533-627C-C430AF07C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778CD-3E5D-4853-9205-02304D900C06}" type="datetimeFigureOut">
              <a:rPr lang="en-IN" smtClean="0"/>
              <a:t>25-05-2025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12AF9-8078-E4B4-7E34-C9B7403BC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2553BB-E533-A44C-ECAC-9D81BB33E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8F7CB-EA01-4433-BE20-1008667750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6075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3B75C-321A-04EE-CB19-7F6287A73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E90B76-1EDF-6512-2AF6-D57E167CB8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F4C0F-9D83-3429-6A58-0AC1EF858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778CD-3E5D-4853-9205-02304D900C06}" type="datetimeFigureOut">
              <a:rPr lang="en-IN" smtClean="0"/>
              <a:t>25-05-2025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A90FE-0F49-EE35-F03D-6F3E5E222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F4D475-AE99-F270-A1B2-5D2D953CB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8F7CB-EA01-4433-BE20-1008667750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1186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2E827E-1BE3-87AD-E567-48F42B5B1E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13A58A-3A02-EE44-54B1-49A8E44214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0E297-91CF-F499-C04A-AF21A759A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778CD-3E5D-4853-9205-02304D900C06}" type="datetimeFigureOut">
              <a:rPr lang="en-IN" smtClean="0"/>
              <a:t>25-05-2025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1FF6E-3AF9-CBD6-F74C-7DB694822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9B402-FCCE-D2E7-243D-2EA9E91EA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8F7CB-EA01-4433-BE20-1008667750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0726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AEB32-3823-F348-5469-799A1C216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37D09-1AF1-C4A9-3918-17A0C923D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41436-4AF9-49DF-6D77-4FD45E620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778CD-3E5D-4853-9205-02304D900C06}" type="datetimeFigureOut">
              <a:rPr lang="en-IN" smtClean="0"/>
              <a:t>25-05-2025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4883A5-D22D-2C45-2705-4A4F7E305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B8F033-F564-0D15-45D8-87F8A6596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8F7CB-EA01-4433-BE20-1008667750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6861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CF7FD-57AE-6AF5-C3E0-A12ED3991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63A9C5-0C85-403A-30C6-F83120A2D2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A0831-DC8B-ADED-AB19-E03E79E43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778CD-3E5D-4853-9205-02304D900C06}" type="datetimeFigureOut">
              <a:rPr lang="en-IN" smtClean="0"/>
              <a:t>25-05-2025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F434E-0695-84FB-58A1-287FC1B34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E4982-AA23-F934-23EB-E290DD872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8F7CB-EA01-4433-BE20-1008667750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675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E5613-E68E-55E8-13B8-5B8DC9BA7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DC06C-E860-079F-62BC-0A28E2E779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475D8C-C7A6-4982-717D-E04DEE5774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211D0D-1227-2D40-8768-A06A4C889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778CD-3E5D-4853-9205-02304D900C06}" type="datetimeFigureOut">
              <a:rPr lang="en-IN" smtClean="0"/>
              <a:t>25-05-2025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BD6A4F-F540-1700-9574-D6FEA6AC3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55EAF-3409-9542-788A-FA24EE263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8F7CB-EA01-4433-BE20-1008667750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2135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D5480-5D25-03A8-2425-3F1A942D8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4E3727-A4C4-2AAA-4890-8153C23C9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D9E4A9-6FA5-FB50-1F03-D977E001E8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01E3CB-3C1A-2E6D-3704-5FC69A03AB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37FCFC-4C31-5871-BE1C-7B6DE9C362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35F889-AF73-D3A7-0762-9A561E45E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778CD-3E5D-4853-9205-02304D900C06}" type="datetimeFigureOut">
              <a:rPr lang="en-IN" smtClean="0"/>
              <a:t>25-05-2025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4BEF3E-B1C3-E48D-C183-1C3451FEF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1F26BA-5FF2-3EF6-031A-D1E1653D0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8F7CB-EA01-4433-BE20-1008667750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1082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5C727-E7E4-98F2-9BE5-623FCA87E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EDF356-1F0F-3182-45D2-22EBF5F3E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778CD-3E5D-4853-9205-02304D900C06}" type="datetimeFigureOut">
              <a:rPr lang="en-IN" smtClean="0"/>
              <a:t>25-05-2025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F52E66-90CF-12AA-C144-92C52D490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E820AA-B2D4-8CF6-E979-57653C221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8F7CB-EA01-4433-BE20-1008667750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2280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41FC20-E1C8-C112-FE3D-3A328B861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778CD-3E5D-4853-9205-02304D900C06}" type="datetimeFigureOut">
              <a:rPr lang="en-IN" smtClean="0"/>
              <a:t>25-05-2025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53E47B-1FFE-BBE8-DDC7-F651C4B33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FEAE06-2DFB-A6AD-A37E-A758F2F5B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8F7CB-EA01-4433-BE20-1008667750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1189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EE359-2921-24E9-FA0C-627E686EF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913B3-ECD2-21EF-9E64-B42256836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D7FBF4-91AB-B0DA-1390-B0F7126270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3C7994-1585-3A12-5949-C7BAA61D5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778CD-3E5D-4853-9205-02304D900C06}" type="datetimeFigureOut">
              <a:rPr lang="en-IN" smtClean="0"/>
              <a:t>25-05-2025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9B330B-50B6-0890-9F62-ACAFB1883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35B298-8826-3229-AB0B-2210ABEC8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8F7CB-EA01-4433-BE20-1008667750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30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72BEA-A0FA-2E12-FE82-F5282C0E9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8EBACB-0354-31B5-A6D8-3CCA6394FB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52973C-D24F-6177-5874-68FC33BC7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E06B90-071E-1162-D331-0E5D1CC3B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778CD-3E5D-4853-9205-02304D900C06}" type="datetimeFigureOut">
              <a:rPr lang="en-IN" smtClean="0"/>
              <a:t>25-05-2025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9E2C4-34B6-13A8-3E16-FBFC7A18B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26DBF7-54E8-69AB-7AB1-DB93AD6BF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8F7CB-EA01-4433-BE20-1008667750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8196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CA238D-DC90-5435-511B-3971A4413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DB2BB-793C-E92E-AED6-B9FA764AC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F67E0-4831-30A9-7C73-BCEF7CF03B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778CD-3E5D-4853-9205-02304D900C06}" type="datetimeFigureOut">
              <a:rPr lang="en-IN" smtClean="0"/>
              <a:t>25-05-2025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F39A5-DCAA-D992-5D05-8AD4956144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BFFFA-36D2-F87D-50A6-D6607FFBEA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8F7CB-EA01-4433-BE20-1008667750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198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74245-220E-F8CC-C045-A784A776FD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BA620D-5F5A-5037-D479-87D67F32DC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C2D89E-824E-CA0C-5722-F26DB84E5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747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531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01A512-F286-15BF-C029-4F563F4612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8108F-93DA-2675-9DED-AEF13F2E2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FA2CE-C138-2A6F-7EB6-83BE542B5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E048EF-63A6-ED25-3950-4C8DB2F8B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530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838DEC-0E00-3870-5012-8CFEC8A924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CC44B-AF6C-D90D-6589-754CA7C27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6F071-B91E-CCC2-9BAD-48C87D465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B95A73-7139-1AE4-231C-AB7BA4E73A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424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FECACE-F5C6-668C-A475-F77ED7DFFC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EA2BA-90A2-1037-8A19-9CEE12D42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3B407-31DB-DF0F-589B-522215DB7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1B0A1E-85EE-1349-C76B-FBFEC6D52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103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CF5F0D-3BE3-AFEF-089A-2912193068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C2A17-A720-A541-389F-0A686174B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0CBAE-AE26-1E93-2A20-555784E0C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569FB6-2B84-83D7-ED81-CDA6AE284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2504"/>
            <a:ext cx="12192000" cy="6900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2778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01B3A7-E53E-C9DA-0162-6CCFB40EB8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F0223-B1C1-B3DE-7594-B643F0AB8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16A2D-6B9E-AF31-BBCA-6F02B27D4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3D0409-99C7-11FC-A3C6-B51E418CB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7001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64AE30-20B1-DF7E-002E-A1A0D6ECC7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1C1D9-68F1-4590-E165-16D74BBFE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E3019-5D87-2CB3-5D6E-2A9EA1F1F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453042-2E6E-A16C-3CE9-D5C125E37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5291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4E73D2-CBDA-AB5F-E673-1FBB54FF2C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CD60B-D244-46C4-0DED-868FB1C57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9AE4E-F29B-D0ED-4192-04008B988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E2FD10-CF04-84AE-CDB9-EDBCBB8F7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3739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84AF1-A364-144A-DEA1-55B99CD043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218BE-CF0B-5016-CB9A-D86C179C1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89A74-D652-B104-4A5E-5D1F34FCD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B32D2F-2AF0-CE76-0ADE-411773DD6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2470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19CB77-5B97-014D-D412-1718EB7522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30CC8-E67C-3DCF-8A4F-4C3E11DEB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03A91-7BEF-0B31-2DEA-A56B71072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32779E-3F08-62E4-3A1E-2E7C012DA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0671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0CE056-2F56-C0FB-8AC6-4744E05F19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FB9FA-5E86-4CD1-399A-E1D07531A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F37EC-4AD7-9CF4-753C-6FF5A7F25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910C17-3619-520A-0DB0-D8C18D35B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498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4E023-D941-F53A-444E-C5A9EA015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6022F-036F-F6D2-B090-11AC43CB5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60817E-C274-6B4F-DE14-6E6A363C5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8162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75C74D-4FDA-B020-9B33-B633BDC108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32427-0D96-97A0-80F7-F9A4CAAE5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C75BC-623C-B0DF-B623-8B645C7BC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19575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7D30CC-CACD-C5D7-1991-BCF93CBFF6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772A4-841C-A37E-5119-79CA6CA21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1B2F2-214F-1417-2F46-B2C10AAAB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4846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F09ED3-5916-C2E7-D88F-20612B5D1D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AA601-01C5-A424-7EA2-FBCE36B46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E88EC-01C6-3D69-D1AA-6C77CB08D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AC1F80-487F-606A-1150-58DE0688C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74"/>
            <a:ext cx="12192000" cy="6850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577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F4D8E3-8B8F-7590-698E-FB57868EDB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123DE-97E0-B1EE-316C-865477069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A74B8-43B8-96D2-BB32-BD11B7951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A0AA75-A630-4A71-2E89-A6841472B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024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2F341F-EE34-7EDC-518E-032EB9D7E3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DE8E5-2BD4-C4AA-E5B5-BA1E5D918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E4E07-EE56-7A10-BF97-C4CCCB023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B8B2ED-99FD-073A-7C34-373FF5FF0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631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9D570A-4563-275B-52B4-CF0FFD6119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38100-8CAF-596C-74EC-AEAB9E9AA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16989-6E82-AA4A-2C68-64249FE8F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DE14F3-8E57-C4D6-4B49-D583B72F3A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754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1A5A4C-ED17-301F-0824-B1B0E44D9C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B1280-2FE7-7CD8-1F0F-0C625FA4E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998EF-1822-3ED0-3B4A-3710B21D4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21FAAE-7219-C6BD-144D-51B80215C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205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D74114-EA86-0DD4-DCA4-879E05C394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DB251-0FB6-CA3F-7D96-FEBCC3A50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AA28B-0F20-980D-D49A-2E73147BF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A3098D-BEF5-FB27-F402-0ACA0A042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387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CA09DE-FF5B-B592-77AB-376FD466A1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FE4A2-6BF4-069D-9C1A-8857F6385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8000" b="1" dirty="0"/>
              <a:t>Installation</a:t>
            </a:r>
          </a:p>
        </p:txBody>
      </p:sp>
    </p:spTree>
    <p:extLst>
      <p:ext uri="{BB962C8B-B14F-4D97-AF65-F5344CB8AC3E}">
        <p14:creationId xmlns:p14="http://schemas.microsoft.com/office/powerpoint/2010/main" val="3287540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1375</TotalTime>
  <Words>1</Words>
  <Application>Microsoft Office PowerPoint</Application>
  <PresentationFormat>Widescreen</PresentationFormat>
  <Paragraphs>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Installation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Vicky Kumawat</dc:creator>
  <cp:lastModifiedBy>Vicky Kumawat</cp:lastModifiedBy>
  <cp:revision>19</cp:revision>
  <dcterms:created xsi:type="dcterms:W3CDTF">2025-05-23T14:02:04Z</dcterms:created>
  <dcterms:modified xsi:type="dcterms:W3CDTF">2025-05-25T09:42:18Z</dcterms:modified>
</cp:coreProperties>
</file>