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4" r:id="rId3"/>
    <p:sldId id="275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4660"/>
  </p:normalViewPr>
  <p:slideViewPr>
    <p:cSldViewPr>
      <p:cViewPr varScale="1">
        <p:scale>
          <a:sx n="79" d="100"/>
          <a:sy n="79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12" y="-33456"/>
            <a:ext cx="9145012" cy="6870191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Line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Number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506488"/>
          </a:xfrm>
        </p:spPr>
        <p:txBody>
          <a:bodyPr/>
          <a:lstStyle/>
          <a:p>
            <a:r>
              <a:rPr lang="en-US" dirty="0" smtClean="0"/>
              <a:t>Debugging and improving performance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Kameswarie Nunna</a:t>
            </a:r>
          </a:p>
          <a:p>
            <a:r>
              <a:rPr lang="en-US" dirty="0" smtClean="0"/>
              <a:t>Academic Technical Specialist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we going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iagnose problems</a:t>
            </a:r>
          </a:p>
          <a:p>
            <a:r>
              <a:rPr lang="en-GB" dirty="0"/>
              <a:t>I</a:t>
            </a:r>
            <a:r>
              <a:rPr lang="en-GB" dirty="0" smtClean="0"/>
              <a:t>dentify common (?) errors</a:t>
            </a:r>
          </a:p>
          <a:p>
            <a:r>
              <a:rPr lang="en-GB" dirty="0"/>
              <a:t>E</a:t>
            </a:r>
            <a:r>
              <a:rPr lang="en-GB" dirty="0" smtClean="0"/>
              <a:t>valuate </a:t>
            </a:r>
            <a:r>
              <a:rPr lang="en-GB" dirty="0"/>
              <a:t>code </a:t>
            </a:r>
            <a:r>
              <a:rPr lang="en-GB" dirty="0" smtClean="0"/>
              <a:t>performance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Over to Ken for vectorisation and memory management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50" y="1424781"/>
            <a:ext cx="2159232" cy="2805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815291"/>
            <a:ext cx="2486025" cy="1838325"/>
          </a:xfrm>
          <a:prstGeom prst="rect">
            <a:avLst/>
          </a:prstGeom>
        </p:spPr>
      </p:pic>
      <p:pic>
        <p:nvPicPr>
          <p:cNvPr id="1032" name="Picture 8" descr="http://www.tpgtraining.com/wp-content/uploads/2015/07/diagnose-computer-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99164"/>
            <a:ext cx="1752129" cy="168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function: </a:t>
            </a:r>
            <a:r>
              <a:rPr lang="en-GB" dirty="0" err="1"/>
              <a:t>findBestPredictors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68" y="1196752"/>
            <a:ext cx="8077200" cy="4648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Purpose</a:t>
            </a:r>
          </a:p>
          <a:p>
            <a:pPr marL="0" indent="0">
              <a:buNone/>
            </a:pPr>
            <a:r>
              <a:rPr lang="en-GB" dirty="0" smtClean="0"/>
              <a:t>Identify two </a:t>
            </a:r>
            <a:r>
              <a:rPr lang="en-GB" dirty="0"/>
              <a:t>best predictor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variables </a:t>
            </a:r>
            <a:r>
              <a:rPr lang="en-GB" dirty="0"/>
              <a:t>from the medical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data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Result</a:t>
            </a:r>
          </a:p>
          <a:p>
            <a:pPr marL="0" indent="0">
              <a:buNone/>
            </a:pPr>
            <a:r>
              <a:rPr lang="en-GB" dirty="0" err="1" smtClean="0"/>
              <a:t>findBestPredictors</a:t>
            </a:r>
            <a:endParaRPr lang="en-GB" dirty="0" smtClean="0"/>
          </a:p>
          <a:p>
            <a:r>
              <a:rPr lang="en-GB" dirty="0" smtClean="0"/>
              <a:t>should </a:t>
            </a:r>
            <a:r>
              <a:rPr lang="en-GB" dirty="0"/>
              <a:t>return a table of results </a:t>
            </a:r>
            <a:endParaRPr lang="en-GB" dirty="0" smtClean="0"/>
          </a:p>
          <a:p>
            <a:r>
              <a:rPr lang="en-GB" dirty="0" smtClean="0"/>
              <a:t>render </a:t>
            </a:r>
            <a:r>
              <a:rPr lang="en-GB" dirty="0"/>
              <a:t>a visualisation of the classified </a:t>
            </a:r>
            <a:r>
              <a:rPr lang="en-GB" dirty="0" smtClean="0"/>
              <a:t>data for </a:t>
            </a:r>
            <a:r>
              <a:rPr lang="en-GB" dirty="0"/>
              <a:t>the best pair of predictor variables.</a:t>
            </a:r>
          </a:p>
          <a:p>
            <a:endParaRPr lang="en-GB" dirty="0"/>
          </a:p>
        </p:txBody>
      </p:sp>
      <p:pic>
        <p:nvPicPr>
          <p:cNvPr id="4" name="Picture 3" descr="Fig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68760"/>
            <a:ext cx="4153222" cy="29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Techniques available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reports: code analyzer report</a:t>
            </a:r>
          </a:p>
          <a:p>
            <a:r>
              <a:rPr lang="en-US" dirty="0" smtClean="0"/>
              <a:t>Current status of the code, “</a:t>
            </a:r>
            <a:r>
              <a:rPr lang="en-US" dirty="0" err="1" smtClean="0"/>
              <a:t>checkcode</a:t>
            </a:r>
            <a:r>
              <a:rPr lang="en-US" dirty="0" smtClean="0"/>
              <a:t>” function</a:t>
            </a:r>
          </a:p>
          <a:p>
            <a:r>
              <a:rPr lang="en-US" dirty="0" err="1" smtClean="0"/>
              <a:t>Preallocation</a:t>
            </a:r>
            <a:endParaRPr lang="en-US" dirty="0" smtClean="0"/>
          </a:p>
          <a:p>
            <a:r>
              <a:rPr lang="en-US" dirty="0" smtClean="0"/>
              <a:t>Entering debug mode</a:t>
            </a:r>
          </a:p>
          <a:p>
            <a:r>
              <a:rPr lang="en-GB" dirty="0"/>
              <a:t>Resolving </a:t>
            </a:r>
            <a:r>
              <a:rPr lang="en-GB" dirty="0" smtClean="0"/>
              <a:t>Dependencies</a:t>
            </a:r>
            <a:endParaRPr lang="en-US" dirty="0" smtClean="0"/>
          </a:p>
          <a:p>
            <a:r>
              <a:rPr lang="en-US" dirty="0" smtClean="0"/>
              <a:t>MATLAB profiler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4A100238-5017-4679-AF28-44A99CF8C711}" vid="{E82D447B-64D7-48D9-A66D-E411DE2C36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MW_Public</Template>
  <TotalTime>499</TotalTime>
  <Words>99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MW_Public</vt:lpstr>
      <vt:lpstr>Debugging and improving performance </vt:lpstr>
      <vt:lpstr>What are we going to do?</vt:lpstr>
      <vt:lpstr>Our function: findBestPredictors  </vt:lpstr>
      <vt:lpstr>Recap: Techniques available 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and analyzing code</dc:title>
  <dc:creator>Kameswarie Nunna</dc:creator>
  <cp:keywords>Version 16.0</cp:keywords>
  <cp:lastModifiedBy>Kameswarie Nunna</cp:lastModifiedBy>
  <cp:revision>19</cp:revision>
  <dcterms:created xsi:type="dcterms:W3CDTF">2016-02-17T12:11:34Z</dcterms:created>
  <dcterms:modified xsi:type="dcterms:W3CDTF">2016-02-29T13:13:51Z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