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2D8A"/>
    <a:srgbClr val="FF6600"/>
    <a:srgbClr val="0066FF"/>
    <a:srgbClr val="0000FF"/>
    <a:srgbClr val="EAEAEA"/>
    <a:srgbClr val="DDDDDD"/>
    <a:srgbClr val="C0C0C0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67" autoAdjust="0"/>
    <p:restoredTop sz="94713" autoAdjust="0"/>
  </p:normalViewPr>
  <p:slideViewPr>
    <p:cSldViewPr>
      <p:cViewPr varScale="1">
        <p:scale>
          <a:sx n="131" d="100"/>
          <a:sy n="131" d="100"/>
        </p:scale>
        <p:origin x="-6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24878-0028-409D-98C9-C67E698AAC97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90F32-E33F-4336-8392-4AADA5805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Window:</a:t>
            </a:r>
            <a:r>
              <a:rPr lang="en-US" baseline="0" dirty="0" smtClean="0"/>
              <a:t> just paste the modal window on top of any existing page.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90F32-E33F-4336-8392-4AADA5805C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41FC3-1140-49E2-9538-8CF2E53DA5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72ABF-40F7-424B-95DB-B26083F81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868C0-7B54-4DFD-AFA1-5C01119DCB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C0FB-5499-4747-BA75-6F0F8EFC16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B1D96-03A8-4284-8020-30FF507E0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E6E54-3D09-49E9-A8B5-18C61B374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3A3E3-175A-4CED-89F4-6AFC2903C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BC58B-A4C7-40D7-8D14-E13A67088A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3F39-5B08-4326-8425-70C8699CCE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4C301-96CF-4104-8E6E-F5F62835AC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D3B9A-B92E-47EE-AAEC-85F5E9292D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863610-B81F-4EC5-8E65-8046AF9DFE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Rectangle 92"/>
          <p:cNvSpPr>
            <a:spLocks noChangeArrowheads="1"/>
          </p:cNvSpPr>
          <p:nvPr/>
        </p:nvSpPr>
        <p:spPr bwMode="auto">
          <a:xfrm>
            <a:off x="420665" y="1897369"/>
            <a:ext cx="2151071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u="sng" dirty="0" smtClean="0">
                <a:solidFill>
                  <a:srgbClr val="0000FF"/>
                </a:solidFill>
                <a:latin typeface="Verdana" pitchFamily="34" charset="0"/>
              </a:rPr>
              <a:t>Link</a:t>
            </a:r>
            <a:endParaRPr lang="en-US" sz="900" u="sng" dirty="0">
              <a:solidFill>
                <a:srgbClr val="0000FF"/>
              </a:solidFill>
              <a:latin typeface="Verdana" pitchFamily="34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357554" y="1500174"/>
            <a:ext cx="2284215" cy="1296987"/>
            <a:chOff x="3357554" y="1650307"/>
            <a:chExt cx="2284215" cy="1296987"/>
          </a:xfrm>
        </p:grpSpPr>
        <p:sp>
          <p:nvSpPr>
            <p:cNvPr id="4201" name="Rectangle 105"/>
            <p:cNvSpPr>
              <a:spLocks noChangeArrowheads="1"/>
            </p:cNvSpPr>
            <p:nvPr/>
          </p:nvSpPr>
          <p:spPr bwMode="auto">
            <a:xfrm>
              <a:off x="3357554" y="1651894"/>
              <a:ext cx="2122214" cy="1295400"/>
            </a:xfrm>
            <a:prstGeom prst="rect">
              <a:avLst/>
            </a:prstGeom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>
                <a:solidFill>
                  <a:schemeClr val="dk1"/>
                </a:solidFill>
                <a:latin typeface="+mn-lt"/>
                <a:cs typeface="+mn-cs"/>
              </a:endParaRPr>
            </a:p>
          </p:txBody>
        </p:sp>
        <p:grpSp>
          <p:nvGrpSpPr>
            <p:cNvPr id="4202" name="Group 106"/>
            <p:cNvGrpSpPr>
              <a:grpSpLocks/>
            </p:cNvGrpSpPr>
            <p:nvPr/>
          </p:nvGrpSpPr>
          <p:grpSpPr bwMode="auto">
            <a:xfrm>
              <a:off x="5472511" y="1650307"/>
              <a:ext cx="163802" cy="144462"/>
              <a:chOff x="1701" y="3067"/>
              <a:chExt cx="91" cy="91"/>
            </a:xfrm>
          </p:grpSpPr>
          <p:sp>
            <p:nvSpPr>
              <p:cNvPr id="4203" name="Rectangle 107"/>
              <p:cNvSpPr>
                <a:spLocks noChangeArrowheads="1"/>
              </p:cNvSpPr>
              <p:nvPr/>
            </p:nvSpPr>
            <p:spPr bwMode="auto">
              <a:xfrm>
                <a:off x="1701" y="3067"/>
                <a:ext cx="9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" name="AutoShape 108"/>
              <p:cNvSpPr>
                <a:spLocks noChangeArrowheads="1"/>
              </p:cNvSpPr>
              <p:nvPr/>
            </p:nvSpPr>
            <p:spPr bwMode="auto">
              <a:xfrm>
                <a:off x="1719" y="3089"/>
                <a:ext cx="52" cy="45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5" name="Group 109"/>
            <p:cNvGrpSpPr>
              <a:grpSpLocks/>
            </p:cNvGrpSpPr>
            <p:nvPr/>
          </p:nvGrpSpPr>
          <p:grpSpPr bwMode="auto">
            <a:xfrm>
              <a:off x="5479768" y="2795575"/>
              <a:ext cx="162001" cy="142875"/>
              <a:chOff x="1837" y="3067"/>
              <a:chExt cx="90" cy="90"/>
            </a:xfrm>
          </p:grpSpPr>
          <p:sp>
            <p:nvSpPr>
              <p:cNvPr id="4206" name="Rectangle 110"/>
              <p:cNvSpPr>
                <a:spLocks noChangeArrowheads="1"/>
              </p:cNvSpPr>
              <p:nvPr/>
            </p:nvSpPr>
            <p:spPr bwMode="auto">
              <a:xfrm>
                <a:off x="1837" y="3067"/>
                <a:ext cx="90" cy="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" name="AutoShape 111"/>
              <p:cNvSpPr>
                <a:spLocks noChangeArrowheads="1"/>
              </p:cNvSpPr>
              <p:nvPr/>
            </p:nvSpPr>
            <p:spPr bwMode="auto">
              <a:xfrm flipV="1">
                <a:off x="1856" y="3089"/>
                <a:ext cx="53" cy="4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8" name="Rectangle 112"/>
            <p:cNvSpPr>
              <a:spLocks noChangeArrowheads="1"/>
            </p:cNvSpPr>
            <p:nvPr/>
          </p:nvSpPr>
          <p:spPr bwMode="auto">
            <a:xfrm>
              <a:off x="5479768" y="1787512"/>
              <a:ext cx="162001" cy="1008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AutoShape 113"/>
            <p:cNvSpPr>
              <a:spLocks noChangeArrowheads="1"/>
            </p:cNvSpPr>
            <p:nvPr/>
          </p:nvSpPr>
          <p:spPr bwMode="auto">
            <a:xfrm>
              <a:off x="5479768" y="1787512"/>
              <a:ext cx="162001" cy="28733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Rectangle 114"/>
            <p:cNvSpPr>
              <a:spLocks noChangeArrowheads="1"/>
            </p:cNvSpPr>
            <p:nvPr/>
          </p:nvSpPr>
          <p:spPr bwMode="auto">
            <a:xfrm>
              <a:off x="3357555" y="1654153"/>
              <a:ext cx="2071702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t" anchorCtr="0"/>
            <a:lstStyle/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latin typeface="Verdana" pitchFamily="34" charset="0"/>
                </a:rPr>
                <a:t>…enter your interests</a:t>
              </a:r>
              <a:endParaRPr lang="en-US" sz="900" dirty="0">
                <a:latin typeface="Verdana" pitchFamily="34" charset="0"/>
              </a:endParaRPr>
            </a:p>
          </p:txBody>
        </p:sp>
      </p:grpSp>
      <p:sp>
        <p:nvSpPr>
          <p:cNvPr id="4211" name="Rectangle 115"/>
          <p:cNvSpPr>
            <a:spLocks noChangeArrowheads="1"/>
          </p:cNvSpPr>
          <p:nvPr/>
        </p:nvSpPr>
        <p:spPr bwMode="auto">
          <a:xfrm>
            <a:off x="428596" y="1200435"/>
            <a:ext cx="2214578" cy="12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lang="en-US" sz="1200" dirty="0" smtClean="0">
                <a:latin typeface="Verdana" pitchFamily="34" charset="0"/>
              </a:rPr>
              <a:t>H3 Header  Text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4212" name="Rectangle 116"/>
          <p:cNvSpPr>
            <a:spLocks noChangeArrowheads="1"/>
          </p:cNvSpPr>
          <p:nvPr/>
        </p:nvSpPr>
        <p:spPr bwMode="auto">
          <a:xfrm>
            <a:off x="428596" y="828970"/>
            <a:ext cx="2214578" cy="21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lang="en-US" sz="1400" dirty="0" smtClean="0">
                <a:latin typeface="Verdana" pitchFamily="34" charset="0"/>
              </a:rPr>
              <a:t>H2 Header Text</a:t>
            </a:r>
            <a:endParaRPr lang="en-US" sz="1400" dirty="0">
              <a:latin typeface="Verdana" pitchFamily="34" charset="0"/>
            </a:endParaRPr>
          </a:p>
        </p:txBody>
      </p:sp>
      <p:sp>
        <p:nvSpPr>
          <p:cNvPr id="4213" name="Rectangle 117"/>
          <p:cNvSpPr>
            <a:spLocks noChangeArrowheads="1"/>
          </p:cNvSpPr>
          <p:nvPr/>
        </p:nvSpPr>
        <p:spPr bwMode="auto">
          <a:xfrm>
            <a:off x="428596" y="397171"/>
            <a:ext cx="221457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lang="en-US" dirty="0" smtClean="0">
                <a:latin typeface="Verdana" pitchFamily="34" charset="0"/>
              </a:rPr>
              <a:t>H1 Header Text</a:t>
            </a:r>
            <a:endParaRPr lang="en-US" dirty="0">
              <a:latin typeface="Verdana" pitchFamily="34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6072198" y="3111814"/>
            <a:ext cx="2786082" cy="1214446"/>
            <a:chOff x="6072198" y="2428868"/>
            <a:chExt cx="2786082" cy="1214446"/>
          </a:xfrm>
        </p:grpSpPr>
        <p:sp>
          <p:nvSpPr>
            <p:cNvPr id="4214" name="Rectangle 118"/>
            <p:cNvSpPr>
              <a:spLocks noChangeArrowheads="1"/>
            </p:cNvSpPr>
            <p:nvPr/>
          </p:nvSpPr>
          <p:spPr bwMode="auto">
            <a:xfrm>
              <a:off x="6072198" y="2644768"/>
              <a:ext cx="2786082" cy="998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Rectangle 119"/>
            <p:cNvSpPr>
              <a:spLocks noChangeArrowheads="1"/>
            </p:cNvSpPr>
            <p:nvPr/>
          </p:nvSpPr>
          <p:spPr bwMode="auto">
            <a:xfrm>
              <a:off x="6072198" y="2428868"/>
              <a:ext cx="2786082" cy="217487"/>
            </a:xfrm>
            <a:prstGeom prst="rect">
              <a:avLst/>
            </a:prstGeom>
            <a:solidFill>
              <a:srgbClr val="2D2D8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Verdana" pitchFamily="34" charset="0"/>
                </a:rPr>
                <a:t>Floating window</a:t>
              </a:r>
              <a:endParaRPr lang="en-US" sz="9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4216" name="Group 120"/>
            <p:cNvGrpSpPr>
              <a:grpSpLocks/>
            </p:cNvGrpSpPr>
            <p:nvPr/>
          </p:nvGrpSpPr>
          <p:grpSpPr bwMode="auto">
            <a:xfrm>
              <a:off x="8631440" y="2457443"/>
              <a:ext cx="155402" cy="152400"/>
              <a:chOff x="5256" y="794"/>
              <a:chExt cx="96" cy="96"/>
            </a:xfrm>
            <a:solidFill>
              <a:schemeClr val="bg1"/>
            </a:solidFill>
          </p:grpSpPr>
          <p:sp>
            <p:nvSpPr>
              <p:cNvPr id="4217" name="Rectangle 121"/>
              <p:cNvSpPr>
                <a:spLocks noChangeArrowheads="1"/>
              </p:cNvSpPr>
              <p:nvPr/>
            </p:nvSpPr>
            <p:spPr bwMode="auto">
              <a:xfrm>
                <a:off x="5256" y="794"/>
                <a:ext cx="96" cy="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" name="Line 122"/>
              <p:cNvSpPr>
                <a:spLocks noChangeShapeType="1"/>
              </p:cNvSpPr>
              <p:nvPr/>
            </p:nvSpPr>
            <p:spPr bwMode="auto">
              <a:xfrm flipH="1">
                <a:off x="5276" y="814"/>
                <a:ext cx="58" cy="5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" name="Line 123"/>
              <p:cNvSpPr>
                <a:spLocks noChangeShapeType="1"/>
              </p:cNvSpPr>
              <p:nvPr/>
            </p:nvSpPr>
            <p:spPr bwMode="auto">
              <a:xfrm>
                <a:off x="5276" y="814"/>
                <a:ext cx="58" cy="5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500034" y="3326128"/>
            <a:ext cx="2143140" cy="928694"/>
            <a:chOff x="6659563" y="4076699"/>
            <a:chExt cx="2016127" cy="792164"/>
          </a:xfrm>
        </p:grpSpPr>
        <p:sp>
          <p:nvSpPr>
            <p:cNvPr id="4220" name="Rectangle 124"/>
            <p:cNvSpPr>
              <a:spLocks noChangeArrowheads="1"/>
            </p:cNvSpPr>
            <p:nvPr/>
          </p:nvSpPr>
          <p:spPr bwMode="auto">
            <a:xfrm>
              <a:off x="6659565" y="4076699"/>
              <a:ext cx="2016125" cy="792163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0" name="Line 154"/>
            <p:cNvSpPr>
              <a:spLocks noChangeShapeType="1"/>
            </p:cNvSpPr>
            <p:nvPr/>
          </p:nvSpPr>
          <p:spPr bwMode="auto">
            <a:xfrm>
              <a:off x="6659563" y="4076700"/>
              <a:ext cx="2016125" cy="79216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51" name="Line 155"/>
            <p:cNvSpPr>
              <a:spLocks noChangeShapeType="1"/>
            </p:cNvSpPr>
            <p:nvPr/>
          </p:nvSpPr>
          <p:spPr bwMode="auto">
            <a:xfrm flipH="1">
              <a:off x="6659563" y="4076700"/>
              <a:ext cx="2016125" cy="79216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84173" y="4634474"/>
            <a:ext cx="2159001" cy="1263422"/>
            <a:chOff x="468313" y="4686528"/>
            <a:chExt cx="2016125" cy="1263422"/>
          </a:xfrm>
        </p:grpSpPr>
        <p:sp>
          <p:nvSpPr>
            <p:cNvPr id="4197" name="AutoShape 101"/>
            <p:cNvSpPr>
              <a:spLocks noChangeArrowheads="1"/>
            </p:cNvSpPr>
            <p:nvPr/>
          </p:nvSpPr>
          <p:spPr bwMode="auto">
            <a:xfrm>
              <a:off x="1042988" y="4688115"/>
              <a:ext cx="574675" cy="287338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latin typeface="Verdana" pitchFamily="34" charset="0"/>
                </a:rPr>
                <a:t>Tab 2</a:t>
              </a:r>
            </a:p>
          </p:txBody>
        </p:sp>
        <p:sp>
          <p:nvSpPr>
            <p:cNvPr id="4198" name="AutoShape 102"/>
            <p:cNvSpPr>
              <a:spLocks noChangeArrowheads="1"/>
            </p:cNvSpPr>
            <p:nvPr/>
          </p:nvSpPr>
          <p:spPr bwMode="auto">
            <a:xfrm>
              <a:off x="1617663" y="4686528"/>
              <a:ext cx="574675" cy="287337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>
                  <a:latin typeface="Verdana" pitchFamily="34" charset="0"/>
                </a:rPr>
                <a:t>Tab 3</a:t>
              </a:r>
            </a:p>
          </p:txBody>
        </p:sp>
        <p:sp>
          <p:nvSpPr>
            <p:cNvPr id="4199" name="Line 103"/>
            <p:cNvSpPr>
              <a:spLocks noChangeShapeType="1"/>
            </p:cNvSpPr>
            <p:nvPr/>
          </p:nvSpPr>
          <p:spPr bwMode="auto">
            <a:xfrm>
              <a:off x="468313" y="4940300"/>
              <a:ext cx="57467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Rectangle 99"/>
            <p:cNvSpPr>
              <a:spLocks noChangeArrowheads="1"/>
            </p:cNvSpPr>
            <p:nvPr/>
          </p:nvSpPr>
          <p:spPr bwMode="auto">
            <a:xfrm>
              <a:off x="468313" y="4940300"/>
              <a:ext cx="2016125" cy="1009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AutoShape 100"/>
            <p:cNvSpPr>
              <a:spLocks noChangeArrowheads="1"/>
            </p:cNvSpPr>
            <p:nvPr/>
          </p:nvSpPr>
          <p:spPr bwMode="auto">
            <a:xfrm>
              <a:off x="468313" y="4689703"/>
              <a:ext cx="574675" cy="2873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900" dirty="0">
                  <a:latin typeface="Verdana" pitchFamily="34" charset="0"/>
                </a:rPr>
                <a:t>Tab 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79394" y="4929198"/>
              <a:ext cx="56692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2" name="Rectangle 114"/>
            <p:cNvSpPr>
              <a:spLocks noChangeArrowheads="1"/>
            </p:cNvSpPr>
            <p:nvPr/>
          </p:nvSpPr>
          <p:spPr bwMode="auto">
            <a:xfrm>
              <a:off x="500035" y="5062556"/>
              <a:ext cx="1928826" cy="866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t" anchorCtr="0"/>
            <a:lstStyle/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latin typeface="Verdana" pitchFamily="34" charset="0"/>
                </a:rPr>
                <a:t>Tab content represented as a regular text block.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latin typeface="Verdana" pitchFamily="34" charset="0"/>
                </a:rPr>
                <a:t>Replace the content with whatever you like to display.</a:t>
              </a:r>
              <a:endParaRPr lang="en-US" sz="900" dirty="0">
                <a:latin typeface="Verdana" pitchFamily="34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357570" y="992851"/>
            <a:ext cx="2286000" cy="164592"/>
          </a:xfrm>
          <a:prstGeom prst="rect">
            <a:avLst/>
          </a:prstGeom>
          <a:ln w="952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900" dirty="0" smtClean="0">
                <a:latin typeface="Verdana" pitchFamily="34" charset="0"/>
              </a:rPr>
              <a:t>…enter your name</a:t>
            </a:r>
            <a:endParaRPr lang="en-US" sz="900" dirty="0">
              <a:latin typeface="Verdana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357554" y="500042"/>
            <a:ext cx="2286000" cy="172215"/>
            <a:chOff x="3357554" y="1071546"/>
            <a:chExt cx="2286000" cy="172215"/>
          </a:xfrm>
        </p:grpSpPr>
        <p:sp>
          <p:nvSpPr>
            <p:cNvPr id="124" name="Rectangle 123"/>
            <p:cNvSpPr/>
            <p:nvPr/>
          </p:nvSpPr>
          <p:spPr>
            <a:xfrm>
              <a:off x="3357554" y="1079169"/>
              <a:ext cx="2286000" cy="164592"/>
            </a:xfrm>
            <a:prstGeom prst="rect">
              <a:avLst/>
            </a:prstGeom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900" dirty="0" smtClean="0">
                  <a:latin typeface="Verdana" pitchFamily="34" charset="0"/>
                </a:rPr>
                <a:t>-- Select an option --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26" name="Rectangle 52"/>
            <p:cNvSpPr>
              <a:spLocks noChangeArrowheads="1"/>
            </p:cNvSpPr>
            <p:nvPr/>
          </p:nvSpPr>
          <p:spPr bwMode="auto">
            <a:xfrm>
              <a:off x="5474494" y="1071546"/>
              <a:ext cx="164592" cy="164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AutoShape 24"/>
            <p:cNvSpPr>
              <a:spLocks noChangeArrowheads="1"/>
            </p:cNvSpPr>
            <p:nvPr/>
          </p:nvSpPr>
          <p:spPr bwMode="auto">
            <a:xfrm flipV="1">
              <a:off x="5507951" y="1115088"/>
              <a:ext cx="84138" cy="7302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357554" y="4636189"/>
            <a:ext cx="2286016" cy="151720"/>
            <a:chOff x="3357554" y="3064553"/>
            <a:chExt cx="2286016" cy="151720"/>
          </a:xfrm>
        </p:grpSpPr>
        <p:sp>
          <p:nvSpPr>
            <p:cNvPr id="4157" name="Rectangle 61"/>
            <p:cNvSpPr>
              <a:spLocks noChangeArrowheads="1"/>
            </p:cNvSpPr>
            <p:nvPr/>
          </p:nvSpPr>
          <p:spPr bwMode="auto">
            <a:xfrm>
              <a:off x="3357554" y="3071810"/>
              <a:ext cx="144462" cy="144463"/>
            </a:xfrm>
            <a:prstGeom prst="rect">
              <a:avLst/>
            </a:prstGeom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900" dirty="0">
                <a:solidFill>
                  <a:schemeClr val="dk1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136" name="Rectangle 63"/>
            <p:cNvSpPr>
              <a:spLocks noChangeArrowheads="1"/>
            </p:cNvSpPr>
            <p:nvPr/>
          </p:nvSpPr>
          <p:spPr bwMode="auto">
            <a:xfrm>
              <a:off x="3500430" y="3064553"/>
              <a:ext cx="2143140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 dirty="0" smtClean="0">
                  <a:latin typeface="Verdana" pitchFamily="34" charset="0"/>
                </a:rPr>
                <a:t>CHECKBOX</a:t>
              </a:r>
              <a:endParaRPr lang="en-US" sz="900" dirty="0">
                <a:latin typeface="Verdana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357554" y="5128999"/>
            <a:ext cx="2286016" cy="157389"/>
            <a:chOff x="3357554" y="3271610"/>
            <a:chExt cx="2286016" cy="157389"/>
          </a:xfrm>
        </p:grpSpPr>
        <p:sp>
          <p:nvSpPr>
            <p:cNvPr id="4162" name="Oval 66"/>
            <p:cNvSpPr>
              <a:spLocks noChangeArrowheads="1"/>
            </p:cNvSpPr>
            <p:nvPr/>
          </p:nvSpPr>
          <p:spPr bwMode="auto">
            <a:xfrm>
              <a:off x="3357554" y="3286124"/>
              <a:ext cx="142875" cy="142875"/>
            </a:xfrm>
            <a:prstGeom prst="ellipse">
              <a:avLst/>
            </a:prstGeom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900" dirty="0">
                <a:solidFill>
                  <a:schemeClr val="dk1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140" name="Rectangle 63"/>
            <p:cNvSpPr>
              <a:spLocks noChangeArrowheads="1"/>
            </p:cNvSpPr>
            <p:nvPr/>
          </p:nvSpPr>
          <p:spPr bwMode="auto">
            <a:xfrm>
              <a:off x="3500430" y="3271610"/>
              <a:ext cx="2143140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 dirty="0" smtClean="0">
                  <a:latin typeface="Verdana" pitchFamily="34" charset="0"/>
                </a:rPr>
                <a:t>RADIO</a:t>
              </a:r>
              <a:endParaRPr lang="en-US" sz="900" dirty="0">
                <a:latin typeface="Verdana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57554" y="5343313"/>
            <a:ext cx="2286016" cy="157389"/>
            <a:chOff x="3357554" y="3485924"/>
            <a:chExt cx="2286016" cy="157389"/>
          </a:xfrm>
        </p:grpSpPr>
        <p:sp>
          <p:nvSpPr>
            <p:cNvPr id="139" name="Oval 66"/>
            <p:cNvSpPr>
              <a:spLocks noChangeArrowheads="1"/>
            </p:cNvSpPr>
            <p:nvPr/>
          </p:nvSpPr>
          <p:spPr bwMode="auto">
            <a:xfrm>
              <a:off x="3357554" y="3500438"/>
              <a:ext cx="142875" cy="142875"/>
            </a:xfrm>
            <a:prstGeom prst="ellipse">
              <a:avLst/>
            </a:prstGeom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900" dirty="0">
                <a:solidFill>
                  <a:schemeClr val="dk1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auto">
            <a:xfrm>
              <a:off x="3386582" y="3529466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63"/>
            <p:cNvSpPr>
              <a:spLocks noChangeArrowheads="1"/>
            </p:cNvSpPr>
            <p:nvPr/>
          </p:nvSpPr>
          <p:spPr bwMode="auto">
            <a:xfrm>
              <a:off x="3500430" y="3485924"/>
              <a:ext cx="2143140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 dirty="0" smtClean="0">
                  <a:latin typeface="Verdana" pitchFamily="34" charset="0"/>
                </a:rPr>
                <a:t>RADIO (selected)</a:t>
              </a:r>
              <a:endParaRPr lang="en-US" sz="900" dirty="0">
                <a:latin typeface="Verdana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357554" y="4848916"/>
            <a:ext cx="2286016" cy="151720"/>
            <a:chOff x="3357554" y="3277280"/>
            <a:chExt cx="2286016" cy="151720"/>
          </a:xfrm>
        </p:grpSpPr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3357554" y="3284537"/>
              <a:ext cx="144462" cy="144463"/>
            </a:xfrm>
            <a:prstGeom prst="rect">
              <a:avLst/>
            </a:prstGeom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n-US" sz="900" dirty="0">
                <a:solidFill>
                  <a:schemeClr val="dk1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147" name="Rectangle 63"/>
            <p:cNvSpPr>
              <a:spLocks noChangeArrowheads="1"/>
            </p:cNvSpPr>
            <p:nvPr/>
          </p:nvSpPr>
          <p:spPr bwMode="auto">
            <a:xfrm>
              <a:off x="3500430" y="3277280"/>
              <a:ext cx="2143140" cy="142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 dirty="0" smtClean="0">
                  <a:latin typeface="Verdana" pitchFamily="34" charset="0"/>
                </a:rPr>
                <a:t>CHECKBOX (checked)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48" name="Line 68"/>
            <p:cNvSpPr>
              <a:spLocks noChangeShapeType="1"/>
            </p:cNvSpPr>
            <p:nvPr/>
          </p:nvSpPr>
          <p:spPr bwMode="auto">
            <a:xfrm>
              <a:off x="3365157" y="3286470"/>
              <a:ext cx="128016" cy="128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9"/>
            <p:cNvSpPr>
              <a:spLocks noChangeShapeType="1"/>
            </p:cNvSpPr>
            <p:nvPr/>
          </p:nvSpPr>
          <p:spPr bwMode="auto">
            <a:xfrm flipH="1">
              <a:off x="3365157" y="3286125"/>
              <a:ext cx="128016" cy="128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" name="Rectangle 114"/>
          <p:cNvSpPr>
            <a:spLocks noChangeArrowheads="1"/>
          </p:cNvSpPr>
          <p:nvPr/>
        </p:nvSpPr>
        <p:spPr bwMode="auto">
          <a:xfrm>
            <a:off x="428596" y="2183120"/>
            <a:ext cx="221457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eaLnBrk="0" hangingPunct="0">
              <a:spcBef>
                <a:spcPct val="50000"/>
              </a:spcBef>
            </a:pPr>
            <a:r>
              <a:rPr lang="en-US" sz="900" dirty="0" smtClean="0">
                <a:latin typeface="Verdana" pitchFamily="34" charset="0"/>
              </a:rPr>
              <a:t>Content that can be placed anywhere on the page. Use it in multiple columns or stand-alone. </a:t>
            </a:r>
          </a:p>
          <a:p>
            <a:pPr eaLnBrk="0" hangingPunct="0">
              <a:spcBef>
                <a:spcPct val="50000"/>
              </a:spcBef>
            </a:pPr>
            <a:r>
              <a:rPr lang="en-US" sz="900" dirty="0" smtClean="0">
                <a:latin typeface="Verdana" pitchFamily="34" charset="0"/>
              </a:rPr>
              <a:t>Replace it with whatever you like to display.</a:t>
            </a:r>
            <a:endParaRPr lang="en-US" sz="900" dirty="0">
              <a:latin typeface="Verdana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3357554" y="3128734"/>
            <a:ext cx="2284215" cy="1304244"/>
            <a:chOff x="3357554" y="3445920"/>
            <a:chExt cx="2284215" cy="1304244"/>
          </a:xfrm>
        </p:grpSpPr>
        <p:sp>
          <p:nvSpPr>
            <p:cNvPr id="153" name="Rectangle 105"/>
            <p:cNvSpPr>
              <a:spLocks noChangeArrowheads="1"/>
            </p:cNvSpPr>
            <p:nvPr/>
          </p:nvSpPr>
          <p:spPr bwMode="auto">
            <a:xfrm>
              <a:off x="3357554" y="3454764"/>
              <a:ext cx="2122214" cy="1295400"/>
            </a:xfrm>
            <a:prstGeom prst="rect">
              <a:avLst/>
            </a:prstGeom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>
                <a:solidFill>
                  <a:schemeClr val="dk1"/>
                </a:solidFill>
                <a:latin typeface="+mn-lt"/>
                <a:cs typeface="+mn-cs"/>
              </a:endParaRPr>
            </a:p>
          </p:txBody>
        </p:sp>
        <p:grpSp>
          <p:nvGrpSpPr>
            <p:cNvPr id="154" name="Group 106"/>
            <p:cNvGrpSpPr>
              <a:grpSpLocks/>
            </p:cNvGrpSpPr>
            <p:nvPr/>
          </p:nvGrpSpPr>
          <p:grpSpPr bwMode="auto">
            <a:xfrm>
              <a:off x="5472511" y="3445920"/>
              <a:ext cx="163802" cy="144462"/>
              <a:chOff x="1701" y="3067"/>
              <a:chExt cx="91" cy="91"/>
            </a:xfrm>
          </p:grpSpPr>
          <p:sp>
            <p:nvSpPr>
              <p:cNvPr id="161" name="Rectangle 107"/>
              <p:cNvSpPr>
                <a:spLocks noChangeArrowheads="1"/>
              </p:cNvSpPr>
              <p:nvPr/>
            </p:nvSpPr>
            <p:spPr bwMode="auto">
              <a:xfrm>
                <a:off x="1701" y="3067"/>
                <a:ext cx="9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108"/>
              <p:cNvSpPr>
                <a:spLocks noChangeArrowheads="1"/>
              </p:cNvSpPr>
              <p:nvPr/>
            </p:nvSpPr>
            <p:spPr bwMode="auto">
              <a:xfrm>
                <a:off x="1719" y="3089"/>
                <a:ext cx="52" cy="45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" name="Group 109"/>
            <p:cNvGrpSpPr>
              <a:grpSpLocks/>
            </p:cNvGrpSpPr>
            <p:nvPr/>
          </p:nvGrpSpPr>
          <p:grpSpPr bwMode="auto">
            <a:xfrm>
              <a:off x="5479768" y="4601036"/>
              <a:ext cx="162001" cy="142875"/>
              <a:chOff x="1837" y="3067"/>
              <a:chExt cx="90" cy="90"/>
            </a:xfrm>
          </p:grpSpPr>
          <p:sp>
            <p:nvSpPr>
              <p:cNvPr id="159" name="Rectangle 110"/>
              <p:cNvSpPr>
                <a:spLocks noChangeArrowheads="1"/>
              </p:cNvSpPr>
              <p:nvPr/>
            </p:nvSpPr>
            <p:spPr bwMode="auto">
              <a:xfrm>
                <a:off x="1837" y="3067"/>
                <a:ext cx="90" cy="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111"/>
              <p:cNvSpPr>
                <a:spLocks noChangeArrowheads="1"/>
              </p:cNvSpPr>
              <p:nvPr/>
            </p:nvSpPr>
            <p:spPr bwMode="auto">
              <a:xfrm flipV="1">
                <a:off x="1856" y="3089"/>
                <a:ext cx="53" cy="4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" name="Rectangle 112"/>
            <p:cNvSpPr>
              <a:spLocks noChangeArrowheads="1"/>
            </p:cNvSpPr>
            <p:nvPr/>
          </p:nvSpPr>
          <p:spPr bwMode="auto">
            <a:xfrm>
              <a:off x="5479768" y="3590382"/>
              <a:ext cx="162001" cy="1008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utoShape 113"/>
            <p:cNvSpPr>
              <a:spLocks noChangeArrowheads="1"/>
            </p:cNvSpPr>
            <p:nvPr/>
          </p:nvSpPr>
          <p:spPr bwMode="auto">
            <a:xfrm>
              <a:off x="5479768" y="3590382"/>
              <a:ext cx="162001" cy="28733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357554" y="3667491"/>
              <a:ext cx="2121408" cy="2143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14"/>
            <p:cNvSpPr>
              <a:spLocks noChangeArrowheads="1"/>
            </p:cNvSpPr>
            <p:nvPr/>
          </p:nvSpPr>
          <p:spPr bwMode="auto">
            <a:xfrm>
              <a:off x="3357555" y="3457023"/>
              <a:ext cx="2071702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t" anchorCtr="0"/>
            <a:lstStyle/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latin typeface="Verdana" pitchFamily="34" charset="0"/>
                </a:rPr>
                <a:t>SELECT OPTION (Choice 1)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solidFill>
                    <a:schemeClr val="bg1"/>
                  </a:solidFill>
                  <a:latin typeface="Verdana" pitchFamily="34" charset="0"/>
                </a:rPr>
                <a:t>SELECT OPTION (Choice 2)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latin typeface="Verdana" pitchFamily="34" charset="0"/>
                </a:rPr>
                <a:t>SELECT OPTION (Choice 3)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latin typeface="Verdana" pitchFamily="34" charset="0"/>
                </a:rPr>
                <a:t>SELECT OPTION (Choice 4)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latin typeface="Verdana" pitchFamily="34" charset="0"/>
                </a:rPr>
                <a:t>SELECT OPTION (Choice 5)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900" dirty="0" smtClean="0">
                  <a:latin typeface="Verdana" pitchFamily="34" charset="0"/>
                </a:rPr>
                <a:t>SELECT OPTION (Choice 6)</a:t>
              </a:r>
              <a:endParaRPr lang="en-US" sz="900" dirty="0">
                <a:latin typeface="Verdana" pitchFamily="34" charset="0"/>
              </a:endParaRPr>
            </a:p>
          </p:txBody>
        </p:sp>
      </p:grpSp>
      <p:sp>
        <p:nvSpPr>
          <p:cNvPr id="165" name="Rectangle 63"/>
          <p:cNvSpPr>
            <a:spLocks noChangeArrowheads="1"/>
          </p:cNvSpPr>
          <p:nvPr/>
        </p:nvSpPr>
        <p:spPr bwMode="auto">
          <a:xfrm>
            <a:off x="3286116" y="357166"/>
            <a:ext cx="214314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dirty="0" smtClean="0">
                <a:latin typeface="Verdana" pitchFamily="34" charset="0"/>
              </a:rPr>
              <a:t>Dropdown Selection: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67" name="Rectangle 63"/>
          <p:cNvSpPr>
            <a:spLocks noChangeArrowheads="1"/>
          </p:cNvSpPr>
          <p:nvPr/>
        </p:nvSpPr>
        <p:spPr bwMode="auto">
          <a:xfrm>
            <a:off x="3286116" y="842718"/>
            <a:ext cx="214314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dirty="0" smtClean="0">
                <a:latin typeface="Verdana" pitchFamily="34" charset="0"/>
              </a:rPr>
              <a:t>Input Field: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68" name="Rectangle 63"/>
          <p:cNvSpPr>
            <a:spLocks noChangeArrowheads="1"/>
          </p:cNvSpPr>
          <p:nvPr/>
        </p:nvSpPr>
        <p:spPr bwMode="auto">
          <a:xfrm>
            <a:off x="3286116" y="1350041"/>
            <a:ext cx="214314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dirty="0" smtClean="0">
                <a:latin typeface="Verdana" pitchFamily="34" charset="0"/>
              </a:rPr>
              <a:t>Text Area: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69" name="Rectangle 63"/>
          <p:cNvSpPr>
            <a:spLocks noChangeArrowheads="1"/>
          </p:cNvSpPr>
          <p:nvPr/>
        </p:nvSpPr>
        <p:spPr bwMode="auto">
          <a:xfrm>
            <a:off x="3286116" y="2985858"/>
            <a:ext cx="214314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dirty="0" smtClean="0">
                <a:latin typeface="Verdana" pitchFamily="34" charset="0"/>
              </a:rPr>
              <a:t>Multi-selection: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70" name="Rectangle 115"/>
          <p:cNvSpPr>
            <a:spLocks noChangeArrowheads="1"/>
          </p:cNvSpPr>
          <p:nvPr/>
        </p:nvSpPr>
        <p:spPr bwMode="auto">
          <a:xfrm>
            <a:off x="428596" y="1538592"/>
            <a:ext cx="2214578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spcBef>
                <a:spcPct val="50000"/>
              </a:spcBef>
            </a:pPr>
            <a:r>
              <a:rPr lang="en-US" sz="1000" dirty="0" smtClean="0">
                <a:latin typeface="Verdana" pitchFamily="34" charset="0"/>
              </a:rPr>
              <a:t>H4 Header  Text</a:t>
            </a:r>
            <a:endParaRPr lang="en-US" sz="1000" dirty="0">
              <a:latin typeface="Verdana" pitchFamily="34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3357554" y="5715016"/>
            <a:ext cx="1143008" cy="1828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smtClean="0">
                <a:latin typeface="Verdana" pitchFamily="34" charset="0"/>
              </a:rPr>
              <a:t>Primary Button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643438" y="5715016"/>
            <a:ext cx="857256" cy="1828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smtClean="0">
                <a:latin typeface="Verdana" pitchFamily="34" charset="0"/>
              </a:rPr>
              <a:t>Secondary</a:t>
            </a:r>
            <a:endParaRPr lang="en-US" sz="900" dirty="0">
              <a:latin typeface="Verdana" pitchFamily="34" charset="0"/>
            </a:endParaRPr>
          </a:p>
        </p:txBody>
      </p:sp>
      <p:graphicFrame>
        <p:nvGraphicFramePr>
          <p:cNvPr id="174" name="Table 173"/>
          <p:cNvGraphicFramePr>
            <a:graphicFrameLocks noGrp="1"/>
          </p:cNvGraphicFramePr>
          <p:nvPr/>
        </p:nvGraphicFramePr>
        <p:xfrm>
          <a:off x="6072198" y="468608"/>
          <a:ext cx="2776534" cy="1401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5818"/>
                <a:gridCol w="1214446"/>
                <a:gridCol w="776270"/>
              </a:tblGrid>
              <a:tr h="1759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itchFamily="34" charset="0"/>
                        </a:rPr>
                        <a:t>TH 1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Verdana" pitchFamily="34" charset="0"/>
                        </a:rPr>
                        <a:t>TH 2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Verdana" pitchFamily="34" charset="0"/>
                        </a:rPr>
                        <a:t>TH 2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</a:tr>
              <a:tr h="1759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itchFamily="34" charset="0"/>
                        </a:rPr>
                        <a:t>Row 1 / 1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itchFamily="34" charset="0"/>
                        </a:rPr>
                        <a:t>Row 1 / 2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1 / 3</a:t>
                      </a:r>
                    </a:p>
                  </a:txBody>
                  <a:tcPr/>
                </a:tc>
              </a:tr>
              <a:tr h="1759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itchFamily="34" charset="0"/>
                        </a:rPr>
                        <a:t>Row 2 / 1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2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2 / 3</a:t>
                      </a:r>
                    </a:p>
                  </a:txBody>
                  <a:tcPr/>
                </a:tc>
              </a:tr>
              <a:tr h="1759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itchFamily="34" charset="0"/>
                        </a:rPr>
                        <a:t>Row 3 / 1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3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3 / 3</a:t>
                      </a:r>
                    </a:p>
                  </a:txBody>
                  <a:tcPr/>
                </a:tc>
              </a:tr>
              <a:tr h="175929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itchFamily="34" charset="0"/>
                        </a:rPr>
                        <a:t>Row 4 / 1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4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4 / 3</a:t>
                      </a:r>
                    </a:p>
                  </a:txBody>
                  <a:tcPr/>
                </a:tc>
              </a:tr>
              <a:tr h="25803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Verdana" pitchFamily="34" charset="0"/>
                        </a:rPr>
                        <a:t>Row 5 / 1</a:t>
                      </a:r>
                      <a:endParaRPr lang="en-US" sz="900" dirty="0">
                        <a:latin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5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Verdana" pitchFamily="34" charset="0"/>
                        </a:rPr>
                        <a:t>Row 5 / 3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1" name="Group 180"/>
          <p:cNvGrpSpPr/>
          <p:nvPr/>
        </p:nvGrpSpPr>
        <p:grpSpPr>
          <a:xfrm>
            <a:off x="6072198" y="4562345"/>
            <a:ext cx="2786082" cy="1335551"/>
            <a:chOff x="6072198" y="3807961"/>
            <a:chExt cx="2786082" cy="1335551"/>
          </a:xfrm>
        </p:grpSpPr>
        <p:sp>
          <p:nvSpPr>
            <p:cNvPr id="176" name="Rectangle 175"/>
            <p:cNvSpPr/>
            <p:nvPr/>
          </p:nvSpPr>
          <p:spPr>
            <a:xfrm>
              <a:off x="6072198" y="3929066"/>
              <a:ext cx="2786082" cy="12144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143636" y="3929066"/>
              <a:ext cx="642942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137511" y="3807961"/>
              <a:ext cx="6607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LEGEND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072198" y="4071942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latin typeface="Verdana" pitchFamily="34" charset="0"/>
                </a:rPr>
                <a:t>Fieldset</a:t>
              </a:r>
              <a:r>
                <a:rPr lang="en-US" sz="900" dirty="0" smtClean="0">
                  <a:latin typeface="Verdana" pitchFamily="34" charset="0"/>
                </a:rPr>
                <a:t> content</a:t>
              </a:r>
              <a:endParaRPr lang="en-US" sz="900" dirty="0">
                <a:latin typeface="Verdana" pitchFamily="34" charset="0"/>
              </a:endParaRPr>
            </a:p>
          </p:txBody>
        </p:sp>
      </p:grpSp>
      <p:sp>
        <p:nvSpPr>
          <p:cNvPr id="182" name="Rectangle 92"/>
          <p:cNvSpPr>
            <a:spLocks noChangeArrowheads="1"/>
          </p:cNvSpPr>
          <p:nvPr/>
        </p:nvSpPr>
        <p:spPr bwMode="auto">
          <a:xfrm>
            <a:off x="6000760" y="2683186"/>
            <a:ext cx="2151071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900" u="sng" dirty="0" smtClean="0">
                <a:solidFill>
                  <a:srgbClr val="0000FF"/>
                </a:solidFill>
                <a:latin typeface="Verdana" pitchFamily="34" charset="0"/>
              </a:rPr>
              <a:t>Home</a:t>
            </a:r>
            <a:r>
              <a:rPr lang="en-US" sz="900" dirty="0" smtClean="0">
                <a:latin typeface="Verdana" pitchFamily="34" charset="0"/>
              </a:rPr>
              <a:t> &gt; </a:t>
            </a:r>
            <a:r>
              <a:rPr lang="en-US" sz="900" u="sng" dirty="0" smtClean="0">
                <a:solidFill>
                  <a:srgbClr val="0000FF"/>
                </a:solidFill>
                <a:latin typeface="Verdana" pitchFamily="34" charset="0"/>
              </a:rPr>
              <a:t>Topic</a:t>
            </a:r>
            <a:r>
              <a:rPr lang="en-US" sz="900" dirty="0" smtClean="0">
                <a:latin typeface="Verdana" pitchFamily="34" charset="0"/>
              </a:rPr>
              <a:t> &gt; </a:t>
            </a:r>
            <a:r>
              <a:rPr lang="en-US" sz="900" u="sng" dirty="0" smtClean="0">
                <a:solidFill>
                  <a:srgbClr val="0000FF"/>
                </a:solidFill>
                <a:latin typeface="Verdana" pitchFamily="34" charset="0"/>
              </a:rPr>
              <a:t>Sub Topic</a:t>
            </a:r>
            <a:r>
              <a:rPr lang="en-US" sz="900" dirty="0" smtClean="0">
                <a:latin typeface="Verdana" pitchFamily="34" charset="0"/>
              </a:rPr>
              <a:t> &gt; Node</a:t>
            </a:r>
            <a:endParaRPr lang="en-US" sz="900" dirty="0">
              <a:latin typeface="Verdana" pitchFamily="34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037910" y="2183120"/>
            <a:ext cx="2891808" cy="230832"/>
            <a:chOff x="6030652" y="2350173"/>
            <a:chExt cx="2891808" cy="230832"/>
          </a:xfrm>
        </p:grpSpPr>
        <p:sp>
          <p:nvSpPr>
            <p:cNvPr id="184" name="Rectangle 183"/>
            <p:cNvSpPr/>
            <p:nvPr/>
          </p:nvSpPr>
          <p:spPr>
            <a:xfrm>
              <a:off x="6072198" y="2357430"/>
              <a:ext cx="357190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030652" y="2350173"/>
              <a:ext cx="4701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Prev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478191" y="2357430"/>
              <a:ext cx="172768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36645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1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707019" y="2357430"/>
              <a:ext cx="172768" cy="201168"/>
            </a:xfrm>
            <a:prstGeom prst="rect">
              <a:avLst/>
            </a:prstGeom>
            <a:solidFill>
              <a:srgbClr val="002060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658216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FFFFFF"/>
                  </a:solidFill>
                  <a:latin typeface="Verdana" pitchFamily="34" charset="0"/>
                </a:rPr>
                <a:t>2</a:t>
              </a:r>
              <a:endParaRPr lang="en-US" sz="9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927458" y="2357430"/>
              <a:ext cx="172768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885912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3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156286" y="2357430"/>
              <a:ext cx="172768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14740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4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378989" y="2357430"/>
              <a:ext cx="172768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337443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5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607817" y="2357430"/>
              <a:ext cx="172768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566271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6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828256" y="2357430"/>
              <a:ext cx="172768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786710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7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8057084" y="2357430"/>
              <a:ext cx="172768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015538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8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487708" y="2357430"/>
              <a:ext cx="357190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446161" y="2350173"/>
              <a:ext cx="476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Next</a:t>
              </a:r>
              <a:endParaRPr lang="en-US" sz="900" dirty="0">
                <a:latin typeface="Verdana" pitchFamily="34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271398" y="2357430"/>
              <a:ext cx="172768" cy="201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229852" y="2350173"/>
              <a:ext cx="2143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Verdana" pitchFamily="34" charset="0"/>
                </a:rPr>
                <a:t>9</a:t>
              </a:r>
              <a:endParaRPr lang="en-US" sz="900" dirty="0">
                <a:latin typeface="Verdana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857488" y="467022"/>
            <a:ext cx="163802" cy="1295400"/>
            <a:chOff x="2857488" y="784208"/>
            <a:chExt cx="163802" cy="1295400"/>
          </a:xfrm>
        </p:grpSpPr>
        <p:grpSp>
          <p:nvGrpSpPr>
            <p:cNvPr id="106" name="Group 106"/>
            <p:cNvGrpSpPr>
              <a:grpSpLocks/>
            </p:cNvGrpSpPr>
            <p:nvPr/>
          </p:nvGrpSpPr>
          <p:grpSpPr bwMode="auto">
            <a:xfrm>
              <a:off x="2857488" y="784208"/>
              <a:ext cx="163802" cy="144462"/>
              <a:chOff x="1701" y="3067"/>
              <a:chExt cx="91" cy="91"/>
            </a:xfrm>
          </p:grpSpPr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1701" y="3067"/>
                <a:ext cx="91" cy="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108"/>
              <p:cNvSpPr>
                <a:spLocks noChangeArrowheads="1"/>
              </p:cNvSpPr>
              <p:nvPr/>
            </p:nvSpPr>
            <p:spPr bwMode="auto">
              <a:xfrm>
                <a:off x="1719" y="3089"/>
                <a:ext cx="52" cy="45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" name="Group 109"/>
            <p:cNvGrpSpPr>
              <a:grpSpLocks/>
            </p:cNvGrpSpPr>
            <p:nvPr/>
          </p:nvGrpSpPr>
          <p:grpSpPr bwMode="auto">
            <a:xfrm>
              <a:off x="2857488" y="1936733"/>
              <a:ext cx="162001" cy="142875"/>
              <a:chOff x="1837" y="3067"/>
              <a:chExt cx="90" cy="90"/>
            </a:xfrm>
          </p:grpSpPr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1837" y="3067"/>
                <a:ext cx="90" cy="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111"/>
              <p:cNvSpPr>
                <a:spLocks noChangeArrowheads="1"/>
              </p:cNvSpPr>
              <p:nvPr/>
            </p:nvSpPr>
            <p:spPr bwMode="auto">
              <a:xfrm flipV="1">
                <a:off x="1856" y="3089"/>
                <a:ext cx="53" cy="4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2857488" y="928670"/>
              <a:ext cx="162001" cy="1008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AutoShape 113"/>
            <p:cNvSpPr>
              <a:spLocks noChangeArrowheads="1"/>
            </p:cNvSpPr>
            <p:nvPr/>
          </p:nvSpPr>
          <p:spPr bwMode="auto">
            <a:xfrm>
              <a:off x="2857488" y="928670"/>
              <a:ext cx="162001" cy="287338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33" name="Picture 9" descr="C:\$user\images\icon_packs\famfamfam_silk_icons_v013\icons\calcula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6429396"/>
            <a:ext cx="152400" cy="152400"/>
          </a:xfrm>
          <a:prstGeom prst="rect">
            <a:avLst/>
          </a:prstGeom>
          <a:noFill/>
        </p:spPr>
      </p:pic>
      <p:pic>
        <p:nvPicPr>
          <p:cNvPr id="1034" name="Picture 10" descr="C:\$user\images\icon_packs\famfamfam_silk_icons_v013\icons\canc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6429396"/>
            <a:ext cx="152400" cy="152400"/>
          </a:xfrm>
          <a:prstGeom prst="rect">
            <a:avLst/>
          </a:prstGeom>
          <a:noFill/>
        </p:spPr>
      </p:pic>
      <p:pic>
        <p:nvPicPr>
          <p:cNvPr id="1035" name="Picture 11" descr="C:\$user\images\icon_packs\famfamfam_silk_icons_v013\icons\car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6215082"/>
            <a:ext cx="152400" cy="152400"/>
          </a:xfrm>
          <a:prstGeom prst="rect">
            <a:avLst/>
          </a:prstGeom>
          <a:noFill/>
        </p:spPr>
      </p:pic>
      <p:pic>
        <p:nvPicPr>
          <p:cNvPr id="1036" name="Picture 12" descr="C:\$user\images\icon_packs\famfamfam_silk_icons_v013\icons\co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6790" y="6429396"/>
            <a:ext cx="152400" cy="152400"/>
          </a:xfrm>
          <a:prstGeom prst="rect">
            <a:avLst/>
          </a:prstGeom>
          <a:noFill/>
        </p:spPr>
      </p:pic>
      <p:pic>
        <p:nvPicPr>
          <p:cNvPr id="1037" name="Picture 13" descr="C:\$user\images\icon_packs\famfamfam_silk_icons_v013\icons\comm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3372" y="6429396"/>
            <a:ext cx="152400" cy="152400"/>
          </a:xfrm>
          <a:prstGeom prst="rect">
            <a:avLst/>
          </a:prstGeom>
          <a:noFill/>
        </p:spPr>
      </p:pic>
      <p:pic>
        <p:nvPicPr>
          <p:cNvPr id="1038" name="Picture 14" descr="C:\$user\images\icon_packs\famfamfam_silk_icons_v013\icons\cros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7290" y="6429396"/>
            <a:ext cx="152400" cy="152400"/>
          </a:xfrm>
          <a:prstGeom prst="rect">
            <a:avLst/>
          </a:prstGeom>
          <a:noFill/>
        </p:spPr>
      </p:pic>
      <p:pic>
        <p:nvPicPr>
          <p:cNvPr id="1039" name="Picture 15" descr="C:\$user\images\icon_packs\famfamfam_silk_icons_v013\icons\dat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3174" y="6429396"/>
            <a:ext cx="152400" cy="152400"/>
          </a:xfrm>
          <a:prstGeom prst="rect">
            <a:avLst/>
          </a:prstGeom>
          <a:noFill/>
        </p:spPr>
      </p:pic>
      <p:pic>
        <p:nvPicPr>
          <p:cNvPr id="1040" name="Picture 16" descr="C:\$user\images\icon_packs\famfamfam_silk_icons_v013\icons\disk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90708" y="6215082"/>
            <a:ext cx="152400" cy="152400"/>
          </a:xfrm>
          <a:prstGeom prst="rect">
            <a:avLst/>
          </a:prstGeom>
          <a:noFill/>
        </p:spPr>
      </p:pic>
      <p:pic>
        <p:nvPicPr>
          <p:cNvPr id="1041" name="Picture 17" descr="C:\$user\images\icon_packs\famfamfam_silk_icons_v013\icons\email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76394" y="6429396"/>
            <a:ext cx="152400" cy="152400"/>
          </a:xfrm>
          <a:prstGeom prst="rect">
            <a:avLst/>
          </a:prstGeom>
          <a:noFill/>
        </p:spPr>
      </p:pic>
      <p:pic>
        <p:nvPicPr>
          <p:cNvPr id="1042" name="Picture 18" descr="C:\$user\images\icon_packs\famfamfam_silk_icons_v013\icons\error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28662" y="6429396"/>
            <a:ext cx="152400" cy="152400"/>
          </a:xfrm>
          <a:prstGeom prst="rect">
            <a:avLst/>
          </a:prstGeom>
          <a:noFill/>
        </p:spPr>
      </p:pic>
      <p:pic>
        <p:nvPicPr>
          <p:cNvPr id="1043" name="Picture 19" descr="C:\$user\images\icon_packs\famfamfam_silk_icons_v013\icons\exclamation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0034" y="6429396"/>
            <a:ext cx="152400" cy="152400"/>
          </a:xfrm>
          <a:prstGeom prst="rect">
            <a:avLst/>
          </a:prstGeom>
          <a:noFill/>
        </p:spPr>
      </p:pic>
      <p:pic>
        <p:nvPicPr>
          <p:cNvPr id="1044" name="Picture 20" descr="C:\$user\images\icon_packs\famfamfam_silk_icons_v013\icons\feed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86116" y="6429396"/>
            <a:ext cx="152400" cy="152400"/>
          </a:xfrm>
          <a:prstGeom prst="rect">
            <a:avLst/>
          </a:prstGeom>
          <a:noFill/>
        </p:spPr>
      </p:pic>
      <p:pic>
        <p:nvPicPr>
          <p:cNvPr id="1045" name="Picture 21" descr="C:\$user\images\icon_packs\famfamfam_silk_icons_v013\icons\help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4348" y="6215082"/>
            <a:ext cx="152400" cy="152400"/>
          </a:xfrm>
          <a:prstGeom prst="rect">
            <a:avLst/>
          </a:prstGeom>
          <a:noFill/>
        </p:spPr>
      </p:pic>
      <p:pic>
        <p:nvPicPr>
          <p:cNvPr id="1046" name="Picture 22" descr="C:\$user\images\icon_packs\famfamfam_silk_icons_v013\icons\information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00034" y="6215082"/>
            <a:ext cx="152400" cy="152400"/>
          </a:xfrm>
          <a:prstGeom prst="rect">
            <a:avLst/>
          </a:prstGeom>
          <a:noFill/>
        </p:spPr>
      </p:pic>
      <p:pic>
        <p:nvPicPr>
          <p:cNvPr id="1047" name="Picture 23" descr="C:\$user\images\icon_packs\famfamfam_silk_icons_v013\icons\key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071802" y="6215082"/>
            <a:ext cx="152400" cy="152400"/>
          </a:xfrm>
          <a:prstGeom prst="rect">
            <a:avLst/>
          </a:prstGeom>
          <a:noFill/>
        </p:spPr>
      </p:pic>
      <p:pic>
        <p:nvPicPr>
          <p:cNvPr id="1048" name="Picture 24" descr="C:\$user\images\icon_packs\famfamfam_silk_icons_v013\icons\lock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857488" y="6215082"/>
            <a:ext cx="152400" cy="152400"/>
          </a:xfrm>
          <a:prstGeom prst="rect">
            <a:avLst/>
          </a:prstGeom>
          <a:noFill/>
        </p:spPr>
      </p:pic>
      <p:pic>
        <p:nvPicPr>
          <p:cNvPr id="1049" name="Picture 25" descr="C:\$user\images\icon_packs\famfamfam_silk_icons_v013\icons\lock_open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643174" y="6215082"/>
            <a:ext cx="152400" cy="152400"/>
          </a:xfrm>
          <a:prstGeom prst="rect">
            <a:avLst/>
          </a:prstGeom>
          <a:noFill/>
        </p:spPr>
      </p:pic>
      <p:pic>
        <p:nvPicPr>
          <p:cNvPr id="1050" name="Picture 26" descr="C:\$user\images\icon_packs\famfamfam_silk_icons_v013\icons\magnifi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991104" y="6429396"/>
            <a:ext cx="152400" cy="152400"/>
          </a:xfrm>
          <a:prstGeom prst="rect">
            <a:avLst/>
          </a:prstGeom>
          <a:noFill/>
        </p:spPr>
      </p:pic>
      <p:pic>
        <p:nvPicPr>
          <p:cNvPr id="1051" name="Picture 27" descr="C:\$user\images\icon_packs\famfamfam_silk_icons_v013\icons\pencil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214546" y="6429396"/>
            <a:ext cx="152400" cy="152400"/>
          </a:xfrm>
          <a:prstGeom prst="rect">
            <a:avLst/>
          </a:prstGeom>
          <a:noFill/>
        </p:spPr>
      </p:pic>
      <p:pic>
        <p:nvPicPr>
          <p:cNvPr id="1052" name="Picture 28" descr="C:\$user\images\icon_packs\famfamfam_silk_icons_v013\icons\printer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205022" y="6215082"/>
            <a:ext cx="152400" cy="152400"/>
          </a:xfrm>
          <a:prstGeom prst="rect">
            <a:avLst/>
          </a:prstGeom>
          <a:noFill/>
        </p:spPr>
      </p:pic>
      <p:pic>
        <p:nvPicPr>
          <p:cNvPr id="1053" name="Picture 29" descr="C:\$user\images\icon_packs\famfamfam_silk_icons_v013\icons\resultset_next.pn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929058" y="6215082"/>
            <a:ext cx="152400" cy="152400"/>
          </a:xfrm>
          <a:prstGeom prst="rect">
            <a:avLst/>
          </a:prstGeom>
          <a:noFill/>
        </p:spPr>
      </p:pic>
      <p:pic>
        <p:nvPicPr>
          <p:cNvPr id="1054" name="Picture 30" descr="C:\$user\images\icon_packs\famfamfam_silk_icons_v013\icons\resultset_previous.pn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714744" y="6215082"/>
            <a:ext cx="152400" cy="152400"/>
          </a:xfrm>
          <a:prstGeom prst="rect">
            <a:avLst/>
          </a:prstGeom>
          <a:noFill/>
        </p:spPr>
      </p:pic>
      <p:pic>
        <p:nvPicPr>
          <p:cNvPr id="1055" name="Picture 31" descr="C:\$user\images\icon_packs\famfamfam_silk_icons_v013\icons\star.pn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1357290" y="6215082"/>
            <a:ext cx="152400" cy="152400"/>
          </a:xfrm>
          <a:prstGeom prst="rect">
            <a:avLst/>
          </a:prstGeom>
          <a:noFill/>
        </p:spPr>
      </p:pic>
      <p:pic>
        <p:nvPicPr>
          <p:cNvPr id="1056" name="Picture 32" descr="C:\$user\images\icon_packs\famfamfam_silk_icons_v013\icons\tag_blue.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3929058" y="6429396"/>
            <a:ext cx="152400" cy="152400"/>
          </a:xfrm>
          <a:prstGeom prst="rect">
            <a:avLst/>
          </a:prstGeom>
          <a:noFill/>
        </p:spPr>
      </p:pic>
      <p:pic>
        <p:nvPicPr>
          <p:cNvPr id="1057" name="Picture 33" descr="C:\$user\images\icon_packs\famfamfam_silk_icons_v013\icons\thumb_down.pn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4357686" y="6215082"/>
            <a:ext cx="152400" cy="152400"/>
          </a:xfrm>
          <a:prstGeom prst="rect">
            <a:avLst/>
          </a:prstGeom>
          <a:noFill/>
        </p:spPr>
      </p:pic>
      <p:pic>
        <p:nvPicPr>
          <p:cNvPr id="1058" name="Picture 34" descr="C:\$user\images\icon_packs\famfamfam_silk_icons_v013\icons\thumb_up.pn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4143372" y="6215082"/>
            <a:ext cx="152400" cy="152400"/>
          </a:xfrm>
          <a:prstGeom prst="rect">
            <a:avLst/>
          </a:prstGeom>
          <a:noFill/>
        </p:spPr>
      </p:pic>
      <p:pic>
        <p:nvPicPr>
          <p:cNvPr id="1059" name="Picture 35" descr="C:\$user\images\icon_packs\famfamfam_silk_icons_v013\icons\tick.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1142976" y="6429396"/>
            <a:ext cx="152400" cy="152400"/>
          </a:xfrm>
          <a:prstGeom prst="rect">
            <a:avLst/>
          </a:prstGeom>
          <a:noFill/>
        </p:spPr>
      </p:pic>
      <p:pic>
        <p:nvPicPr>
          <p:cNvPr id="1060" name="Picture 36" descr="C:\$user\images\icon_packs\famfamfam_silk_icons_v013\icons\user.pn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3714744" y="6429396"/>
            <a:ext cx="152400" cy="152400"/>
          </a:xfrm>
          <a:prstGeom prst="rect">
            <a:avLst/>
          </a:prstGeom>
          <a:noFill/>
        </p:spPr>
      </p:pic>
      <p:pic>
        <p:nvPicPr>
          <p:cNvPr id="1061" name="Picture 37" descr="C:\$user\images\icon_packs\famfamfam_silk_icons_v013\icons\house.png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1990708" y="6429396"/>
            <a:ext cx="152400" cy="152400"/>
          </a:xfrm>
          <a:prstGeom prst="rect">
            <a:avLst/>
          </a:prstGeom>
          <a:noFill/>
        </p:spPr>
      </p:pic>
      <p:pic>
        <p:nvPicPr>
          <p:cNvPr id="1062" name="Picture 38" descr="C:\$user\images\icon_packs\famfamfam_silk_icons_v013\icons\accept.png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1142976" y="6215082"/>
            <a:ext cx="152400" cy="152400"/>
          </a:xfrm>
          <a:prstGeom prst="rect">
            <a:avLst/>
          </a:prstGeom>
          <a:noFill/>
        </p:spPr>
      </p:pic>
      <p:pic>
        <p:nvPicPr>
          <p:cNvPr id="1063" name="Picture 39" descr="C:\$user\images\icon_packs\famfamfam_silk_icons_v013\icons\add.png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928662" y="6215082"/>
            <a:ext cx="152400" cy="152400"/>
          </a:xfrm>
          <a:prstGeom prst="rect">
            <a:avLst/>
          </a:prstGeom>
          <a:noFill/>
        </p:spPr>
      </p:pic>
      <p:pic>
        <p:nvPicPr>
          <p:cNvPr id="1064" name="Picture 40" descr="C:\$user\images\icon_packs\famfamfam_silk_icons_v013\icons\compress.png"/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4991104" y="6215082"/>
            <a:ext cx="152400" cy="152400"/>
          </a:xfrm>
          <a:prstGeom prst="rect">
            <a:avLst/>
          </a:prstGeom>
          <a:noFill/>
        </p:spPr>
      </p:pic>
      <p:pic>
        <p:nvPicPr>
          <p:cNvPr id="1065" name="Picture 41" descr="C:\$user\images\icon_packs\famfamfam_silk_icons_v013\icons\flag_blue.png"/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4776790" y="6215082"/>
            <a:ext cx="152400" cy="152400"/>
          </a:xfrm>
          <a:prstGeom prst="rect">
            <a:avLst/>
          </a:prstGeom>
          <a:noFill/>
        </p:spPr>
      </p:pic>
      <p:pic>
        <p:nvPicPr>
          <p:cNvPr id="1066" name="Picture 42" descr="C:\$user\images\icon_packs\famfamfam_silk_icons_v013\icons\folder.png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1776394" y="6215082"/>
            <a:ext cx="152400" cy="152400"/>
          </a:xfrm>
          <a:prstGeom prst="rect">
            <a:avLst/>
          </a:prstGeom>
          <a:noFill/>
        </p:spPr>
      </p:pic>
      <p:pic>
        <p:nvPicPr>
          <p:cNvPr id="1067" name="Picture 43" descr="C:\$user\images\icon_packs\famfamfam_silk_icons_v013\icons\heart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4357686" y="6429396"/>
            <a:ext cx="152400" cy="152400"/>
          </a:xfrm>
          <a:prstGeom prst="rect">
            <a:avLst/>
          </a:prstGeom>
          <a:noFill/>
        </p:spPr>
      </p:pic>
      <p:pic>
        <p:nvPicPr>
          <p:cNvPr id="1068" name="Picture 44" descr="C:\$user\images\icon_packs\famfamfam_silk_icons_v013\icons\hourglass.png"/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3071802" y="6429396"/>
            <a:ext cx="152400" cy="152400"/>
          </a:xfrm>
          <a:prstGeom prst="rect">
            <a:avLst/>
          </a:prstGeom>
          <a:noFill/>
        </p:spPr>
      </p:pic>
      <p:pic>
        <p:nvPicPr>
          <p:cNvPr id="1069" name="Picture 45" descr="C:\$user\images\icon_packs\famfamfam_silk_icons_v013\icons\new.png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5419732" y="6429396"/>
            <a:ext cx="152400" cy="152400"/>
          </a:xfrm>
          <a:prstGeom prst="rect">
            <a:avLst/>
          </a:prstGeom>
          <a:noFill/>
        </p:spPr>
      </p:pic>
      <p:pic>
        <p:nvPicPr>
          <p:cNvPr id="1070" name="Picture 46" descr="C:\$user\images\icon_packs\famfamfam_silk_icons_v013\icons\lightbulb.png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5205418" y="6429396"/>
            <a:ext cx="152400" cy="152400"/>
          </a:xfrm>
          <a:prstGeom prst="rect">
            <a:avLst/>
          </a:prstGeom>
          <a:noFill/>
        </p:spPr>
      </p:pic>
      <p:pic>
        <p:nvPicPr>
          <p:cNvPr id="1071" name="Picture 47" descr="C:\$user\images\icon_packs\famfamfam_silk_icons_v013\icons\lightning.png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5205418" y="6215082"/>
            <a:ext cx="152400" cy="152400"/>
          </a:xfrm>
          <a:prstGeom prst="rect">
            <a:avLst/>
          </a:prstGeom>
          <a:noFill/>
        </p:spPr>
      </p:pic>
      <p:pic>
        <p:nvPicPr>
          <p:cNvPr id="1072" name="Picture 48" descr="C:\$user\images\icon_packs\famfamfam_silk_icons_v013\icons\link.png"/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5419732" y="6215082"/>
            <a:ext cx="152400" cy="152400"/>
          </a:xfrm>
          <a:prstGeom prst="rect">
            <a:avLst/>
          </a:prstGeom>
          <a:noFill/>
        </p:spPr>
      </p:pic>
      <p:pic>
        <p:nvPicPr>
          <p:cNvPr id="1073" name="Picture 49" descr="C:\$user\images\icon_packs\famfamfam_silk_icons_v013\icons\money_dollar.png"/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5857884" y="6215082"/>
            <a:ext cx="152400" cy="152400"/>
          </a:xfrm>
          <a:prstGeom prst="rect">
            <a:avLst/>
          </a:prstGeom>
          <a:noFill/>
        </p:spPr>
      </p:pic>
      <p:pic>
        <p:nvPicPr>
          <p:cNvPr id="1074" name="Picture 50" descr="C:\$user\images\icon_packs\famfamfam_silk_icons_v013\icons\money_euro.png"/>
          <p:cNvPicPr>
            <a:picLocks noChangeAspect="1" noChangeArrowheads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6072198" y="6215082"/>
            <a:ext cx="152400" cy="152400"/>
          </a:xfrm>
          <a:prstGeom prst="rect">
            <a:avLst/>
          </a:prstGeom>
          <a:noFill/>
        </p:spPr>
      </p:pic>
      <p:pic>
        <p:nvPicPr>
          <p:cNvPr id="1075" name="Picture 51" descr="C:\$user\images\icon_packs\famfamfam_silk_icons_v013\icons\money_pound.png"/>
          <p:cNvPicPr>
            <a:picLocks noChangeAspect="1" noChangeArrowheads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5857884" y="6429396"/>
            <a:ext cx="152400" cy="152400"/>
          </a:xfrm>
          <a:prstGeom prst="rect">
            <a:avLst/>
          </a:prstGeom>
          <a:noFill/>
        </p:spPr>
      </p:pic>
      <p:pic>
        <p:nvPicPr>
          <p:cNvPr id="1077" name="Picture 53" descr="C:\$user\images\icon_packs\famfamfam_silk_icons_v013\icons\money_yen.png"/>
          <p:cNvPicPr>
            <a:picLocks noChangeAspect="1" noChangeArrowheads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6072198" y="6419872"/>
            <a:ext cx="152400" cy="152400"/>
          </a:xfrm>
          <a:prstGeom prst="rect">
            <a:avLst/>
          </a:prstGeom>
          <a:noFill/>
        </p:spPr>
      </p:pic>
      <p:pic>
        <p:nvPicPr>
          <p:cNvPr id="1078" name="Picture 54" descr="C:\$user\images\icon_packs\famfamfam_silk_icons_v013\icons\bullet_blue.png"/>
          <p:cNvPicPr>
            <a:picLocks noChangeAspect="1" noChangeArrowheads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7572396" y="6419872"/>
            <a:ext cx="152400" cy="152400"/>
          </a:xfrm>
          <a:prstGeom prst="rect">
            <a:avLst/>
          </a:prstGeom>
          <a:noFill/>
        </p:spPr>
      </p:pic>
      <p:pic>
        <p:nvPicPr>
          <p:cNvPr id="1079" name="Picture 55" descr="C:\$user\images\icon_packs\famfamfam_silk_icons_v013\icons\bullet_delete.png"/>
          <p:cNvPicPr>
            <a:picLocks noChangeAspect="1" noChangeArrowheads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6705616" y="6215082"/>
            <a:ext cx="152400" cy="152400"/>
          </a:xfrm>
          <a:prstGeom prst="rect">
            <a:avLst/>
          </a:prstGeom>
          <a:noFill/>
        </p:spPr>
      </p:pic>
      <p:pic>
        <p:nvPicPr>
          <p:cNvPr id="1080" name="Picture 56" descr="C:\$user\images\icon_packs\famfamfam_silk_icons_v013\icons\bullet_disk.png"/>
          <p:cNvPicPr>
            <a:picLocks noChangeAspect="1" noChangeArrowheads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8429652" y="6215082"/>
            <a:ext cx="152400" cy="152400"/>
          </a:xfrm>
          <a:prstGeom prst="rect">
            <a:avLst/>
          </a:prstGeom>
          <a:noFill/>
        </p:spPr>
      </p:pic>
      <p:pic>
        <p:nvPicPr>
          <p:cNvPr id="1081" name="Picture 57" descr="C:\$user\images\icon_packs\famfamfam_silk_icons_v013\icons\bullet_error.png"/>
          <p:cNvPicPr>
            <a:picLocks noChangeAspect="1" noChangeArrowheads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8643966" y="6215082"/>
            <a:ext cx="152400" cy="152400"/>
          </a:xfrm>
          <a:prstGeom prst="rect">
            <a:avLst/>
          </a:prstGeom>
          <a:noFill/>
        </p:spPr>
      </p:pic>
      <p:pic>
        <p:nvPicPr>
          <p:cNvPr id="1082" name="Picture 58" descr="C:\$user\images\icon_packs\famfamfam_silk_icons_v013\icons\bullet_feed.png"/>
          <p:cNvPicPr>
            <a:picLocks noChangeAspect="1" noChangeArrowheads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8001024" y="6419872"/>
            <a:ext cx="152400" cy="152400"/>
          </a:xfrm>
          <a:prstGeom prst="rect">
            <a:avLst/>
          </a:prstGeom>
          <a:noFill/>
        </p:spPr>
      </p:pic>
      <p:pic>
        <p:nvPicPr>
          <p:cNvPr id="1083" name="Picture 59" descr="C:\$user\images\icon_packs\famfamfam_silk_icons_v013\icons\bullet_go.png"/>
          <p:cNvPicPr>
            <a:picLocks noChangeAspect="1" noChangeArrowheads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8643966" y="6419872"/>
            <a:ext cx="152400" cy="152400"/>
          </a:xfrm>
          <a:prstGeom prst="rect">
            <a:avLst/>
          </a:prstGeom>
          <a:noFill/>
        </p:spPr>
      </p:pic>
      <p:pic>
        <p:nvPicPr>
          <p:cNvPr id="1084" name="Picture 60" descr="C:\$user\images\icon_packs\famfamfam_silk_icons_v013\icons\bullet_green.png"/>
          <p:cNvPicPr>
            <a:picLocks noChangeAspect="1" noChangeArrowheads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7358082" y="6419872"/>
            <a:ext cx="152400" cy="152400"/>
          </a:xfrm>
          <a:prstGeom prst="rect">
            <a:avLst/>
          </a:prstGeom>
          <a:noFill/>
        </p:spPr>
      </p:pic>
      <p:pic>
        <p:nvPicPr>
          <p:cNvPr id="1085" name="Picture 61" descr="C:\$user\images\icon_packs\famfamfam_silk_icons_v013\icons\bullet_key.png"/>
          <p:cNvPicPr>
            <a:picLocks noChangeAspect="1" noChangeArrowheads="1"/>
          </p:cNvPicPr>
          <p:nvPr/>
        </p:nvPicPr>
        <p:blipFill>
          <a:blip r:embed="rId53"/>
          <a:srcRect/>
          <a:stretch>
            <a:fillRect/>
          </a:stretch>
        </p:blipFill>
        <p:spPr bwMode="auto">
          <a:xfrm>
            <a:off x="8215338" y="6215082"/>
            <a:ext cx="152400" cy="152400"/>
          </a:xfrm>
          <a:prstGeom prst="rect">
            <a:avLst/>
          </a:prstGeom>
          <a:noFill/>
        </p:spPr>
      </p:pic>
      <p:pic>
        <p:nvPicPr>
          <p:cNvPr id="1086" name="Picture 62" descr="C:\$user\images\icon_packs\famfamfam_silk_icons_v013\icons\bullet_picture.png"/>
          <p:cNvPicPr>
            <a:picLocks noChangeAspect="1" noChangeArrowheads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8429652" y="6419872"/>
            <a:ext cx="152400" cy="152400"/>
          </a:xfrm>
          <a:prstGeom prst="rect">
            <a:avLst/>
          </a:prstGeom>
          <a:noFill/>
        </p:spPr>
      </p:pic>
      <p:pic>
        <p:nvPicPr>
          <p:cNvPr id="1087" name="Picture 63" descr="C:\$user\images\icon_packs\famfamfam_silk_icons_v013\icons\bullet_red.png"/>
          <p:cNvPicPr>
            <a:picLocks noChangeAspect="1" noChangeArrowheads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7358082" y="6215082"/>
            <a:ext cx="152400" cy="152400"/>
          </a:xfrm>
          <a:prstGeom prst="rect">
            <a:avLst/>
          </a:prstGeom>
          <a:noFill/>
        </p:spPr>
      </p:pic>
      <p:pic>
        <p:nvPicPr>
          <p:cNvPr id="1088" name="Picture 64" descr="C:\$user\images\icon_packs\famfamfam_silk_icons_v013\icons\bullet_star.png"/>
          <p:cNvPicPr>
            <a:picLocks noChangeAspect="1" noChangeArrowheads="1"/>
          </p:cNvPicPr>
          <p:nvPr/>
        </p:nvPicPr>
        <p:blipFill>
          <a:blip r:embed="rId56"/>
          <a:srcRect/>
          <a:stretch>
            <a:fillRect/>
          </a:stretch>
        </p:blipFill>
        <p:spPr bwMode="auto">
          <a:xfrm>
            <a:off x="8001024" y="6215082"/>
            <a:ext cx="152400" cy="152400"/>
          </a:xfrm>
          <a:prstGeom prst="rect">
            <a:avLst/>
          </a:prstGeom>
          <a:noFill/>
        </p:spPr>
      </p:pic>
      <p:pic>
        <p:nvPicPr>
          <p:cNvPr id="1089" name="Picture 65" descr="C:\$user\images\icon_packs\famfamfam_silk_icons_v013\icons\bullet_toggle_minus.png"/>
          <p:cNvPicPr>
            <a:picLocks noChangeAspect="1" noChangeArrowheads="1"/>
          </p:cNvPicPr>
          <p:nvPr/>
        </p:nvPicPr>
        <p:blipFill>
          <a:blip r:embed="rId57"/>
          <a:srcRect/>
          <a:stretch>
            <a:fillRect/>
          </a:stretch>
        </p:blipFill>
        <p:spPr bwMode="auto">
          <a:xfrm>
            <a:off x="6705616" y="6419872"/>
            <a:ext cx="152400" cy="152400"/>
          </a:xfrm>
          <a:prstGeom prst="rect">
            <a:avLst/>
          </a:prstGeom>
          <a:noFill/>
        </p:spPr>
      </p:pic>
      <p:pic>
        <p:nvPicPr>
          <p:cNvPr id="1090" name="Picture 66" descr="C:\$user\images\icon_packs\famfamfam_silk_icons_v013\icons\bullet_toggle_plus.png"/>
          <p:cNvPicPr>
            <a:picLocks noChangeAspect="1" noChangeArrowheads="1"/>
          </p:cNvPicPr>
          <p:nvPr/>
        </p:nvPicPr>
        <p:blipFill>
          <a:blip r:embed="rId58"/>
          <a:srcRect/>
          <a:stretch>
            <a:fillRect/>
          </a:stretch>
        </p:blipFill>
        <p:spPr bwMode="auto">
          <a:xfrm>
            <a:off x="6500826" y="6419872"/>
            <a:ext cx="152400" cy="152400"/>
          </a:xfrm>
          <a:prstGeom prst="rect">
            <a:avLst/>
          </a:prstGeom>
          <a:noFill/>
        </p:spPr>
      </p:pic>
      <p:pic>
        <p:nvPicPr>
          <p:cNvPr id="1091" name="Picture 67" descr="C:\$user\images\icon_packs\famfamfam_silk_icons_v013\icons\bullet_wrench.png"/>
          <p:cNvPicPr>
            <a:picLocks noChangeAspect="1" noChangeArrowheads="1"/>
          </p:cNvPicPr>
          <p:nvPr/>
        </p:nvPicPr>
        <p:blipFill>
          <a:blip r:embed="rId59"/>
          <a:srcRect/>
          <a:stretch>
            <a:fillRect/>
          </a:stretch>
        </p:blipFill>
        <p:spPr bwMode="auto">
          <a:xfrm>
            <a:off x="8215338" y="6419872"/>
            <a:ext cx="152400" cy="152400"/>
          </a:xfrm>
          <a:prstGeom prst="rect">
            <a:avLst/>
          </a:prstGeom>
          <a:noFill/>
        </p:spPr>
      </p:pic>
      <p:pic>
        <p:nvPicPr>
          <p:cNvPr id="1092" name="Picture 68" descr="C:\$user\images\icon_packs\famfamfam_silk_icons_v013\icons\bullet_add.png"/>
          <p:cNvPicPr>
            <a:picLocks noChangeAspect="1" noChangeArrowheads="1"/>
          </p:cNvPicPr>
          <p:nvPr/>
        </p:nvPicPr>
        <p:blipFill>
          <a:blip r:embed="rId60"/>
          <a:srcRect/>
          <a:stretch>
            <a:fillRect/>
          </a:stretch>
        </p:blipFill>
        <p:spPr bwMode="auto">
          <a:xfrm>
            <a:off x="6500826" y="6215082"/>
            <a:ext cx="152400" cy="152400"/>
          </a:xfrm>
          <a:prstGeom prst="rect">
            <a:avLst/>
          </a:prstGeom>
          <a:noFill/>
        </p:spPr>
      </p:pic>
      <p:pic>
        <p:nvPicPr>
          <p:cNvPr id="1093" name="Picture 69" descr="C:\$user\images\icon_packs\famfamfam_silk_icons_v013\icons\bullet_arrow_down.png"/>
          <p:cNvPicPr>
            <a:picLocks noChangeAspect="1" noChangeArrowheads="1"/>
          </p:cNvPicPr>
          <p:nvPr/>
        </p:nvPicPr>
        <p:blipFill>
          <a:blip r:embed="rId61"/>
          <a:srcRect/>
          <a:stretch>
            <a:fillRect/>
          </a:stretch>
        </p:blipFill>
        <p:spPr bwMode="auto">
          <a:xfrm>
            <a:off x="6919930" y="6419872"/>
            <a:ext cx="152400" cy="152400"/>
          </a:xfrm>
          <a:prstGeom prst="rect">
            <a:avLst/>
          </a:prstGeom>
          <a:noFill/>
        </p:spPr>
      </p:pic>
      <p:pic>
        <p:nvPicPr>
          <p:cNvPr id="1094" name="Picture 70" descr="C:\$user\images\icon_packs\famfamfam_silk_icons_v013\icons\bullet_arrow_up.png"/>
          <p:cNvPicPr>
            <a:picLocks noChangeAspect="1" noChangeArrowheads="1"/>
          </p:cNvPicPr>
          <p:nvPr/>
        </p:nvPicPr>
        <p:blipFill>
          <a:blip r:embed="rId62"/>
          <a:srcRect/>
          <a:stretch>
            <a:fillRect/>
          </a:stretch>
        </p:blipFill>
        <p:spPr bwMode="auto">
          <a:xfrm>
            <a:off x="6919930" y="6215082"/>
            <a:ext cx="152400" cy="152400"/>
          </a:xfrm>
          <a:prstGeom prst="rect">
            <a:avLst/>
          </a:prstGeom>
          <a:noFill/>
        </p:spPr>
      </p:pic>
      <p:pic>
        <p:nvPicPr>
          <p:cNvPr id="1095" name="Picture 71" descr="C:\$user\images\icon_packs\famfamfam_silk_icons_v013\icons\bullet_black.png"/>
          <p:cNvPicPr>
            <a:picLocks noChangeAspect="1" noChangeArrowheads="1"/>
          </p:cNvPicPr>
          <p:nvPr/>
        </p:nvPicPr>
        <p:blipFill>
          <a:blip r:embed="rId63"/>
          <a:srcRect/>
          <a:stretch>
            <a:fillRect/>
          </a:stretch>
        </p:blipFill>
        <p:spPr bwMode="auto">
          <a:xfrm>
            <a:off x="7572396" y="6215082"/>
            <a:ext cx="152400" cy="152400"/>
          </a:xfrm>
          <a:prstGeom prst="rect">
            <a:avLst/>
          </a:prstGeom>
          <a:noFill/>
        </p:spPr>
      </p:pic>
      <p:pic>
        <p:nvPicPr>
          <p:cNvPr id="1096" name="Picture 72" descr="C:\$user\images\icon_packs\famfamfam_silk_icons_v013\icons\bullet_white.png"/>
          <p:cNvPicPr>
            <a:picLocks noChangeAspect="1" noChangeArrowheads="1"/>
          </p:cNvPicPr>
          <p:nvPr/>
        </p:nvPicPr>
        <p:blipFill>
          <a:blip r:embed="rId64"/>
          <a:srcRect/>
          <a:stretch>
            <a:fillRect/>
          </a:stretch>
        </p:blipFill>
        <p:spPr bwMode="auto">
          <a:xfrm>
            <a:off x="7786710" y="6429396"/>
            <a:ext cx="152400" cy="152400"/>
          </a:xfrm>
          <a:prstGeom prst="rect">
            <a:avLst/>
          </a:prstGeom>
          <a:noFill/>
        </p:spPr>
      </p:pic>
      <p:pic>
        <p:nvPicPr>
          <p:cNvPr id="1097" name="Picture 73" descr="C:\$user\images\icon_packs\famfamfam_silk_icons_v013\icons\bullet_arrow_bottom.png"/>
          <p:cNvPicPr>
            <a:picLocks noChangeAspect="1" noChangeArrowheads="1"/>
          </p:cNvPicPr>
          <p:nvPr/>
        </p:nvPicPr>
        <p:blipFill>
          <a:blip r:embed="rId65"/>
          <a:srcRect/>
          <a:stretch>
            <a:fillRect/>
          </a:stretch>
        </p:blipFill>
        <p:spPr bwMode="auto">
          <a:xfrm>
            <a:off x="7143768" y="6429396"/>
            <a:ext cx="152400" cy="152400"/>
          </a:xfrm>
          <a:prstGeom prst="rect">
            <a:avLst/>
          </a:prstGeom>
          <a:noFill/>
        </p:spPr>
      </p:pic>
      <p:pic>
        <p:nvPicPr>
          <p:cNvPr id="1098" name="Picture 74" descr="C:\$user\images\icon_packs\famfamfam_silk_icons_v013\icons\bullet_arrow_top.png"/>
          <p:cNvPicPr>
            <a:picLocks noChangeAspect="1" noChangeArrowheads="1"/>
          </p:cNvPicPr>
          <p:nvPr/>
        </p:nvPicPr>
        <p:blipFill>
          <a:blip r:embed="rId66"/>
          <a:srcRect/>
          <a:stretch>
            <a:fillRect/>
          </a:stretch>
        </p:blipFill>
        <p:spPr bwMode="auto">
          <a:xfrm>
            <a:off x="7134244" y="6215082"/>
            <a:ext cx="152400" cy="152400"/>
          </a:xfrm>
          <a:prstGeom prst="rect">
            <a:avLst/>
          </a:prstGeom>
          <a:noFill/>
        </p:spPr>
      </p:pic>
      <p:pic>
        <p:nvPicPr>
          <p:cNvPr id="1099" name="Picture 75" descr="C:\$user\images\icon_packs\famfamfam_silk_icons_v013\icons\bullet_purple.png"/>
          <p:cNvPicPr>
            <a:picLocks noChangeAspect="1" noChangeArrowheads="1"/>
          </p:cNvPicPr>
          <p:nvPr/>
        </p:nvPicPr>
        <p:blipFill>
          <a:blip r:embed="rId67"/>
          <a:srcRect/>
          <a:stretch>
            <a:fillRect/>
          </a:stretch>
        </p:blipFill>
        <p:spPr bwMode="auto">
          <a:xfrm>
            <a:off x="7786710" y="6215082"/>
            <a:ext cx="152400" cy="15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428860" y="1385902"/>
              <a:ext cx="4648200" cy="41148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4" name="Picture 2" descr="M:\images\admin_images\blocke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460" y="1462102"/>
              <a:ext cx="152400" cy="15240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505060" y="146210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Verdana" pitchFamily="34" charset="0"/>
                </a:rPr>
                <a:t>Title</a:t>
              </a:r>
              <a:endParaRPr lang="en-US" sz="1400" dirty="0"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245</Words>
  <Application>Microsoft Office PowerPoint</Application>
  <PresentationFormat>On-screen Show (4:3)</PresentationFormat>
  <Paragraphs>67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Slide 1</vt:lpstr>
      <vt:lpstr>Slide 2</vt:lpstr>
    </vt:vector>
  </TitlesOfParts>
  <Company>Hibbitts Design &amp; Associates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Stencils</dc:title>
  <dc:creator>Michael Gaigg</dc:creator>
  <cp:keywords>wireframes paper prototype ucd user-centered design</cp:keywords>
  <dc:description>http://www.mgitsolutions.com/blog/</dc:description>
  <cp:lastModifiedBy>Michael Gaigg</cp:lastModifiedBy>
  <cp:revision>514</cp:revision>
  <dcterms:created xsi:type="dcterms:W3CDTF">2006-01-23T21:45:46Z</dcterms:created>
  <dcterms:modified xsi:type="dcterms:W3CDTF">2009-01-05T20:07:23Z</dcterms:modified>
</cp:coreProperties>
</file>