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5"/>
    <p:sldMasterId id="214748368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Cabin"/>
      <p:regular r:id="rId19"/>
      <p:bold r:id="rId20"/>
      <p:italic r:id="rId21"/>
      <p:boldItalic r:id="rId22"/>
    </p:embeddedFont>
    <p:embeddedFont>
      <p:font typeface="Alata"/>
      <p:regular r:id="rId23"/>
    </p:embeddedFont>
    <p:embeddedFont>
      <p:font typeface="Work Sans"/>
      <p:regular r:id="rId24"/>
      <p:bold r:id="rId25"/>
      <p:italic r:id="rId26"/>
      <p:boldItalic r:id="rId27"/>
    </p:embeddedFont>
    <p:embeddedFont>
      <p:font typeface="Roboto Mono"/>
      <p:regular r:id="rId28"/>
      <p:bold r:id="rId29"/>
      <p:italic r:id="rId30"/>
      <p:boldItalic r:id="rId31"/>
    </p:embeddedFont>
    <p:embeddedFont>
      <p:font typeface="Alfa Slab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B17552-9EF3-4AC2-9524-CF83C08DEE1A}">
  <a:tblStyle styleId="{B6B17552-9EF3-4AC2-9524-CF83C08DEE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bin-bold.fntdata"/><Relationship Id="rId22" Type="http://schemas.openxmlformats.org/officeDocument/2006/relationships/font" Target="fonts/Cabin-boldItalic.fntdata"/><Relationship Id="rId21" Type="http://schemas.openxmlformats.org/officeDocument/2006/relationships/font" Target="fonts/Cabin-italic.fntdata"/><Relationship Id="rId24" Type="http://schemas.openxmlformats.org/officeDocument/2006/relationships/font" Target="fonts/WorkSans-regular.fntdata"/><Relationship Id="rId23" Type="http://schemas.openxmlformats.org/officeDocument/2006/relationships/font" Target="fonts/Alat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WorkSans-italic.fntdata"/><Relationship Id="rId25" Type="http://schemas.openxmlformats.org/officeDocument/2006/relationships/font" Target="fonts/WorkSans-bold.fntdata"/><Relationship Id="rId28" Type="http://schemas.openxmlformats.org/officeDocument/2006/relationships/font" Target="fonts/RobotoMono-regular.fntdata"/><Relationship Id="rId27" Type="http://schemas.openxmlformats.org/officeDocument/2006/relationships/font" Target="fonts/WorkSans-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Mon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AlfaSlabOne-regular.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Cabin-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0cddd41a69_2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0cddd41a69_2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talking about our product proposal of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30db6db0d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30db6db0d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The solution addresses the overwhelming choice of wines by leveraging AI-powered personalization. Using a multi-agent system, it tailors recommendations to individual preferences, going beyond traditional filters like price or origin. The system integrates semantic search to match user queries with wine options, scrapes expert reviews from YouTube, provides detailed insights on wine characteristics and pairings, and generates social media content for easy sharing. This approach combines large language models (LLMs) with real-time data gathering to offer a seamless, personalized wine selection experience that considers both user tastes and expert knowledge.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30e1f6751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30e1f6751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0cddd41a69_2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0cddd41a69_2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0cddd41a69_2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0cddd41a69_2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I want you to imagine walking into a wine store or browsing online, where you're confronted with thousands of bottles, each with a different price, flavor profile, and food pairing suggestion. Whether you're a wine novice or an expert, finding the right bottle for a special occasion, a gift, or even just a casual dinner can be overwhelming. Traditional recommendation systems typically rely on filters for basic attributes like price, origin, or variety. However, they often miss the nuances of individual preferences, such as flavor profiles or specific pairing needs. This can make the wine-buying experience confusing, time-consuming, and frustrating.</a:t>
            </a:r>
            <a:endParaRPr/>
          </a:p>
          <a:p>
            <a:pPr indent="0" lvl="0" marL="0" rtl="0" algn="l">
              <a:spcBef>
                <a:spcPts val="1200"/>
              </a:spcBef>
              <a:spcAft>
                <a:spcPts val="0"/>
              </a:spcAft>
              <a:buNone/>
            </a:pPr>
            <a:r>
              <a:rPr lang="en"/>
              <a:t>Our tool takes the guesswork out of wine selection by leveraging an advanced LLM (Large Language Model) to provide personalized wine recommendations, tailored specifically to your taste preferences and budget. Whether you're looking for the perfect wine to impress your dinner guests or just a casual wine for a quiet evening, this helps you navigate the sea of options with ease. By using sophisticated AI techniques like retrieval-augmented generation (RAG) systems and semantic search, we analyze thousands of reviews, ratings, and even pricing data to give you the best, most relevant wine suggestions in real-time.</a:t>
            </a:r>
            <a:br>
              <a:rPr lang="en"/>
            </a:br>
            <a:br>
              <a:rPr lang="en"/>
            </a:br>
            <a:r>
              <a:rPr lang="en">
                <a:solidFill>
                  <a:schemeClr val="dk1"/>
                </a:solidFill>
              </a:rPr>
              <a:t>Our approach is built on two Semantic Search, and AI Agents, all of which work together to offer a truly personalized and dynamic experience.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we implement Semantic Search, which allows the model to understand the meaning behind your query with cosine similarity. Instead of just matching keywords, our system interprets the intent and context of what you're asking </a:t>
            </a:r>
            <a:br>
              <a:rPr lang="en">
                <a:solidFill>
                  <a:schemeClr val="dk1"/>
                </a:solidFill>
              </a:rPr>
            </a:br>
            <a:r>
              <a:rPr lang="en">
                <a:solidFill>
                  <a:schemeClr val="dk1"/>
                </a:solidFill>
              </a:rPr>
              <a:t>But what truly sets this platform apart is our use of AI Agents. These agents don’t just recommend wines; they go further by gathering additional insights from platforms like YouTube. The agents can scrape educational videos, expert reviews, and pairing suggestions from reliable sources, giving users a deeper understanding of why a particular wine is recommended and how to best enjoy it. Whether it's sourcing expert opinions or suggesting unique pairings, these AI agents enrich the experience, ensuring that users are not only making a choice but also learning more about their selection.</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By combining these two pillars, our platform delivers more than just a wine recommendation—it provides a complete wine story, including notes, pairings, and expert insight, tailored specifically to the user’s taste and needs.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0d3a5fd5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0d3a5fd5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30cddd41a69_2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30cddd41a69_2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30d4374074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30d437407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30d3a5fd52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30d3a5fd52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30db6db0d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30db6db0d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30cddd41a69_2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30cddd41a69_2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Boosted Social Media Engagement</a:t>
            </a:r>
            <a:r>
              <a:rPr lang="en">
                <a:solidFill>
                  <a:schemeClr val="dk1"/>
                </a:solidFill>
              </a:rPr>
              <a:t>: By using AI to automate social media content, we can quickly tap into organic marketing. Once set up, it runs with minimal effort but drives high engagement as users share wine recommendations, boosting brand visibility and traffic without much manual work.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Data-Driven Insights &amp; Continuous Improvement</a:t>
            </a:r>
            <a:r>
              <a:rPr lang="en">
                <a:solidFill>
                  <a:schemeClr val="dk1"/>
                </a:solidFill>
              </a:rPr>
              <a:t>: Analytics tools track user preferences, offering ongoing data that helps refine recommendations. This low-cost solution keeps the system relevant by adapting to user behavior, making it a powerful tool for long-term success.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Enhanced User Satisfaction</a:t>
            </a:r>
            <a:r>
              <a:rPr lang="en">
                <a:solidFill>
                  <a:schemeClr val="dk1"/>
                </a:solidFill>
              </a:rPr>
              <a:t>: While building a recommendation system with AI and semantic search requires investment, it results in highly personalized experiences that reduce decision-making for users, increasing satisfaction and retention.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Customer Education</a:t>
            </a:r>
            <a:r>
              <a:rPr lang="en">
                <a:solidFill>
                  <a:schemeClr val="dk1"/>
                </a:solidFill>
              </a:rPr>
              <a:t>: By integrating educational content from YouTube and experts, we help users learn more about wines, creating a loyal customer base that values both recommendations and learning opportunities.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Scalable Educational Features</a:t>
            </a:r>
            <a:r>
              <a:rPr lang="en">
                <a:solidFill>
                  <a:schemeClr val="dk1"/>
                </a:solidFill>
              </a:rPr>
              <a:t>: While detailed educational content is valuable, focusing on high-impact, easily scalable information is key. Granular topics or extensive video production may not appeal to a broad audience or offer a strong ROI.</a:t>
            </a:r>
            <a:endParaRPr>
              <a:solidFill>
                <a:schemeClr val="dk1"/>
              </a:solidFill>
            </a:endParaRPr>
          </a:p>
          <a:p>
            <a:pPr indent="0" lvl="0" marL="0" rtl="0" algn="l">
              <a:lnSpc>
                <a:spcPct val="115000"/>
              </a:lnSpc>
              <a:spcBef>
                <a:spcPts val="1200"/>
              </a:spcBef>
              <a:spcAft>
                <a:spcPts val="200"/>
              </a:spcAft>
              <a:buNone/>
            </a:pPr>
            <a:r>
              <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720000" y="1031938"/>
            <a:ext cx="4344000" cy="24693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872075" y="3769475"/>
            <a:ext cx="3619800" cy="4758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6" name="Google Shape;56;p14"/>
          <p:cNvSpPr/>
          <p:nvPr/>
        </p:nvSpPr>
        <p:spPr>
          <a:xfrm>
            <a:off x="0" y="4513500"/>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0" y="-25"/>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4"/>
          <p:cNvGrpSpPr/>
          <p:nvPr/>
        </p:nvGrpSpPr>
        <p:grpSpPr>
          <a:xfrm>
            <a:off x="340499" y="1162432"/>
            <a:ext cx="8526049" cy="1523505"/>
            <a:chOff x="340499" y="1162432"/>
            <a:chExt cx="8526049" cy="1523505"/>
          </a:xfrm>
        </p:grpSpPr>
        <p:sp>
          <p:nvSpPr>
            <p:cNvPr id="59" name="Google Shape;59;p14"/>
            <p:cNvSpPr/>
            <p:nvPr/>
          </p:nvSpPr>
          <p:spPr>
            <a:xfrm>
              <a:off x="340499" y="1162432"/>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8793948" y="26133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14"/>
          <p:cNvGrpSpPr/>
          <p:nvPr/>
        </p:nvGrpSpPr>
        <p:grpSpPr>
          <a:xfrm>
            <a:off x="156904" y="3056195"/>
            <a:ext cx="379840" cy="379840"/>
            <a:chOff x="7205551" y="2358983"/>
            <a:chExt cx="327703" cy="327703"/>
          </a:xfrm>
        </p:grpSpPr>
        <p:sp>
          <p:nvSpPr>
            <p:cNvPr id="62" name="Google Shape;62;p14"/>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14"/>
          <p:cNvGrpSpPr/>
          <p:nvPr/>
        </p:nvGrpSpPr>
        <p:grpSpPr>
          <a:xfrm>
            <a:off x="8486704" y="3817458"/>
            <a:ext cx="379840" cy="379840"/>
            <a:chOff x="7205551" y="2358983"/>
            <a:chExt cx="327703" cy="327703"/>
          </a:xfrm>
        </p:grpSpPr>
        <p:sp>
          <p:nvSpPr>
            <p:cNvPr id="65" name="Google Shape;65;p14"/>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5"/>
          <p:cNvSpPr txBox="1"/>
          <p:nvPr>
            <p:ph type="title"/>
          </p:nvPr>
        </p:nvSpPr>
        <p:spPr>
          <a:xfrm>
            <a:off x="4284450" y="2490910"/>
            <a:ext cx="4101900" cy="967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9" name="Google Shape;69;p15"/>
          <p:cNvSpPr txBox="1"/>
          <p:nvPr>
            <p:ph hasCustomPrompt="1" idx="2" type="title"/>
          </p:nvPr>
        </p:nvSpPr>
        <p:spPr>
          <a:xfrm>
            <a:off x="5806950" y="1383025"/>
            <a:ext cx="1056900" cy="865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5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 name="Google Shape;70;p15"/>
          <p:cNvSpPr txBox="1"/>
          <p:nvPr>
            <p:ph idx="1" type="subTitle"/>
          </p:nvPr>
        </p:nvSpPr>
        <p:spPr>
          <a:xfrm>
            <a:off x="4416600" y="3539988"/>
            <a:ext cx="38376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 name="Google Shape;71;p15"/>
          <p:cNvSpPr/>
          <p:nvPr/>
        </p:nvSpPr>
        <p:spPr>
          <a:xfrm>
            <a:off x="0" y="4513500"/>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5"/>
          <p:cNvGrpSpPr/>
          <p:nvPr/>
        </p:nvGrpSpPr>
        <p:grpSpPr>
          <a:xfrm>
            <a:off x="90429" y="3069920"/>
            <a:ext cx="379840" cy="379840"/>
            <a:chOff x="7205551" y="2358983"/>
            <a:chExt cx="327703" cy="327703"/>
          </a:xfrm>
        </p:grpSpPr>
        <p:sp>
          <p:nvSpPr>
            <p:cNvPr id="73" name="Google Shape;73;p15"/>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5"/>
          <p:cNvGrpSpPr/>
          <p:nvPr/>
        </p:nvGrpSpPr>
        <p:grpSpPr>
          <a:xfrm>
            <a:off x="797700" y="786423"/>
            <a:ext cx="8102175" cy="3533950"/>
            <a:chOff x="797700" y="786423"/>
            <a:chExt cx="8102175" cy="3533950"/>
          </a:xfrm>
        </p:grpSpPr>
        <p:sp>
          <p:nvSpPr>
            <p:cNvPr id="76" name="Google Shape;76;p15"/>
            <p:cNvSpPr/>
            <p:nvPr/>
          </p:nvSpPr>
          <p:spPr>
            <a:xfrm>
              <a:off x="7977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1591850" y="7864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5"/>
          <p:cNvSpPr/>
          <p:nvPr/>
        </p:nvSpPr>
        <p:spPr>
          <a:xfrm>
            <a:off x="0" y="-25"/>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16"/>
          <p:cNvSpPr txBox="1"/>
          <p:nvPr>
            <p:ph idx="1" type="subTitle"/>
          </p:nvPr>
        </p:nvSpPr>
        <p:spPr>
          <a:xfrm>
            <a:off x="720000" y="115137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200">
                <a:latin typeface="Work Sans"/>
                <a:ea typeface="Work Sans"/>
                <a:cs typeface="Work Sans"/>
                <a:sym typeface="Work Sans"/>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82" name="Google Shape;82;p16"/>
          <p:cNvSpPr txBox="1"/>
          <p:nvPr>
            <p:ph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3" name="Google Shape;83;p16"/>
          <p:cNvGrpSpPr/>
          <p:nvPr/>
        </p:nvGrpSpPr>
        <p:grpSpPr>
          <a:xfrm>
            <a:off x="122579" y="1724070"/>
            <a:ext cx="379840" cy="379840"/>
            <a:chOff x="7205551" y="2358983"/>
            <a:chExt cx="327703" cy="327703"/>
          </a:xfrm>
        </p:grpSpPr>
        <p:sp>
          <p:nvSpPr>
            <p:cNvPr id="84" name="Google Shape;84;p16"/>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16"/>
          <p:cNvGrpSpPr/>
          <p:nvPr/>
        </p:nvGrpSpPr>
        <p:grpSpPr>
          <a:xfrm>
            <a:off x="8598629" y="4233895"/>
            <a:ext cx="379840" cy="379840"/>
            <a:chOff x="7205551" y="2358983"/>
            <a:chExt cx="327703" cy="327703"/>
          </a:xfrm>
        </p:grpSpPr>
        <p:sp>
          <p:nvSpPr>
            <p:cNvPr id="87" name="Google Shape;87;p16"/>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16"/>
          <p:cNvGrpSpPr/>
          <p:nvPr/>
        </p:nvGrpSpPr>
        <p:grpSpPr>
          <a:xfrm>
            <a:off x="340500" y="253023"/>
            <a:ext cx="8559375" cy="4067350"/>
            <a:chOff x="340500" y="253023"/>
            <a:chExt cx="8559375" cy="4067350"/>
          </a:xfrm>
        </p:grpSpPr>
        <p:sp>
          <p:nvSpPr>
            <p:cNvPr id="90" name="Google Shape;90;p16"/>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76057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105845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6"/>
          <p:cNvGrpSpPr/>
          <p:nvPr/>
        </p:nvGrpSpPr>
        <p:grpSpPr>
          <a:xfrm>
            <a:off x="8598629" y="373920"/>
            <a:ext cx="379840" cy="379840"/>
            <a:chOff x="7205551" y="2358983"/>
            <a:chExt cx="327703" cy="327703"/>
          </a:xfrm>
        </p:grpSpPr>
        <p:sp>
          <p:nvSpPr>
            <p:cNvPr id="95" name="Google Shape;95;p16"/>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6"/>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17"/>
          <p:cNvSpPr txBox="1"/>
          <p:nvPr>
            <p:ph type="title"/>
          </p:nvPr>
        </p:nvSpPr>
        <p:spPr>
          <a:xfrm>
            <a:off x="950275" y="2749475"/>
            <a:ext cx="3462300" cy="50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0" name="Google Shape;100;p17"/>
          <p:cNvSpPr txBox="1"/>
          <p:nvPr>
            <p:ph idx="2" type="title"/>
          </p:nvPr>
        </p:nvSpPr>
        <p:spPr>
          <a:xfrm>
            <a:off x="4730229" y="2749475"/>
            <a:ext cx="3463500" cy="50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7"/>
          <p:cNvSpPr txBox="1"/>
          <p:nvPr>
            <p:ph idx="1" type="subTitle"/>
          </p:nvPr>
        </p:nvSpPr>
        <p:spPr>
          <a:xfrm>
            <a:off x="4730228" y="3261425"/>
            <a:ext cx="3463500" cy="8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Google Shape;102;p17"/>
          <p:cNvSpPr txBox="1"/>
          <p:nvPr>
            <p:ph idx="3" type="subTitle"/>
          </p:nvPr>
        </p:nvSpPr>
        <p:spPr>
          <a:xfrm>
            <a:off x="950500" y="3261425"/>
            <a:ext cx="3462300" cy="8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 name="Google Shape;103;p17"/>
          <p:cNvSpPr txBox="1"/>
          <p:nvPr>
            <p:ph idx="4"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4" name="Google Shape;104;p17"/>
          <p:cNvGrpSpPr/>
          <p:nvPr/>
        </p:nvGrpSpPr>
        <p:grpSpPr>
          <a:xfrm flipH="1">
            <a:off x="8598629" y="1724070"/>
            <a:ext cx="379840" cy="379840"/>
            <a:chOff x="7205551" y="2358983"/>
            <a:chExt cx="327703" cy="327703"/>
          </a:xfrm>
        </p:grpSpPr>
        <p:sp>
          <p:nvSpPr>
            <p:cNvPr id="105" name="Google Shape;105;p17"/>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7"/>
          <p:cNvGrpSpPr/>
          <p:nvPr/>
        </p:nvGrpSpPr>
        <p:grpSpPr>
          <a:xfrm flipH="1">
            <a:off x="340154" y="4030295"/>
            <a:ext cx="379840" cy="379840"/>
            <a:chOff x="7205551" y="2358983"/>
            <a:chExt cx="327703" cy="327703"/>
          </a:xfrm>
        </p:grpSpPr>
        <p:sp>
          <p:nvSpPr>
            <p:cNvPr id="108" name="Google Shape;108;p17"/>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7"/>
          <p:cNvGrpSpPr/>
          <p:nvPr/>
        </p:nvGrpSpPr>
        <p:grpSpPr>
          <a:xfrm flipH="1">
            <a:off x="201173" y="253023"/>
            <a:ext cx="8559375" cy="4067350"/>
            <a:chOff x="340500" y="253023"/>
            <a:chExt cx="8559375" cy="4067350"/>
          </a:xfrm>
        </p:grpSpPr>
        <p:sp>
          <p:nvSpPr>
            <p:cNvPr id="111" name="Google Shape;111;p17"/>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76057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105845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7"/>
          <p:cNvGrpSpPr/>
          <p:nvPr/>
        </p:nvGrpSpPr>
        <p:grpSpPr>
          <a:xfrm flipH="1">
            <a:off x="122579" y="373920"/>
            <a:ext cx="379840" cy="379840"/>
            <a:chOff x="7205551" y="2358983"/>
            <a:chExt cx="327703" cy="327703"/>
          </a:xfrm>
        </p:grpSpPr>
        <p:sp>
          <p:nvSpPr>
            <p:cNvPr id="116" name="Google Shape;116;p17"/>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7"/>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18"/>
          <p:cNvSpPr txBox="1"/>
          <p:nvPr>
            <p:ph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18"/>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8"/>
          <p:cNvGrpSpPr/>
          <p:nvPr/>
        </p:nvGrpSpPr>
        <p:grpSpPr>
          <a:xfrm>
            <a:off x="122579" y="1724070"/>
            <a:ext cx="379840" cy="379840"/>
            <a:chOff x="7205551" y="2358983"/>
            <a:chExt cx="327703" cy="327703"/>
          </a:xfrm>
        </p:grpSpPr>
        <p:sp>
          <p:nvSpPr>
            <p:cNvPr id="123" name="Google Shape;123;p18"/>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8"/>
          <p:cNvGrpSpPr/>
          <p:nvPr/>
        </p:nvGrpSpPr>
        <p:grpSpPr>
          <a:xfrm>
            <a:off x="8424004" y="4210770"/>
            <a:ext cx="379840" cy="379840"/>
            <a:chOff x="7205551" y="2358983"/>
            <a:chExt cx="327703" cy="327703"/>
          </a:xfrm>
        </p:grpSpPr>
        <p:sp>
          <p:nvSpPr>
            <p:cNvPr id="126" name="Google Shape;126;p18"/>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18"/>
          <p:cNvGrpSpPr/>
          <p:nvPr/>
        </p:nvGrpSpPr>
        <p:grpSpPr>
          <a:xfrm>
            <a:off x="340500" y="253023"/>
            <a:ext cx="8559375" cy="4067350"/>
            <a:chOff x="340500" y="253023"/>
            <a:chExt cx="8559375" cy="4067350"/>
          </a:xfrm>
        </p:grpSpPr>
        <p:sp>
          <p:nvSpPr>
            <p:cNvPr id="129" name="Google Shape;129;p18"/>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76057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105845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3" name="Shape 133"/>
        <p:cNvGrpSpPr/>
        <p:nvPr/>
      </p:nvGrpSpPr>
      <p:grpSpPr>
        <a:xfrm>
          <a:off x="0" y="0"/>
          <a:ext cx="0" cy="0"/>
          <a:chOff x="0" y="0"/>
          <a:chExt cx="0" cy="0"/>
        </a:xfrm>
      </p:grpSpPr>
      <p:sp>
        <p:nvSpPr>
          <p:cNvPr id="134" name="Google Shape;134;p19"/>
          <p:cNvSpPr txBox="1"/>
          <p:nvPr>
            <p:ph type="title"/>
          </p:nvPr>
        </p:nvSpPr>
        <p:spPr>
          <a:xfrm>
            <a:off x="720000" y="1136738"/>
            <a:ext cx="3791400" cy="1931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19"/>
          <p:cNvSpPr txBox="1"/>
          <p:nvPr>
            <p:ph idx="1" type="subTitle"/>
          </p:nvPr>
        </p:nvSpPr>
        <p:spPr>
          <a:xfrm>
            <a:off x="720000" y="3160838"/>
            <a:ext cx="3791400" cy="90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 name="Google Shape;136;p19"/>
          <p:cNvSpPr/>
          <p:nvPr/>
        </p:nvSpPr>
        <p:spPr>
          <a:xfrm>
            <a:off x="0" y="4513500"/>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9"/>
          <p:cNvGrpSpPr/>
          <p:nvPr/>
        </p:nvGrpSpPr>
        <p:grpSpPr>
          <a:xfrm>
            <a:off x="351300" y="850863"/>
            <a:ext cx="8441398" cy="3441725"/>
            <a:chOff x="267900" y="769513"/>
            <a:chExt cx="8441398" cy="3441725"/>
          </a:xfrm>
        </p:grpSpPr>
        <p:sp>
          <p:nvSpPr>
            <p:cNvPr id="138" name="Google Shape;138;p19"/>
            <p:cNvSpPr/>
            <p:nvPr/>
          </p:nvSpPr>
          <p:spPr>
            <a:xfrm>
              <a:off x="267900" y="38941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340499" y="1162432"/>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8486698" y="129531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5459248" y="76951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8636698" y="40492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4937748" y="41386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9"/>
          <p:cNvSpPr/>
          <p:nvPr/>
        </p:nvSpPr>
        <p:spPr>
          <a:xfrm>
            <a:off x="0" y="-25"/>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5" name="Shape 145"/>
        <p:cNvGrpSpPr/>
        <p:nvPr/>
      </p:nvGrpSpPr>
      <p:grpSpPr>
        <a:xfrm>
          <a:off x="0" y="0"/>
          <a:ext cx="0" cy="0"/>
          <a:chOff x="0" y="0"/>
          <a:chExt cx="0" cy="0"/>
        </a:xfrm>
      </p:grpSpPr>
      <p:sp>
        <p:nvSpPr>
          <p:cNvPr id="146" name="Google Shape;146;p20"/>
          <p:cNvSpPr txBox="1"/>
          <p:nvPr>
            <p:ph type="title"/>
          </p:nvPr>
        </p:nvSpPr>
        <p:spPr>
          <a:xfrm>
            <a:off x="957200" y="1307100"/>
            <a:ext cx="72297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7" name="Google Shape;147;p20"/>
          <p:cNvSpPr/>
          <p:nvPr/>
        </p:nvSpPr>
        <p:spPr>
          <a:xfrm>
            <a:off x="0" y="4513500"/>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0" y="-25"/>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20"/>
          <p:cNvGrpSpPr/>
          <p:nvPr/>
        </p:nvGrpSpPr>
        <p:grpSpPr>
          <a:xfrm>
            <a:off x="267900" y="998113"/>
            <a:ext cx="8441398" cy="3213125"/>
            <a:chOff x="267900" y="998113"/>
            <a:chExt cx="8441398" cy="3213125"/>
          </a:xfrm>
        </p:grpSpPr>
        <p:sp>
          <p:nvSpPr>
            <p:cNvPr id="150" name="Google Shape;150;p20"/>
            <p:cNvSpPr/>
            <p:nvPr/>
          </p:nvSpPr>
          <p:spPr>
            <a:xfrm>
              <a:off x="267900" y="38941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340499" y="1162432"/>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8486698" y="129531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5230648" y="99811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8636698" y="40492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4480548" y="41386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21"/>
          <p:cNvSpPr txBox="1"/>
          <p:nvPr>
            <p:ph idx="1" type="subTitle"/>
          </p:nvPr>
        </p:nvSpPr>
        <p:spPr>
          <a:xfrm>
            <a:off x="2347350" y="2411988"/>
            <a:ext cx="4449300" cy="10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900"/>
              <a:buNone/>
              <a:defRPr sz="1600"/>
            </a:lvl1pPr>
            <a:lvl2pPr lvl="1" rtl="0" algn="ctr">
              <a:lnSpc>
                <a:spcPct val="100000"/>
              </a:lnSpc>
              <a:spcBef>
                <a:spcPts val="1600"/>
              </a:spcBef>
              <a:spcAft>
                <a:spcPts val="0"/>
              </a:spcAft>
              <a:buSzPts val="1900"/>
              <a:buNone/>
              <a:defRPr sz="1900"/>
            </a:lvl2pPr>
            <a:lvl3pPr lvl="2" rtl="0" algn="ctr">
              <a:lnSpc>
                <a:spcPct val="100000"/>
              </a:lnSpc>
              <a:spcBef>
                <a:spcPts val="1600"/>
              </a:spcBef>
              <a:spcAft>
                <a:spcPts val="0"/>
              </a:spcAft>
              <a:buSzPts val="1900"/>
              <a:buNone/>
              <a:defRPr sz="1900"/>
            </a:lvl3pPr>
            <a:lvl4pPr lvl="3" rtl="0" algn="ctr">
              <a:lnSpc>
                <a:spcPct val="100000"/>
              </a:lnSpc>
              <a:spcBef>
                <a:spcPts val="1600"/>
              </a:spcBef>
              <a:spcAft>
                <a:spcPts val="0"/>
              </a:spcAft>
              <a:buSzPts val="1900"/>
              <a:buNone/>
              <a:defRPr sz="1900"/>
            </a:lvl4pPr>
            <a:lvl5pPr lvl="4" rtl="0" algn="ctr">
              <a:lnSpc>
                <a:spcPct val="100000"/>
              </a:lnSpc>
              <a:spcBef>
                <a:spcPts val="1600"/>
              </a:spcBef>
              <a:spcAft>
                <a:spcPts val="0"/>
              </a:spcAft>
              <a:buSzPts val="1900"/>
              <a:buNone/>
              <a:defRPr sz="1900"/>
            </a:lvl5pPr>
            <a:lvl6pPr lvl="5" rtl="0" algn="ctr">
              <a:lnSpc>
                <a:spcPct val="100000"/>
              </a:lnSpc>
              <a:spcBef>
                <a:spcPts val="1600"/>
              </a:spcBef>
              <a:spcAft>
                <a:spcPts val="0"/>
              </a:spcAft>
              <a:buSzPts val="1900"/>
              <a:buNone/>
              <a:defRPr sz="1900"/>
            </a:lvl6pPr>
            <a:lvl7pPr lvl="6" rtl="0" algn="ctr">
              <a:lnSpc>
                <a:spcPct val="100000"/>
              </a:lnSpc>
              <a:spcBef>
                <a:spcPts val="1600"/>
              </a:spcBef>
              <a:spcAft>
                <a:spcPts val="0"/>
              </a:spcAft>
              <a:buSzPts val="1900"/>
              <a:buNone/>
              <a:defRPr sz="1900"/>
            </a:lvl7pPr>
            <a:lvl8pPr lvl="7" rtl="0" algn="ctr">
              <a:lnSpc>
                <a:spcPct val="100000"/>
              </a:lnSpc>
              <a:spcBef>
                <a:spcPts val="1600"/>
              </a:spcBef>
              <a:spcAft>
                <a:spcPts val="0"/>
              </a:spcAft>
              <a:buSzPts val="1900"/>
              <a:buNone/>
              <a:defRPr sz="1900"/>
            </a:lvl8pPr>
            <a:lvl9pPr lvl="8" rtl="0" algn="ctr">
              <a:lnSpc>
                <a:spcPct val="100000"/>
              </a:lnSpc>
              <a:spcBef>
                <a:spcPts val="1600"/>
              </a:spcBef>
              <a:spcAft>
                <a:spcPts val="1600"/>
              </a:spcAft>
              <a:buSzPts val="1900"/>
              <a:buNone/>
              <a:defRPr sz="1900"/>
            </a:lvl9pPr>
          </a:lstStyle>
          <a:p/>
        </p:txBody>
      </p:sp>
      <p:sp>
        <p:nvSpPr>
          <p:cNvPr id="158" name="Google Shape;158;p21"/>
          <p:cNvSpPr txBox="1"/>
          <p:nvPr>
            <p:ph type="title"/>
          </p:nvPr>
        </p:nvSpPr>
        <p:spPr>
          <a:xfrm>
            <a:off x="2347362" y="1649413"/>
            <a:ext cx="444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9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59" name="Google Shape;159;p21"/>
          <p:cNvSpPr/>
          <p:nvPr/>
        </p:nvSpPr>
        <p:spPr>
          <a:xfrm>
            <a:off x="0" y="4513500"/>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0" y="-25"/>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21"/>
          <p:cNvGrpSpPr/>
          <p:nvPr/>
        </p:nvGrpSpPr>
        <p:grpSpPr>
          <a:xfrm>
            <a:off x="267900" y="998113"/>
            <a:ext cx="8513998" cy="3123725"/>
            <a:chOff x="267900" y="998113"/>
            <a:chExt cx="8513998" cy="3123725"/>
          </a:xfrm>
        </p:grpSpPr>
        <p:sp>
          <p:nvSpPr>
            <p:cNvPr id="162" name="Google Shape;162;p21"/>
            <p:cNvSpPr/>
            <p:nvPr/>
          </p:nvSpPr>
          <p:spPr>
            <a:xfrm>
              <a:off x="267900" y="38941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340499" y="1162432"/>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8709298" y="18649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5230648" y="99811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8636698" y="40492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4487273" y="40492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8" name="Shape 168"/>
        <p:cNvGrpSpPr/>
        <p:nvPr/>
      </p:nvGrpSpPr>
      <p:grpSpPr>
        <a:xfrm>
          <a:off x="0" y="0"/>
          <a:ext cx="0" cy="0"/>
          <a:chOff x="0" y="0"/>
          <a:chExt cx="0" cy="0"/>
        </a:xfrm>
      </p:grpSpPr>
      <p:sp>
        <p:nvSpPr>
          <p:cNvPr id="169" name="Google Shape;169;p22"/>
          <p:cNvSpPr txBox="1"/>
          <p:nvPr>
            <p:ph type="title"/>
          </p:nvPr>
        </p:nvSpPr>
        <p:spPr>
          <a:xfrm>
            <a:off x="4671600" y="949500"/>
            <a:ext cx="3752400" cy="198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0" name="Shape 170"/>
        <p:cNvGrpSpPr/>
        <p:nvPr/>
      </p:nvGrpSpPr>
      <p:grpSpPr>
        <a:xfrm>
          <a:off x="0" y="0"/>
          <a:ext cx="0" cy="0"/>
          <a:chOff x="0" y="0"/>
          <a:chExt cx="0" cy="0"/>
        </a:xfrm>
      </p:grpSpPr>
      <p:sp>
        <p:nvSpPr>
          <p:cNvPr id="171" name="Google Shape;171;p23"/>
          <p:cNvSpPr txBox="1"/>
          <p:nvPr>
            <p:ph hasCustomPrompt="1" type="title"/>
          </p:nvPr>
        </p:nvSpPr>
        <p:spPr>
          <a:xfrm>
            <a:off x="753725" y="1252550"/>
            <a:ext cx="7636500" cy="1865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114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2" name="Google Shape;172;p23"/>
          <p:cNvSpPr txBox="1"/>
          <p:nvPr>
            <p:ph idx="1" type="subTitle"/>
          </p:nvPr>
        </p:nvSpPr>
        <p:spPr>
          <a:xfrm>
            <a:off x="2371725" y="3226125"/>
            <a:ext cx="4400700" cy="45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73" name="Google Shape;173;p23"/>
          <p:cNvGrpSpPr/>
          <p:nvPr/>
        </p:nvGrpSpPr>
        <p:grpSpPr>
          <a:xfrm flipH="1">
            <a:off x="351375" y="998113"/>
            <a:ext cx="8441398" cy="3213125"/>
            <a:chOff x="267900" y="998113"/>
            <a:chExt cx="8441398" cy="3213125"/>
          </a:xfrm>
        </p:grpSpPr>
        <p:sp>
          <p:nvSpPr>
            <p:cNvPr id="174" name="Google Shape;174;p23"/>
            <p:cNvSpPr/>
            <p:nvPr/>
          </p:nvSpPr>
          <p:spPr>
            <a:xfrm>
              <a:off x="267900" y="38941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340499" y="1162432"/>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8486698" y="129531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a:off x="5230648" y="99811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8636698" y="40492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4480548" y="41386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3"/>
          <p:cNvSpPr/>
          <p:nvPr/>
        </p:nvSpPr>
        <p:spPr>
          <a:xfrm>
            <a:off x="0" y="4513500"/>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0" y="-25"/>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2" name="Shape 18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_1">
    <p:spTree>
      <p:nvGrpSpPr>
        <p:cNvPr id="183" name="Shape 183"/>
        <p:cNvGrpSpPr/>
        <p:nvPr/>
      </p:nvGrpSpPr>
      <p:grpSpPr>
        <a:xfrm>
          <a:off x="0" y="0"/>
          <a:ext cx="0" cy="0"/>
          <a:chOff x="0" y="0"/>
          <a:chExt cx="0" cy="0"/>
        </a:xfrm>
      </p:grpSpPr>
      <p:sp>
        <p:nvSpPr>
          <p:cNvPr id="184" name="Google Shape;184;p25"/>
          <p:cNvSpPr txBox="1"/>
          <p:nvPr>
            <p:ph type="title"/>
          </p:nvPr>
        </p:nvSpPr>
        <p:spPr>
          <a:xfrm>
            <a:off x="1885745" y="1363796"/>
            <a:ext cx="2479500" cy="395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5" name="Google Shape;185;p25"/>
          <p:cNvSpPr txBox="1"/>
          <p:nvPr>
            <p:ph idx="1" type="subTitle"/>
          </p:nvPr>
        </p:nvSpPr>
        <p:spPr>
          <a:xfrm>
            <a:off x="1885745" y="1703122"/>
            <a:ext cx="2479500" cy="52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 name="Google Shape;186;p25"/>
          <p:cNvSpPr txBox="1"/>
          <p:nvPr>
            <p:ph idx="2" type="title"/>
          </p:nvPr>
        </p:nvSpPr>
        <p:spPr>
          <a:xfrm>
            <a:off x="5932873" y="1363796"/>
            <a:ext cx="2479500" cy="395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7" name="Google Shape;187;p25"/>
          <p:cNvSpPr txBox="1"/>
          <p:nvPr>
            <p:ph idx="3" type="subTitle"/>
          </p:nvPr>
        </p:nvSpPr>
        <p:spPr>
          <a:xfrm>
            <a:off x="5932875" y="1703122"/>
            <a:ext cx="2479500" cy="52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8" name="Google Shape;188;p25"/>
          <p:cNvSpPr txBox="1"/>
          <p:nvPr>
            <p:ph idx="4" type="title"/>
          </p:nvPr>
        </p:nvSpPr>
        <p:spPr>
          <a:xfrm>
            <a:off x="1885745" y="2396405"/>
            <a:ext cx="2479500" cy="395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9" name="Google Shape;189;p25"/>
          <p:cNvSpPr txBox="1"/>
          <p:nvPr>
            <p:ph idx="5" type="subTitle"/>
          </p:nvPr>
        </p:nvSpPr>
        <p:spPr>
          <a:xfrm>
            <a:off x="1885745" y="2735749"/>
            <a:ext cx="2479500" cy="52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0" name="Google Shape;190;p25"/>
          <p:cNvSpPr txBox="1"/>
          <p:nvPr>
            <p:ph idx="6" type="title"/>
          </p:nvPr>
        </p:nvSpPr>
        <p:spPr>
          <a:xfrm>
            <a:off x="5932873" y="2396405"/>
            <a:ext cx="2479500" cy="395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1" name="Google Shape;191;p25"/>
          <p:cNvSpPr txBox="1"/>
          <p:nvPr>
            <p:ph idx="7" type="subTitle"/>
          </p:nvPr>
        </p:nvSpPr>
        <p:spPr>
          <a:xfrm>
            <a:off x="5932875" y="2735749"/>
            <a:ext cx="2479500" cy="52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2" name="Google Shape;192;p25"/>
          <p:cNvSpPr txBox="1"/>
          <p:nvPr>
            <p:ph hasCustomPrompt="1" idx="8" type="title"/>
          </p:nvPr>
        </p:nvSpPr>
        <p:spPr>
          <a:xfrm>
            <a:off x="730350" y="1610224"/>
            <a:ext cx="1048200" cy="489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3" name="Google Shape;193;p25"/>
          <p:cNvSpPr txBox="1"/>
          <p:nvPr>
            <p:ph hasCustomPrompt="1" idx="9" type="title"/>
          </p:nvPr>
        </p:nvSpPr>
        <p:spPr>
          <a:xfrm>
            <a:off x="730350" y="2642874"/>
            <a:ext cx="1048200" cy="489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4" name="Google Shape;194;p25"/>
          <p:cNvSpPr txBox="1"/>
          <p:nvPr>
            <p:ph hasCustomPrompt="1" idx="13" type="title"/>
          </p:nvPr>
        </p:nvSpPr>
        <p:spPr>
          <a:xfrm>
            <a:off x="4774305" y="1610224"/>
            <a:ext cx="1048200" cy="489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5" name="Google Shape;195;p25"/>
          <p:cNvSpPr txBox="1"/>
          <p:nvPr>
            <p:ph hasCustomPrompt="1" idx="14" type="title"/>
          </p:nvPr>
        </p:nvSpPr>
        <p:spPr>
          <a:xfrm>
            <a:off x="4774305" y="2642874"/>
            <a:ext cx="1048200" cy="489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6" name="Google Shape;196;p25"/>
          <p:cNvSpPr txBox="1"/>
          <p:nvPr>
            <p:ph idx="15" type="title"/>
          </p:nvPr>
        </p:nvSpPr>
        <p:spPr>
          <a:xfrm>
            <a:off x="1885745" y="3429030"/>
            <a:ext cx="2479500" cy="395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7" name="Google Shape;197;p25"/>
          <p:cNvSpPr txBox="1"/>
          <p:nvPr>
            <p:ph idx="16" type="subTitle"/>
          </p:nvPr>
        </p:nvSpPr>
        <p:spPr>
          <a:xfrm>
            <a:off x="1885745" y="3768374"/>
            <a:ext cx="2479500" cy="52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8" name="Google Shape;198;p25"/>
          <p:cNvSpPr txBox="1"/>
          <p:nvPr>
            <p:ph idx="17" type="title"/>
          </p:nvPr>
        </p:nvSpPr>
        <p:spPr>
          <a:xfrm>
            <a:off x="5932873" y="3429030"/>
            <a:ext cx="2479500" cy="395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9" name="Google Shape;199;p25"/>
          <p:cNvSpPr txBox="1"/>
          <p:nvPr>
            <p:ph idx="18" type="subTitle"/>
          </p:nvPr>
        </p:nvSpPr>
        <p:spPr>
          <a:xfrm>
            <a:off x="5932875" y="3768374"/>
            <a:ext cx="2479500" cy="52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0" name="Google Shape;200;p25"/>
          <p:cNvSpPr txBox="1"/>
          <p:nvPr>
            <p:ph hasCustomPrompt="1" idx="19" type="title"/>
          </p:nvPr>
        </p:nvSpPr>
        <p:spPr>
          <a:xfrm>
            <a:off x="730350" y="3675349"/>
            <a:ext cx="1048200" cy="489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1" name="Google Shape;201;p25"/>
          <p:cNvSpPr txBox="1"/>
          <p:nvPr>
            <p:ph hasCustomPrompt="1" idx="20" type="title"/>
          </p:nvPr>
        </p:nvSpPr>
        <p:spPr>
          <a:xfrm>
            <a:off x="4774305" y="3675349"/>
            <a:ext cx="1048200" cy="489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2" name="Google Shape;202;p25"/>
          <p:cNvSpPr txBox="1"/>
          <p:nvPr>
            <p:ph idx="21"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3" name="Shape 203"/>
        <p:cNvGrpSpPr/>
        <p:nvPr/>
      </p:nvGrpSpPr>
      <p:grpSpPr>
        <a:xfrm>
          <a:off x="0" y="0"/>
          <a:ext cx="0" cy="0"/>
          <a:chOff x="0" y="0"/>
          <a:chExt cx="0" cy="0"/>
        </a:xfrm>
      </p:grpSpPr>
      <p:sp>
        <p:nvSpPr>
          <p:cNvPr id="204" name="Google Shape;204;p26"/>
          <p:cNvSpPr txBox="1"/>
          <p:nvPr>
            <p:ph type="title"/>
          </p:nvPr>
        </p:nvSpPr>
        <p:spPr>
          <a:xfrm>
            <a:off x="2391900" y="3434838"/>
            <a:ext cx="43602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5" name="Google Shape;205;p26"/>
          <p:cNvSpPr txBox="1"/>
          <p:nvPr>
            <p:ph idx="1" type="subTitle"/>
          </p:nvPr>
        </p:nvSpPr>
        <p:spPr>
          <a:xfrm>
            <a:off x="1896875" y="1230650"/>
            <a:ext cx="5350200" cy="1908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26"/>
          <p:cNvSpPr/>
          <p:nvPr/>
        </p:nvSpPr>
        <p:spPr>
          <a:xfrm>
            <a:off x="0" y="4513500"/>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26"/>
          <p:cNvGrpSpPr/>
          <p:nvPr/>
        </p:nvGrpSpPr>
        <p:grpSpPr>
          <a:xfrm>
            <a:off x="278600" y="908707"/>
            <a:ext cx="8587948" cy="2230841"/>
            <a:chOff x="278600" y="908707"/>
            <a:chExt cx="8587948" cy="2230841"/>
          </a:xfrm>
        </p:grpSpPr>
        <p:sp>
          <p:nvSpPr>
            <p:cNvPr id="208" name="Google Shape;208;p26"/>
            <p:cNvSpPr/>
            <p:nvPr/>
          </p:nvSpPr>
          <p:spPr>
            <a:xfrm>
              <a:off x="278600" y="30669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1615649" y="908707"/>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8793948" y="26133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26"/>
          <p:cNvGrpSpPr/>
          <p:nvPr/>
        </p:nvGrpSpPr>
        <p:grpSpPr>
          <a:xfrm>
            <a:off x="8486704" y="3817458"/>
            <a:ext cx="379840" cy="379840"/>
            <a:chOff x="7205551" y="2358983"/>
            <a:chExt cx="327703" cy="327703"/>
          </a:xfrm>
        </p:grpSpPr>
        <p:sp>
          <p:nvSpPr>
            <p:cNvPr id="212" name="Google Shape;212;p26"/>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6"/>
          <p:cNvGrpSpPr/>
          <p:nvPr/>
        </p:nvGrpSpPr>
        <p:grpSpPr>
          <a:xfrm>
            <a:off x="394079" y="1460245"/>
            <a:ext cx="379840" cy="379840"/>
            <a:chOff x="7205551" y="2358983"/>
            <a:chExt cx="327703" cy="327703"/>
          </a:xfrm>
        </p:grpSpPr>
        <p:sp>
          <p:nvSpPr>
            <p:cNvPr id="215" name="Google Shape;215;p26"/>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6"/>
          <p:cNvGrpSpPr/>
          <p:nvPr/>
        </p:nvGrpSpPr>
        <p:grpSpPr>
          <a:xfrm>
            <a:off x="7973804" y="1008808"/>
            <a:ext cx="379840" cy="379840"/>
            <a:chOff x="7205551" y="2358983"/>
            <a:chExt cx="327703" cy="327703"/>
          </a:xfrm>
        </p:grpSpPr>
        <p:sp>
          <p:nvSpPr>
            <p:cNvPr id="218" name="Google Shape;218;p26"/>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6"/>
          <p:cNvSpPr/>
          <p:nvPr/>
        </p:nvSpPr>
        <p:spPr>
          <a:xfrm>
            <a:off x="0" y="-25"/>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3_1">
    <p:spTree>
      <p:nvGrpSpPr>
        <p:cNvPr id="221" name="Shape 221"/>
        <p:cNvGrpSpPr/>
        <p:nvPr/>
      </p:nvGrpSpPr>
      <p:grpSpPr>
        <a:xfrm>
          <a:off x="0" y="0"/>
          <a:ext cx="0" cy="0"/>
          <a:chOff x="0" y="0"/>
          <a:chExt cx="0" cy="0"/>
        </a:xfrm>
      </p:grpSpPr>
      <p:sp>
        <p:nvSpPr>
          <p:cNvPr id="222" name="Google Shape;222;p27"/>
          <p:cNvSpPr txBox="1"/>
          <p:nvPr>
            <p:ph idx="1" type="body"/>
          </p:nvPr>
        </p:nvSpPr>
        <p:spPr>
          <a:xfrm>
            <a:off x="720000" y="1648475"/>
            <a:ext cx="3501900" cy="2455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223" name="Google Shape;223;p27"/>
          <p:cNvSpPr txBox="1"/>
          <p:nvPr>
            <p:ph type="title"/>
          </p:nvPr>
        </p:nvSpPr>
        <p:spPr>
          <a:xfrm>
            <a:off x="720000" y="488144"/>
            <a:ext cx="35019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4" name="Google Shape;224;p27"/>
          <p:cNvGrpSpPr/>
          <p:nvPr/>
        </p:nvGrpSpPr>
        <p:grpSpPr>
          <a:xfrm flipH="1">
            <a:off x="8580810" y="1724070"/>
            <a:ext cx="379840" cy="379840"/>
            <a:chOff x="7205551" y="2358983"/>
            <a:chExt cx="327703" cy="327703"/>
          </a:xfrm>
        </p:grpSpPr>
        <p:sp>
          <p:nvSpPr>
            <p:cNvPr id="225" name="Google Shape;225;p27"/>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27"/>
          <p:cNvGrpSpPr/>
          <p:nvPr/>
        </p:nvGrpSpPr>
        <p:grpSpPr>
          <a:xfrm flipH="1">
            <a:off x="183354" y="253023"/>
            <a:ext cx="8559375" cy="4067350"/>
            <a:chOff x="340500" y="253023"/>
            <a:chExt cx="8559375" cy="4067350"/>
          </a:xfrm>
        </p:grpSpPr>
        <p:sp>
          <p:nvSpPr>
            <p:cNvPr id="228" name="Google Shape;228;p27"/>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85201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4335050" y="4054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27"/>
          <p:cNvGrpSpPr/>
          <p:nvPr/>
        </p:nvGrpSpPr>
        <p:grpSpPr>
          <a:xfrm flipH="1">
            <a:off x="183360" y="4133658"/>
            <a:ext cx="379840" cy="379840"/>
            <a:chOff x="7205551" y="2358983"/>
            <a:chExt cx="327703" cy="327703"/>
          </a:xfrm>
        </p:grpSpPr>
        <p:sp>
          <p:nvSpPr>
            <p:cNvPr id="233" name="Google Shape;233;p27"/>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27"/>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236" name="Shape 236"/>
        <p:cNvGrpSpPr/>
        <p:nvPr/>
      </p:nvGrpSpPr>
      <p:grpSpPr>
        <a:xfrm>
          <a:off x="0" y="0"/>
          <a:ext cx="0" cy="0"/>
          <a:chOff x="0" y="0"/>
          <a:chExt cx="0" cy="0"/>
        </a:xfrm>
      </p:grpSpPr>
      <p:sp>
        <p:nvSpPr>
          <p:cNvPr id="237" name="Google Shape;237;p28"/>
          <p:cNvSpPr txBox="1"/>
          <p:nvPr>
            <p:ph type="title"/>
          </p:nvPr>
        </p:nvSpPr>
        <p:spPr>
          <a:xfrm>
            <a:off x="5225925" y="2051925"/>
            <a:ext cx="3198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8" name="Google Shape;238;p28"/>
          <p:cNvSpPr txBox="1"/>
          <p:nvPr>
            <p:ph idx="1" type="subTitle"/>
          </p:nvPr>
        </p:nvSpPr>
        <p:spPr>
          <a:xfrm>
            <a:off x="5226000" y="2711775"/>
            <a:ext cx="3198000" cy="37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9" name="Google Shape;239;p28"/>
          <p:cNvSpPr/>
          <p:nvPr/>
        </p:nvSpPr>
        <p:spPr>
          <a:xfrm>
            <a:off x="0" y="4513500"/>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28"/>
          <p:cNvGrpSpPr/>
          <p:nvPr/>
        </p:nvGrpSpPr>
        <p:grpSpPr>
          <a:xfrm>
            <a:off x="267900" y="998113"/>
            <a:ext cx="8441398" cy="3213125"/>
            <a:chOff x="267900" y="998113"/>
            <a:chExt cx="8441398" cy="3213125"/>
          </a:xfrm>
        </p:grpSpPr>
        <p:sp>
          <p:nvSpPr>
            <p:cNvPr id="241" name="Google Shape;241;p28"/>
            <p:cNvSpPr/>
            <p:nvPr/>
          </p:nvSpPr>
          <p:spPr>
            <a:xfrm>
              <a:off x="267900" y="38941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340499" y="1162432"/>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8486698" y="129531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5230648" y="99811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8636698" y="40492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4480548" y="41386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8"/>
          <p:cNvSpPr/>
          <p:nvPr/>
        </p:nvSpPr>
        <p:spPr>
          <a:xfrm>
            <a:off x="0" y="-25"/>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3_1_1">
    <p:spTree>
      <p:nvGrpSpPr>
        <p:cNvPr id="248" name="Shape 248"/>
        <p:cNvGrpSpPr/>
        <p:nvPr/>
      </p:nvGrpSpPr>
      <p:grpSpPr>
        <a:xfrm>
          <a:off x="0" y="0"/>
          <a:ext cx="0" cy="0"/>
          <a:chOff x="0" y="0"/>
          <a:chExt cx="0" cy="0"/>
        </a:xfrm>
      </p:grpSpPr>
      <p:sp>
        <p:nvSpPr>
          <p:cNvPr id="249" name="Google Shape;249;p29"/>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txBox="1"/>
          <p:nvPr>
            <p:ph idx="1" type="body"/>
          </p:nvPr>
        </p:nvSpPr>
        <p:spPr>
          <a:xfrm>
            <a:off x="720000" y="1137425"/>
            <a:ext cx="7704000" cy="3376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251" name="Google Shape;251;p29"/>
          <p:cNvSpPr txBox="1"/>
          <p:nvPr>
            <p:ph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2" name="Google Shape;252;p29"/>
          <p:cNvGrpSpPr/>
          <p:nvPr/>
        </p:nvGrpSpPr>
        <p:grpSpPr>
          <a:xfrm flipH="1">
            <a:off x="8580810" y="1724070"/>
            <a:ext cx="379840" cy="379840"/>
            <a:chOff x="7205551" y="2358983"/>
            <a:chExt cx="327703" cy="327703"/>
          </a:xfrm>
        </p:grpSpPr>
        <p:sp>
          <p:nvSpPr>
            <p:cNvPr id="253" name="Google Shape;253;p29"/>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9"/>
          <p:cNvGrpSpPr/>
          <p:nvPr/>
        </p:nvGrpSpPr>
        <p:grpSpPr>
          <a:xfrm flipH="1">
            <a:off x="279385" y="4210770"/>
            <a:ext cx="379840" cy="379840"/>
            <a:chOff x="7205551" y="2358983"/>
            <a:chExt cx="327703" cy="327703"/>
          </a:xfrm>
        </p:grpSpPr>
        <p:sp>
          <p:nvSpPr>
            <p:cNvPr id="256" name="Google Shape;256;p29"/>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9"/>
          <p:cNvGrpSpPr/>
          <p:nvPr/>
        </p:nvGrpSpPr>
        <p:grpSpPr>
          <a:xfrm flipH="1">
            <a:off x="183354" y="253023"/>
            <a:ext cx="8559375" cy="4067350"/>
            <a:chOff x="340500" y="253023"/>
            <a:chExt cx="8559375" cy="4067350"/>
          </a:xfrm>
        </p:grpSpPr>
        <p:sp>
          <p:nvSpPr>
            <p:cNvPr id="259" name="Google Shape;259;p29"/>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a:off x="76057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105845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3_1_1_1">
    <p:spTree>
      <p:nvGrpSpPr>
        <p:cNvPr id="263" name="Shape 263"/>
        <p:cNvGrpSpPr/>
        <p:nvPr/>
      </p:nvGrpSpPr>
      <p:grpSpPr>
        <a:xfrm>
          <a:off x="0" y="0"/>
          <a:ext cx="0" cy="0"/>
          <a:chOff x="0" y="0"/>
          <a:chExt cx="0" cy="0"/>
        </a:xfrm>
      </p:grpSpPr>
      <p:sp>
        <p:nvSpPr>
          <p:cNvPr id="264" name="Google Shape;264;p30"/>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txBox="1"/>
          <p:nvPr>
            <p:ph idx="1" type="body"/>
          </p:nvPr>
        </p:nvSpPr>
        <p:spPr>
          <a:xfrm>
            <a:off x="720000" y="1137425"/>
            <a:ext cx="7704000" cy="1143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266" name="Google Shape;266;p30"/>
          <p:cNvSpPr txBox="1"/>
          <p:nvPr>
            <p:ph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67" name="Google Shape;267;p30"/>
          <p:cNvGrpSpPr/>
          <p:nvPr/>
        </p:nvGrpSpPr>
        <p:grpSpPr>
          <a:xfrm>
            <a:off x="173729" y="2504270"/>
            <a:ext cx="379840" cy="379840"/>
            <a:chOff x="7205551" y="2358983"/>
            <a:chExt cx="327703" cy="327703"/>
          </a:xfrm>
        </p:grpSpPr>
        <p:sp>
          <p:nvSpPr>
            <p:cNvPr id="268" name="Google Shape;268;p30"/>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30"/>
          <p:cNvGrpSpPr/>
          <p:nvPr/>
        </p:nvGrpSpPr>
        <p:grpSpPr>
          <a:xfrm>
            <a:off x="8484779" y="4210770"/>
            <a:ext cx="379840" cy="379840"/>
            <a:chOff x="7205551" y="2358983"/>
            <a:chExt cx="327703" cy="327703"/>
          </a:xfrm>
        </p:grpSpPr>
        <p:sp>
          <p:nvSpPr>
            <p:cNvPr id="271" name="Google Shape;271;p30"/>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30"/>
          <p:cNvGrpSpPr/>
          <p:nvPr/>
        </p:nvGrpSpPr>
        <p:grpSpPr>
          <a:xfrm>
            <a:off x="401275" y="253023"/>
            <a:ext cx="8559375" cy="4067350"/>
            <a:chOff x="340500" y="253023"/>
            <a:chExt cx="8559375" cy="4067350"/>
          </a:xfrm>
        </p:grpSpPr>
        <p:sp>
          <p:nvSpPr>
            <p:cNvPr id="274" name="Google Shape;274;p30"/>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76057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105845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_1">
    <p:spTree>
      <p:nvGrpSpPr>
        <p:cNvPr id="278" name="Shape 278"/>
        <p:cNvGrpSpPr/>
        <p:nvPr/>
      </p:nvGrpSpPr>
      <p:grpSpPr>
        <a:xfrm>
          <a:off x="0" y="0"/>
          <a:ext cx="0" cy="0"/>
          <a:chOff x="0" y="0"/>
          <a:chExt cx="0" cy="0"/>
        </a:xfrm>
      </p:grpSpPr>
      <p:sp>
        <p:nvSpPr>
          <p:cNvPr id="279" name="Google Shape;279;p31"/>
          <p:cNvSpPr txBox="1"/>
          <p:nvPr>
            <p:ph idx="1" type="subTitle"/>
          </p:nvPr>
        </p:nvSpPr>
        <p:spPr>
          <a:xfrm>
            <a:off x="719988" y="2129100"/>
            <a:ext cx="2694600" cy="426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280" name="Google Shape;280;p31"/>
          <p:cNvSpPr txBox="1"/>
          <p:nvPr>
            <p:ph idx="2" type="subTitle"/>
          </p:nvPr>
        </p:nvSpPr>
        <p:spPr>
          <a:xfrm>
            <a:off x="5729405" y="2129100"/>
            <a:ext cx="2694600" cy="426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281" name="Google Shape;281;p31"/>
          <p:cNvSpPr txBox="1"/>
          <p:nvPr>
            <p:ph idx="3" type="body"/>
          </p:nvPr>
        </p:nvSpPr>
        <p:spPr>
          <a:xfrm>
            <a:off x="720000" y="2631300"/>
            <a:ext cx="2694600" cy="1882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82" name="Google Shape;282;p31"/>
          <p:cNvSpPr txBox="1"/>
          <p:nvPr>
            <p:ph idx="4" type="body"/>
          </p:nvPr>
        </p:nvSpPr>
        <p:spPr>
          <a:xfrm>
            <a:off x="5729406" y="2631300"/>
            <a:ext cx="2694600" cy="188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83" name="Google Shape;283;p31"/>
          <p:cNvSpPr txBox="1"/>
          <p:nvPr>
            <p:ph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84" name="Google Shape;284;p31"/>
          <p:cNvGrpSpPr/>
          <p:nvPr/>
        </p:nvGrpSpPr>
        <p:grpSpPr>
          <a:xfrm flipH="1">
            <a:off x="8580810" y="1724070"/>
            <a:ext cx="379840" cy="379840"/>
            <a:chOff x="7205551" y="2358983"/>
            <a:chExt cx="327703" cy="327703"/>
          </a:xfrm>
        </p:grpSpPr>
        <p:sp>
          <p:nvSpPr>
            <p:cNvPr id="285" name="Google Shape;285;p31"/>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31"/>
          <p:cNvGrpSpPr/>
          <p:nvPr/>
        </p:nvGrpSpPr>
        <p:grpSpPr>
          <a:xfrm flipH="1">
            <a:off x="279385" y="4210770"/>
            <a:ext cx="379840" cy="379840"/>
            <a:chOff x="7205551" y="2358983"/>
            <a:chExt cx="327703" cy="327703"/>
          </a:xfrm>
        </p:grpSpPr>
        <p:sp>
          <p:nvSpPr>
            <p:cNvPr id="288" name="Google Shape;288;p31"/>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31"/>
          <p:cNvGrpSpPr/>
          <p:nvPr/>
        </p:nvGrpSpPr>
        <p:grpSpPr>
          <a:xfrm flipH="1">
            <a:off x="183354" y="253023"/>
            <a:ext cx="8559375" cy="4067350"/>
            <a:chOff x="340500" y="253023"/>
            <a:chExt cx="8559375" cy="4067350"/>
          </a:xfrm>
        </p:grpSpPr>
        <p:sp>
          <p:nvSpPr>
            <p:cNvPr id="291" name="Google Shape;291;p31"/>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76057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105845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31"/>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96" name="Shape 296"/>
        <p:cNvGrpSpPr/>
        <p:nvPr/>
      </p:nvGrpSpPr>
      <p:grpSpPr>
        <a:xfrm>
          <a:off x="0" y="0"/>
          <a:ext cx="0" cy="0"/>
          <a:chOff x="0" y="0"/>
          <a:chExt cx="0" cy="0"/>
        </a:xfrm>
      </p:grpSpPr>
      <p:sp>
        <p:nvSpPr>
          <p:cNvPr id="297" name="Google Shape;297;p32"/>
          <p:cNvSpPr txBox="1"/>
          <p:nvPr>
            <p:ph idx="1" type="subTitle"/>
          </p:nvPr>
        </p:nvSpPr>
        <p:spPr>
          <a:xfrm>
            <a:off x="710375" y="3168085"/>
            <a:ext cx="25344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8" name="Google Shape;298;p32"/>
          <p:cNvSpPr txBox="1"/>
          <p:nvPr>
            <p:ph idx="2" type="subTitle"/>
          </p:nvPr>
        </p:nvSpPr>
        <p:spPr>
          <a:xfrm>
            <a:off x="3304800" y="3168085"/>
            <a:ext cx="25344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9" name="Google Shape;299;p32"/>
          <p:cNvSpPr txBox="1"/>
          <p:nvPr>
            <p:ph idx="3" type="subTitle"/>
          </p:nvPr>
        </p:nvSpPr>
        <p:spPr>
          <a:xfrm>
            <a:off x="5899225" y="3168085"/>
            <a:ext cx="25344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0" name="Google Shape;300;p32"/>
          <p:cNvSpPr txBox="1"/>
          <p:nvPr>
            <p:ph idx="4" type="subTitle"/>
          </p:nvPr>
        </p:nvSpPr>
        <p:spPr>
          <a:xfrm>
            <a:off x="710375" y="2680275"/>
            <a:ext cx="25344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01" name="Google Shape;301;p32"/>
          <p:cNvSpPr txBox="1"/>
          <p:nvPr>
            <p:ph idx="5" type="subTitle"/>
          </p:nvPr>
        </p:nvSpPr>
        <p:spPr>
          <a:xfrm>
            <a:off x="3304800" y="2680275"/>
            <a:ext cx="25344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02" name="Google Shape;302;p32"/>
          <p:cNvSpPr txBox="1"/>
          <p:nvPr>
            <p:ph idx="6" type="subTitle"/>
          </p:nvPr>
        </p:nvSpPr>
        <p:spPr>
          <a:xfrm>
            <a:off x="5899225" y="2680275"/>
            <a:ext cx="25344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03" name="Google Shape;303;p32"/>
          <p:cNvSpPr txBox="1"/>
          <p:nvPr>
            <p:ph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04" name="Google Shape;304;p32"/>
          <p:cNvGrpSpPr/>
          <p:nvPr/>
        </p:nvGrpSpPr>
        <p:grpSpPr>
          <a:xfrm>
            <a:off x="122579" y="1724070"/>
            <a:ext cx="379840" cy="379840"/>
            <a:chOff x="7205551" y="2358983"/>
            <a:chExt cx="327703" cy="327703"/>
          </a:xfrm>
        </p:grpSpPr>
        <p:sp>
          <p:nvSpPr>
            <p:cNvPr id="305" name="Google Shape;305;p32"/>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32"/>
          <p:cNvGrpSpPr/>
          <p:nvPr/>
        </p:nvGrpSpPr>
        <p:grpSpPr>
          <a:xfrm>
            <a:off x="8520029" y="4030295"/>
            <a:ext cx="379840" cy="379840"/>
            <a:chOff x="7205551" y="2358983"/>
            <a:chExt cx="327703" cy="327703"/>
          </a:xfrm>
        </p:grpSpPr>
        <p:sp>
          <p:nvSpPr>
            <p:cNvPr id="308" name="Google Shape;308;p32"/>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32"/>
          <p:cNvGrpSpPr/>
          <p:nvPr/>
        </p:nvGrpSpPr>
        <p:grpSpPr>
          <a:xfrm>
            <a:off x="340500" y="253023"/>
            <a:ext cx="8559375" cy="4067350"/>
            <a:chOff x="340500" y="253023"/>
            <a:chExt cx="8559375" cy="4067350"/>
          </a:xfrm>
        </p:grpSpPr>
        <p:sp>
          <p:nvSpPr>
            <p:cNvPr id="311" name="Google Shape;311;p32"/>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a:off x="76057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a:off x="105845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32"/>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_1">
    <p:spTree>
      <p:nvGrpSpPr>
        <p:cNvPr id="316" name="Shape 316"/>
        <p:cNvGrpSpPr/>
        <p:nvPr/>
      </p:nvGrpSpPr>
      <p:grpSpPr>
        <a:xfrm>
          <a:off x="0" y="0"/>
          <a:ext cx="0" cy="0"/>
          <a:chOff x="0" y="0"/>
          <a:chExt cx="0" cy="0"/>
        </a:xfrm>
      </p:grpSpPr>
      <p:sp>
        <p:nvSpPr>
          <p:cNvPr id="317" name="Google Shape;317;p33"/>
          <p:cNvSpPr txBox="1"/>
          <p:nvPr>
            <p:ph idx="1" type="subTitle"/>
          </p:nvPr>
        </p:nvSpPr>
        <p:spPr>
          <a:xfrm>
            <a:off x="937700" y="3198525"/>
            <a:ext cx="2175300" cy="6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8" name="Google Shape;318;p33"/>
          <p:cNvSpPr txBox="1"/>
          <p:nvPr>
            <p:ph idx="2" type="subTitle"/>
          </p:nvPr>
        </p:nvSpPr>
        <p:spPr>
          <a:xfrm>
            <a:off x="3484422" y="3198525"/>
            <a:ext cx="2175300" cy="6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 name="Google Shape;319;p33"/>
          <p:cNvSpPr txBox="1"/>
          <p:nvPr>
            <p:ph idx="3" type="subTitle"/>
          </p:nvPr>
        </p:nvSpPr>
        <p:spPr>
          <a:xfrm>
            <a:off x="6031150" y="3198525"/>
            <a:ext cx="2175300" cy="6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0" name="Google Shape;320;p33"/>
          <p:cNvSpPr txBox="1"/>
          <p:nvPr>
            <p:ph idx="4" type="subTitle"/>
          </p:nvPr>
        </p:nvSpPr>
        <p:spPr>
          <a:xfrm>
            <a:off x="937700" y="3825925"/>
            <a:ext cx="21753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21" name="Google Shape;321;p33"/>
          <p:cNvSpPr txBox="1"/>
          <p:nvPr>
            <p:ph idx="5" type="subTitle"/>
          </p:nvPr>
        </p:nvSpPr>
        <p:spPr>
          <a:xfrm>
            <a:off x="3477488" y="3825925"/>
            <a:ext cx="21753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22" name="Google Shape;322;p33"/>
          <p:cNvSpPr txBox="1"/>
          <p:nvPr>
            <p:ph idx="6" type="subTitle"/>
          </p:nvPr>
        </p:nvSpPr>
        <p:spPr>
          <a:xfrm>
            <a:off x="6031138" y="3825925"/>
            <a:ext cx="21753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23" name="Google Shape;323;p33"/>
          <p:cNvSpPr txBox="1"/>
          <p:nvPr>
            <p:ph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24" name="Google Shape;324;p33"/>
          <p:cNvGrpSpPr/>
          <p:nvPr/>
        </p:nvGrpSpPr>
        <p:grpSpPr>
          <a:xfrm>
            <a:off x="122579" y="1724070"/>
            <a:ext cx="379840" cy="379840"/>
            <a:chOff x="7205551" y="2358983"/>
            <a:chExt cx="327703" cy="327703"/>
          </a:xfrm>
        </p:grpSpPr>
        <p:sp>
          <p:nvSpPr>
            <p:cNvPr id="325" name="Google Shape;325;p33"/>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33"/>
          <p:cNvGrpSpPr/>
          <p:nvPr/>
        </p:nvGrpSpPr>
        <p:grpSpPr>
          <a:xfrm>
            <a:off x="8381054" y="4030295"/>
            <a:ext cx="379840" cy="379840"/>
            <a:chOff x="7205551" y="2358983"/>
            <a:chExt cx="327703" cy="327703"/>
          </a:xfrm>
        </p:grpSpPr>
        <p:sp>
          <p:nvSpPr>
            <p:cNvPr id="328" name="Google Shape;328;p33"/>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33"/>
          <p:cNvGrpSpPr/>
          <p:nvPr/>
        </p:nvGrpSpPr>
        <p:grpSpPr>
          <a:xfrm>
            <a:off x="340500" y="253023"/>
            <a:ext cx="8559375" cy="4067350"/>
            <a:chOff x="340500" y="253023"/>
            <a:chExt cx="8559375" cy="4067350"/>
          </a:xfrm>
        </p:grpSpPr>
        <p:sp>
          <p:nvSpPr>
            <p:cNvPr id="331" name="Google Shape;331;p33"/>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p:nvPr/>
          </p:nvSpPr>
          <p:spPr>
            <a:xfrm>
              <a:off x="76057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p:nvPr/>
          </p:nvSpPr>
          <p:spPr>
            <a:xfrm>
              <a:off x="105845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33"/>
          <p:cNvGrpSpPr/>
          <p:nvPr/>
        </p:nvGrpSpPr>
        <p:grpSpPr>
          <a:xfrm>
            <a:off x="8598629" y="373920"/>
            <a:ext cx="379840" cy="379840"/>
            <a:chOff x="7205551" y="2358983"/>
            <a:chExt cx="327703" cy="327703"/>
          </a:xfrm>
        </p:grpSpPr>
        <p:sp>
          <p:nvSpPr>
            <p:cNvPr id="336" name="Google Shape;336;p33"/>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33"/>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39" name="Shape 339"/>
        <p:cNvGrpSpPr/>
        <p:nvPr/>
      </p:nvGrpSpPr>
      <p:grpSpPr>
        <a:xfrm>
          <a:off x="0" y="0"/>
          <a:ext cx="0" cy="0"/>
          <a:chOff x="0" y="0"/>
          <a:chExt cx="0" cy="0"/>
        </a:xfrm>
      </p:grpSpPr>
      <p:sp>
        <p:nvSpPr>
          <p:cNvPr id="340" name="Google Shape;340;p34"/>
          <p:cNvSpPr txBox="1"/>
          <p:nvPr>
            <p:ph idx="1" type="subTitle"/>
          </p:nvPr>
        </p:nvSpPr>
        <p:spPr>
          <a:xfrm>
            <a:off x="1072800" y="2296181"/>
            <a:ext cx="2024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1" name="Google Shape;341;p34"/>
          <p:cNvSpPr txBox="1"/>
          <p:nvPr>
            <p:ph idx="2" type="subTitle"/>
          </p:nvPr>
        </p:nvSpPr>
        <p:spPr>
          <a:xfrm>
            <a:off x="3559703" y="2296181"/>
            <a:ext cx="2024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2" name="Google Shape;342;p34"/>
          <p:cNvSpPr txBox="1"/>
          <p:nvPr>
            <p:ph idx="3" type="subTitle"/>
          </p:nvPr>
        </p:nvSpPr>
        <p:spPr>
          <a:xfrm>
            <a:off x="1072800" y="3985838"/>
            <a:ext cx="2024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3" name="Google Shape;343;p34"/>
          <p:cNvSpPr txBox="1"/>
          <p:nvPr>
            <p:ph idx="4" type="subTitle"/>
          </p:nvPr>
        </p:nvSpPr>
        <p:spPr>
          <a:xfrm>
            <a:off x="3559703" y="3985838"/>
            <a:ext cx="2024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4" name="Google Shape;344;p34"/>
          <p:cNvSpPr txBox="1"/>
          <p:nvPr>
            <p:ph idx="5" type="subTitle"/>
          </p:nvPr>
        </p:nvSpPr>
        <p:spPr>
          <a:xfrm>
            <a:off x="6046579" y="2296181"/>
            <a:ext cx="2024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5" name="Google Shape;345;p34"/>
          <p:cNvSpPr txBox="1"/>
          <p:nvPr>
            <p:ph idx="6" type="subTitle"/>
          </p:nvPr>
        </p:nvSpPr>
        <p:spPr>
          <a:xfrm>
            <a:off x="6046579" y="3985838"/>
            <a:ext cx="2024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6" name="Google Shape;346;p34"/>
          <p:cNvSpPr txBox="1"/>
          <p:nvPr>
            <p:ph idx="7" type="subTitle"/>
          </p:nvPr>
        </p:nvSpPr>
        <p:spPr>
          <a:xfrm>
            <a:off x="1072800" y="1895381"/>
            <a:ext cx="2024700" cy="400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47" name="Google Shape;347;p34"/>
          <p:cNvSpPr txBox="1"/>
          <p:nvPr>
            <p:ph idx="8" type="subTitle"/>
          </p:nvPr>
        </p:nvSpPr>
        <p:spPr>
          <a:xfrm>
            <a:off x="3559703" y="1895381"/>
            <a:ext cx="2024700" cy="400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48" name="Google Shape;348;p34"/>
          <p:cNvSpPr txBox="1"/>
          <p:nvPr>
            <p:ph idx="9" type="subTitle"/>
          </p:nvPr>
        </p:nvSpPr>
        <p:spPr>
          <a:xfrm>
            <a:off x="6046606" y="1895381"/>
            <a:ext cx="2024700" cy="400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49" name="Google Shape;349;p34"/>
          <p:cNvSpPr txBox="1"/>
          <p:nvPr>
            <p:ph idx="13" type="subTitle"/>
          </p:nvPr>
        </p:nvSpPr>
        <p:spPr>
          <a:xfrm>
            <a:off x="1072800" y="3585038"/>
            <a:ext cx="2024700" cy="400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50" name="Google Shape;350;p34"/>
          <p:cNvSpPr txBox="1"/>
          <p:nvPr>
            <p:ph idx="14" type="subTitle"/>
          </p:nvPr>
        </p:nvSpPr>
        <p:spPr>
          <a:xfrm>
            <a:off x="3559703" y="3585038"/>
            <a:ext cx="2024700" cy="400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51" name="Google Shape;351;p34"/>
          <p:cNvSpPr txBox="1"/>
          <p:nvPr>
            <p:ph idx="15" type="subTitle"/>
          </p:nvPr>
        </p:nvSpPr>
        <p:spPr>
          <a:xfrm>
            <a:off x="6046606" y="3585038"/>
            <a:ext cx="2024700" cy="400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52" name="Google Shape;352;p34"/>
          <p:cNvSpPr txBox="1"/>
          <p:nvPr>
            <p:ph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53" name="Google Shape;353;p34"/>
          <p:cNvGrpSpPr/>
          <p:nvPr/>
        </p:nvGrpSpPr>
        <p:grpSpPr>
          <a:xfrm flipH="1">
            <a:off x="8598629" y="1724070"/>
            <a:ext cx="379840" cy="379840"/>
            <a:chOff x="7205551" y="2358983"/>
            <a:chExt cx="327703" cy="327703"/>
          </a:xfrm>
        </p:grpSpPr>
        <p:sp>
          <p:nvSpPr>
            <p:cNvPr id="354" name="Google Shape;354;p34"/>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34"/>
          <p:cNvGrpSpPr/>
          <p:nvPr/>
        </p:nvGrpSpPr>
        <p:grpSpPr>
          <a:xfrm flipH="1">
            <a:off x="277373" y="253023"/>
            <a:ext cx="8483175" cy="4067350"/>
            <a:chOff x="340500" y="253023"/>
            <a:chExt cx="8483175" cy="4067350"/>
          </a:xfrm>
        </p:grpSpPr>
        <p:sp>
          <p:nvSpPr>
            <p:cNvPr id="357" name="Google Shape;357;p34"/>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8751075" y="37546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76057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a:off x="105845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34"/>
          <p:cNvGrpSpPr/>
          <p:nvPr/>
        </p:nvGrpSpPr>
        <p:grpSpPr>
          <a:xfrm flipH="1">
            <a:off x="251154" y="1060595"/>
            <a:ext cx="379840" cy="379840"/>
            <a:chOff x="7205551" y="2358983"/>
            <a:chExt cx="327703" cy="327703"/>
          </a:xfrm>
        </p:grpSpPr>
        <p:sp>
          <p:nvSpPr>
            <p:cNvPr id="362" name="Google Shape;362;p34"/>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34"/>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365" name="Shape 365"/>
        <p:cNvGrpSpPr/>
        <p:nvPr/>
      </p:nvGrpSpPr>
      <p:grpSpPr>
        <a:xfrm>
          <a:off x="0" y="0"/>
          <a:ext cx="0" cy="0"/>
          <a:chOff x="0" y="0"/>
          <a:chExt cx="0" cy="0"/>
        </a:xfrm>
      </p:grpSpPr>
      <p:sp>
        <p:nvSpPr>
          <p:cNvPr id="366" name="Google Shape;366;p35"/>
          <p:cNvSpPr txBox="1"/>
          <p:nvPr>
            <p:ph idx="1" type="subTitle"/>
          </p:nvPr>
        </p:nvSpPr>
        <p:spPr>
          <a:xfrm>
            <a:off x="1101125" y="3543150"/>
            <a:ext cx="1986000" cy="406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0"/>
              </a:spcBef>
              <a:spcAft>
                <a:spcPts val="0"/>
              </a:spcAft>
              <a:buClr>
                <a:schemeClr val="dk1"/>
              </a:buClr>
              <a:buSzPts val="2200"/>
              <a:buFont typeface="Alata"/>
              <a:buNone/>
              <a:defRPr b="1" sz="2200">
                <a:solidFill>
                  <a:schemeClr val="dk1"/>
                </a:solidFill>
                <a:latin typeface="Alata"/>
                <a:ea typeface="Alata"/>
                <a:cs typeface="Alata"/>
                <a:sym typeface="Alata"/>
              </a:defRPr>
            </a:lvl2pPr>
            <a:lvl3pPr lvl="2"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3pPr>
            <a:lvl4pPr lvl="3"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4pPr>
            <a:lvl5pPr lvl="4"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5pPr>
            <a:lvl6pPr lvl="5"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6pPr>
            <a:lvl7pPr lvl="6"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7pPr>
            <a:lvl8pPr lvl="7"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8pPr>
            <a:lvl9pPr lvl="8" rtl="0" algn="ctr">
              <a:spcBef>
                <a:spcPts val="1600"/>
              </a:spcBef>
              <a:spcAft>
                <a:spcPts val="1600"/>
              </a:spcAft>
              <a:buClr>
                <a:schemeClr val="dk1"/>
              </a:buClr>
              <a:buSzPts val="2200"/>
              <a:buFont typeface="Alata"/>
              <a:buNone/>
              <a:defRPr b="1" sz="2200">
                <a:solidFill>
                  <a:schemeClr val="dk1"/>
                </a:solidFill>
                <a:latin typeface="Alata"/>
                <a:ea typeface="Alata"/>
                <a:cs typeface="Alata"/>
                <a:sym typeface="Alata"/>
              </a:defRPr>
            </a:lvl9pPr>
          </a:lstStyle>
          <a:p/>
        </p:txBody>
      </p:sp>
      <p:sp>
        <p:nvSpPr>
          <p:cNvPr id="367" name="Google Shape;367;p35"/>
          <p:cNvSpPr txBox="1"/>
          <p:nvPr>
            <p:ph idx="2" type="subTitle"/>
          </p:nvPr>
        </p:nvSpPr>
        <p:spPr>
          <a:xfrm>
            <a:off x="3578975" y="3543150"/>
            <a:ext cx="1986000" cy="406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0"/>
              </a:spcBef>
              <a:spcAft>
                <a:spcPts val="0"/>
              </a:spcAft>
              <a:buClr>
                <a:schemeClr val="dk1"/>
              </a:buClr>
              <a:buSzPts val="2200"/>
              <a:buFont typeface="Alata"/>
              <a:buNone/>
              <a:defRPr b="1" sz="2200">
                <a:solidFill>
                  <a:schemeClr val="dk1"/>
                </a:solidFill>
                <a:latin typeface="Alata"/>
                <a:ea typeface="Alata"/>
                <a:cs typeface="Alata"/>
                <a:sym typeface="Alata"/>
              </a:defRPr>
            </a:lvl2pPr>
            <a:lvl3pPr lvl="2"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3pPr>
            <a:lvl4pPr lvl="3"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4pPr>
            <a:lvl5pPr lvl="4"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5pPr>
            <a:lvl6pPr lvl="5"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6pPr>
            <a:lvl7pPr lvl="6"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7pPr>
            <a:lvl8pPr lvl="7"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8pPr>
            <a:lvl9pPr lvl="8" rtl="0" algn="ctr">
              <a:spcBef>
                <a:spcPts val="1600"/>
              </a:spcBef>
              <a:spcAft>
                <a:spcPts val="1600"/>
              </a:spcAft>
              <a:buClr>
                <a:schemeClr val="dk1"/>
              </a:buClr>
              <a:buSzPts val="2200"/>
              <a:buFont typeface="Alata"/>
              <a:buNone/>
              <a:defRPr b="1" sz="2200">
                <a:solidFill>
                  <a:schemeClr val="dk1"/>
                </a:solidFill>
                <a:latin typeface="Alata"/>
                <a:ea typeface="Alata"/>
                <a:cs typeface="Alata"/>
                <a:sym typeface="Alata"/>
              </a:defRPr>
            </a:lvl9pPr>
          </a:lstStyle>
          <a:p/>
        </p:txBody>
      </p:sp>
      <p:sp>
        <p:nvSpPr>
          <p:cNvPr id="368" name="Google Shape;368;p35"/>
          <p:cNvSpPr txBox="1"/>
          <p:nvPr>
            <p:ph idx="3" type="subTitle"/>
          </p:nvPr>
        </p:nvSpPr>
        <p:spPr>
          <a:xfrm>
            <a:off x="6056775" y="3543150"/>
            <a:ext cx="1986000" cy="406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0"/>
              </a:spcBef>
              <a:spcAft>
                <a:spcPts val="0"/>
              </a:spcAft>
              <a:buClr>
                <a:schemeClr val="dk1"/>
              </a:buClr>
              <a:buSzPts val="2200"/>
              <a:buFont typeface="Alata"/>
              <a:buNone/>
              <a:defRPr b="1" sz="2200">
                <a:solidFill>
                  <a:schemeClr val="dk1"/>
                </a:solidFill>
                <a:latin typeface="Alata"/>
                <a:ea typeface="Alata"/>
                <a:cs typeface="Alata"/>
                <a:sym typeface="Alata"/>
              </a:defRPr>
            </a:lvl2pPr>
            <a:lvl3pPr lvl="2"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3pPr>
            <a:lvl4pPr lvl="3"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4pPr>
            <a:lvl5pPr lvl="4"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5pPr>
            <a:lvl6pPr lvl="5"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6pPr>
            <a:lvl7pPr lvl="6"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7pPr>
            <a:lvl8pPr lvl="7" rtl="0" algn="ctr">
              <a:spcBef>
                <a:spcPts val="1600"/>
              </a:spcBef>
              <a:spcAft>
                <a:spcPts val="0"/>
              </a:spcAft>
              <a:buClr>
                <a:schemeClr val="dk1"/>
              </a:buClr>
              <a:buSzPts val="2200"/>
              <a:buFont typeface="Alata"/>
              <a:buNone/>
              <a:defRPr b="1" sz="2200">
                <a:solidFill>
                  <a:schemeClr val="dk1"/>
                </a:solidFill>
                <a:latin typeface="Alata"/>
                <a:ea typeface="Alata"/>
                <a:cs typeface="Alata"/>
                <a:sym typeface="Alata"/>
              </a:defRPr>
            </a:lvl8pPr>
            <a:lvl9pPr lvl="8" rtl="0" algn="ctr">
              <a:spcBef>
                <a:spcPts val="1600"/>
              </a:spcBef>
              <a:spcAft>
                <a:spcPts val="1600"/>
              </a:spcAft>
              <a:buClr>
                <a:schemeClr val="dk1"/>
              </a:buClr>
              <a:buSzPts val="2200"/>
              <a:buFont typeface="Alata"/>
              <a:buNone/>
              <a:defRPr b="1" sz="2200">
                <a:solidFill>
                  <a:schemeClr val="dk1"/>
                </a:solidFill>
                <a:latin typeface="Alata"/>
                <a:ea typeface="Alata"/>
                <a:cs typeface="Alata"/>
                <a:sym typeface="Alata"/>
              </a:defRPr>
            </a:lvl9pPr>
          </a:lstStyle>
          <a:p/>
        </p:txBody>
      </p:sp>
      <p:sp>
        <p:nvSpPr>
          <p:cNvPr id="369" name="Google Shape;369;p35"/>
          <p:cNvSpPr txBox="1"/>
          <p:nvPr>
            <p:ph idx="4" type="subTitle"/>
          </p:nvPr>
        </p:nvSpPr>
        <p:spPr>
          <a:xfrm>
            <a:off x="1101175" y="4028688"/>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0" name="Google Shape;370;p35"/>
          <p:cNvSpPr txBox="1"/>
          <p:nvPr>
            <p:ph idx="5" type="subTitle"/>
          </p:nvPr>
        </p:nvSpPr>
        <p:spPr>
          <a:xfrm>
            <a:off x="3578947" y="4028688"/>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1" name="Google Shape;371;p35"/>
          <p:cNvSpPr txBox="1"/>
          <p:nvPr>
            <p:ph idx="6" type="subTitle"/>
          </p:nvPr>
        </p:nvSpPr>
        <p:spPr>
          <a:xfrm>
            <a:off x="6056776" y="4028688"/>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2" name="Google Shape;372;p35"/>
          <p:cNvSpPr txBox="1"/>
          <p:nvPr>
            <p:ph hasCustomPrompt="1" type="title"/>
          </p:nvPr>
        </p:nvSpPr>
        <p:spPr>
          <a:xfrm>
            <a:off x="1448875" y="1207963"/>
            <a:ext cx="12906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3" name="Google Shape;373;p35"/>
          <p:cNvSpPr txBox="1"/>
          <p:nvPr>
            <p:ph hasCustomPrompt="1" idx="7" type="title"/>
          </p:nvPr>
        </p:nvSpPr>
        <p:spPr>
          <a:xfrm>
            <a:off x="3926700" y="1207963"/>
            <a:ext cx="12906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4" name="Google Shape;374;p35"/>
          <p:cNvSpPr txBox="1"/>
          <p:nvPr>
            <p:ph hasCustomPrompt="1" idx="8" type="title"/>
          </p:nvPr>
        </p:nvSpPr>
        <p:spPr>
          <a:xfrm>
            <a:off x="6404525" y="1207963"/>
            <a:ext cx="12906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5" name="Google Shape;375;p35"/>
          <p:cNvSpPr txBox="1"/>
          <p:nvPr>
            <p:ph idx="9"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76" name="Google Shape;376;p35"/>
          <p:cNvGrpSpPr/>
          <p:nvPr/>
        </p:nvGrpSpPr>
        <p:grpSpPr>
          <a:xfrm flipH="1">
            <a:off x="8598629" y="1724070"/>
            <a:ext cx="379840" cy="379840"/>
            <a:chOff x="7205551" y="2358983"/>
            <a:chExt cx="327703" cy="327703"/>
          </a:xfrm>
        </p:grpSpPr>
        <p:sp>
          <p:nvSpPr>
            <p:cNvPr id="377" name="Google Shape;377;p35"/>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35"/>
          <p:cNvGrpSpPr/>
          <p:nvPr/>
        </p:nvGrpSpPr>
        <p:grpSpPr>
          <a:xfrm flipH="1">
            <a:off x="340154" y="4030295"/>
            <a:ext cx="379840" cy="379840"/>
            <a:chOff x="7205551" y="2358983"/>
            <a:chExt cx="327703" cy="327703"/>
          </a:xfrm>
        </p:grpSpPr>
        <p:sp>
          <p:nvSpPr>
            <p:cNvPr id="380" name="Google Shape;380;p35"/>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35"/>
          <p:cNvGrpSpPr/>
          <p:nvPr/>
        </p:nvGrpSpPr>
        <p:grpSpPr>
          <a:xfrm flipH="1">
            <a:off x="201173" y="253023"/>
            <a:ext cx="8559375" cy="4067350"/>
            <a:chOff x="340500" y="253023"/>
            <a:chExt cx="8559375" cy="4067350"/>
          </a:xfrm>
        </p:grpSpPr>
        <p:sp>
          <p:nvSpPr>
            <p:cNvPr id="383" name="Google Shape;383;p35"/>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p:nvPr/>
          </p:nvSpPr>
          <p:spPr>
            <a:xfrm>
              <a:off x="76057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a:off x="105845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35"/>
          <p:cNvGrpSpPr/>
          <p:nvPr/>
        </p:nvGrpSpPr>
        <p:grpSpPr>
          <a:xfrm flipH="1">
            <a:off x="122579" y="373920"/>
            <a:ext cx="379840" cy="379840"/>
            <a:chOff x="7205551" y="2358983"/>
            <a:chExt cx="327703" cy="327703"/>
          </a:xfrm>
        </p:grpSpPr>
        <p:sp>
          <p:nvSpPr>
            <p:cNvPr id="388" name="Google Shape;388;p35"/>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35"/>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_1">
    <p:spTree>
      <p:nvGrpSpPr>
        <p:cNvPr id="391" name="Shape 391"/>
        <p:cNvGrpSpPr/>
        <p:nvPr/>
      </p:nvGrpSpPr>
      <p:grpSpPr>
        <a:xfrm>
          <a:off x="0" y="0"/>
          <a:ext cx="0" cy="0"/>
          <a:chOff x="0" y="0"/>
          <a:chExt cx="0" cy="0"/>
        </a:xfrm>
      </p:grpSpPr>
      <p:sp>
        <p:nvSpPr>
          <p:cNvPr id="392" name="Google Shape;392;p36"/>
          <p:cNvSpPr txBox="1"/>
          <p:nvPr>
            <p:ph idx="1" type="subTitle"/>
          </p:nvPr>
        </p:nvSpPr>
        <p:spPr>
          <a:xfrm>
            <a:off x="979293" y="1213000"/>
            <a:ext cx="1996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93" name="Google Shape;393;p36"/>
          <p:cNvSpPr txBox="1"/>
          <p:nvPr>
            <p:ph idx="2" type="subTitle"/>
          </p:nvPr>
        </p:nvSpPr>
        <p:spPr>
          <a:xfrm>
            <a:off x="3573753" y="1213000"/>
            <a:ext cx="1996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94" name="Google Shape;394;p36"/>
          <p:cNvSpPr txBox="1"/>
          <p:nvPr>
            <p:ph idx="3" type="subTitle"/>
          </p:nvPr>
        </p:nvSpPr>
        <p:spPr>
          <a:xfrm>
            <a:off x="6168202" y="1213000"/>
            <a:ext cx="1996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200"/>
              <a:buFont typeface="Alata"/>
              <a:buNone/>
              <a:defRPr sz="2000">
                <a:solidFill>
                  <a:schemeClr val="dk1"/>
                </a:solidFill>
                <a:latin typeface="Alfa Slab One"/>
                <a:ea typeface="Alfa Slab One"/>
                <a:cs typeface="Alfa Slab One"/>
                <a:sym typeface="Alfa Slab One"/>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395" name="Google Shape;395;p36"/>
          <p:cNvSpPr txBox="1"/>
          <p:nvPr>
            <p:ph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96" name="Google Shape;396;p36"/>
          <p:cNvGrpSpPr/>
          <p:nvPr/>
        </p:nvGrpSpPr>
        <p:grpSpPr>
          <a:xfrm flipH="1">
            <a:off x="8598629" y="1724070"/>
            <a:ext cx="379840" cy="379840"/>
            <a:chOff x="7205551" y="2358983"/>
            <a:chExt cx="327703" cy="327703"/>
          </a:xfrm>
        </p:grpSpPr>
        <p:sp>
          <p:nvSpPr>
            <p:cNvPr id="397" name="Google Shape;397;p36"/>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36"/>
          <p:cNvGrpSpPr/>
          <p:nvPr/>
        </p:nvGrpSpPr>
        <p:grpSpPr>
          <a:xfrm flipH="1">
            <a:off x="277373" y="253023"/>
            <a:ext cx="8483175" cy="4067350"/>
            <a:chOff x="340500" y="253023"/>
            <a:chExt cx="8483175" cy="4067350"/>
          </a:xfrm>
        </p:grpSpPr>
        <p:sp>
          <p:nvSpPr>
            <p:cNvPr id="400" name="Google Shape;400;p36"/>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8751075" y="41356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76057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105845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36"/>
          <p:cNvGrpSpPr/>
          <p:nvPr/>
        </p:nvGrpSpPr>
        <p:grpSpPr>
          <a:xfrm flipH="1">
            <a:off x="201179" y="802545"/>
            <a:ext cx="379840" cy="379840"/>
            <a:chOff x="7205551" y="2358983"/>
            <a:chExt cx="327703" cy="327703"/>
          </a:xfrm>
        </p:grpSpPr>
        <p:sp>
          <p:nvSpPr>
            <p:cNvPr id="405" name="Google Shape;405;p36"/>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36"/>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txBox="1"/>
          <p:nvPr>
            <p:ph hasCustomPrompt="1" idx="4" type="title"/>
          </p:nvPr>
        </p:nvSpPr>
        <p:spPr>
          <a:xfrm>
            <a:off x="979277" y="3955125"/>
            <a:ext cx="19965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09" name="Google Shape;409;p36"/>
          <p:cNvSpPr txBox="1"/>
          <p:nvPr>
            <p:ph hasCustomPrompt="1" idx="5" type="title"/>
          </p:nvPr>
        </p:nvSpPr>
        <p:spPr>
          <a:xfrm>
            <a:off x="3573737" y="3955125"/>
            <a:ext cx="19965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10" name="Google Shape;410;p36"/>
          <p:cNvSpPr txBox="1"/>
          <p:nvPr>
            <p:ph hasCustomPrompt="1" idx="6" type="title"/>
          </p:nvPr>
        </p:nvSpPr>
        <p:spPr>
          <a:xfrm>
            <a:off x="6168177" y="3955125"/>
            <a:ext cx="19965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11" name="Google Shape;411;p36"/>
          <p:cNvSpPr txBox="1"/>
          <p:nvPr>
            <p:ph idx="7" type="body"/>
          </p:nvPr>
        </p:nvSpPr>
        <p:spPr>
          <a:xfrm>
            <a:off x="979293" y="2859200"/>
            <a:ext cx="1996500" cy="1086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2" name="Google Shape;412;p36"/>
          <p:cNvSpPr txBox="1"/>
          <p:nvPr>
            <p:ph idx="8" type="body"/>
          </p:nvPr>
        </p:nvSpPr>
        <p:spPr>
          <a:xfrm>
            <a:off x="3573746" y="2859200"/>
            <a:ext cx="1996500" cy="108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13" name="Google Shape;413;p36"/>
          <p:cNvSpPr txBox="1"/>
          <p:nvPr>
            <p:ph idx="9" type="body"/>
          </p:nvPr>
        </p:nvSpPr>
        <p:spPr>
          <a:xfrm>
            <a:off x="6168199" y="2859200"/>
            <a:ext cx="1996500" cy="108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14" name="Shape 414"/>
        <p:cNvGrpSpPr/>
        <p:nvPr/>
      </p:nvGrpSpPr>
      <p:grpSpPr>
        <a:xfrm>
          <a:off x="0" y="0"/>
          <a:ext cx="0" cy="0"/>
          <a:chOff x="0" y="0"/>
          <a:chExt cx="0" cy="0"/>
        </a:xfrm>
      </p:grpSpPr>
      <p:sp>
        <p:nvSpPr>
          <p:cNvPr id="415" name="Google Shape;415;p37"/>
          <p:cNvSpPr txBox="1"/>
          <p:nvPr>
            <p:ph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6" name="Google Shape;416;p37"/>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37"/>
          <p:cNvGrpSpPr/>
          <p:nvPr/>
        </p:nvGrpSpPr>
        <p:grpSpPr>
          <a:xfrm flipH="1">
            <a:off x="8580810" y="1724070"/>
            <a:ext cx="379840" cy="379840"/>
            <a:chOff x="7205551" y="2358983"/>
            <a:chExt cx="327703" cy="327703"/>
          </a:xfrm>
        </p:grpSpPr>
        <p:sp>
          <p:nvSpPr>
            <p:cNvPr id="418" name="Google Shape;418;p37"/>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37"/>
          <p:cNvGrpSpPr/>
          <p:nvPr/>
        </p:nvGrpSpPr>
        <p:grpSpPr>
          <a:xfrm flipH="1">
            <a:off x="279385" y="4210770"/>
            <a:ext cx="379840" cy="379840"/>
            <a:chOff x="7205551" y="2358983"/>
            <a:chExt cx="327703" cy="327703"/>
          </a:xfrm>
        </p:grpSpPr>
        <p:sp>
          <p:nvSpPr>
            <p:cNvPr id="421" name="Google Shape;421;p37"/>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37"/>
          <p:cNvGrpSpPr/>
          <p:nvPr/>
        </p:nvGrpSpPr>
        <p:grpSpPr>
          <a:xfrm flipH="1">
            <a:off x="183354" y="253023"/>
            <a:ext cx="8559375" cy="4067350"/>
            <a:chOff x="340500" y="253023"/>
            <a:chExt cx="8559375" cy="4067350"/>
          </a:xfrm>
        </p:grpSpPr>
        <p:sp>
          <p:nvSpPr>
            <p:cNvPr id="424" name="Google Shape;424;p37"/>
            <p:cNvSpPr/>
            <p:nvPr/>
          </p:nvSpPr>
          <p:spPr>
            <a:xfrm>
              <a:off x="340500" y="42477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760570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1058450" y="253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428" name="Shape 428"/>
        <p:cNvGrpSpPr/>
        <p:nvPr/>
      </p:nvGrpSpPr>
      <p:grpSpPr>
        <a:xfrm>
          <a:off x="0" y="0"/>
          <a:ext cx="0" cy="0"/>
          <a:chOff x="0" y="0"/>
          <a:chExt cx="0" cy="0"/>
        </a:xfrm>
      </p:grpSpPr>
      <p:sp>
        <p:nvSpPr>
          <p:cNvPr id="429" name="Google Shape;429;p38"/>
          <p:cNvSpPr txBox="1"/>
          <p:nvPr>
            <p:ph type="title"/>
          </p:nvPr>
        </p:nvSpPr>
        <p:spPr>
          <a:xfrm>
            <a:off x="720000" y="4878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0" name="Google Shape;430;p38"/>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38"/>
          <p:cNvGrpSpPr/>
          <p:nvPr/>
        </p:nvGrpSpPr>
        <p:grpSpPr>
          <a:xfrm>
            <a:off x="183191" y="1850945"/>
            <a:ext cx="379840" cy="379840"/>
            <a:chOff x="183191" y="1850945"/>
            <a:chExt cx="379840" cy="379840"/>
          </a:xfrm>
        </p:grpSpPr>
        <p:sp>
          <p:nvSpPr>
            <p:cNvPr id="432" name="Google Shape;432;p38"/>
            <p:cNvSpPr/>
            <p:nvPr/>
          </p:nvSpPr>
          <p:spPr>
            <a:xfrm flipH="1" rot="10800000">
              <a:off x="194766" y="1859585"/>
              <a:ext cx="359707" cy="359626"/>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
            <p:cNvSpPr/>
            <p:nvPr/>
          </p:nvSpPr>
          <p:spPr>
            <a:xfrm flipH="1" rot="10800000">
              <a:off x="183191" y="1850945"/>
              <a:ext cx="379840" cy="379840"/>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38"/>
          <p:cNvGrpSpPr/>
          <p:nvPr/>
        </p:nvGrpSpPr>
        <p:grpSpPr>
          <a:xfrm>
            <a:off x="8532791" y="385220"/>
            <a:ext cx="379840" cy="379840"/>
            <a:chOff x="8532791" y="385220"/>
            <a:chExt cx="379840" cy="379840"/>
          </a:xfrm>
        </p:grpSpPr>
        <p:sp>
          <p:nvSpPr>
            <p:cNvPr id="435" name="Google Shape;435;p38"/>
            <p:cNvSpPr/>
            <p:nvPr/>
          </p:nvSpPr>
          <p:spPr>
            <a:xfrm flipH="1" rot="10800000">
              <a:off x="8544366" y="393860"/>
              <a:ext cx="359707" cy="359626"/>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flipH="1" rot="10800000">
              <a:off x="8532791" y="385220"/>
              <a:ext cx="379840" cy="379840"/>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38"/>
          <p:cNvGrpSpPr/>
          <p:nvPr/>
        </p:nvGrpSpPr>
        <p:grpSpPr>
          <a:xfrm>
            <a:off x="264300" y="176823"/>
            <a:ext cx="8635575" cy="3686350"/>
            <a:chOff x="264300" y="176823"/>
            <a:chExt cx="8635575" cy="3686350"/>
          </a:xfrm>
        </p:grpSpPr>
        <p:sp>
          <p:nvSpPr>
            <p:cNvPr id="438" name="Google Shape;438;p38"/>
            <p:cNvSpPr/>
            <p:nvPr/>
          </p:nvSpPr>
          <p:spPr>
            <a:xfrm>
              <a:off x="264300" y="37905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8"/>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6234100" y="1768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296450" y="1015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38"/>
          <p:cNvGrpSpPr/>
          <p:nvPr/>
        </p:nvGrpSpPr>
        <p:grpSpPr>
          <a:xfrm>
            <a:off x="8580941" y="4133670"/>
            <a:ext cx="379840" cy="379840"/>
            <a:chOff x="8580941" y="4133670"/>
            <a:chExt cx="379840" cy="379840"/>
          </a:xfrm>
        </p:grpSpPr>
        <p:sp>
          <p:nvSpPr>
            <p:cNvPr id="443" name="Google Shape;443;p38"/>
            <p:cNvSpPr/>
            <p:nvPr/>
          </p:nvSpPr>
          <p:spPr>
            <a:xfrm flipH="1" rot="10800000">
              <a:off x="8592516" y="4142310"/>
              <a:ext cx="359707" cy="359626"/>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flipH="1" rot="10800000">
              <a:off x="8580941" y="4133670"/>
              <a:ext cx="379840" cy="379840"/>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45" name="Shape 445"/>
        <p:cNvGrpSpPr/>
        <p:nvPr/>
      </p:nvGrpSpPr>
      <p:grpSpPr>
        <a:xfrm>
          <a:off x="0" y="0"/>
          <a:ext cx="0" cy="0"/>
          <a:chOff x="0" y="0"/>
          <a:chExt cx="0" cy="0"/>
        </a:xfrm>
      </p:grpSpPr>
      <p:sp>
        <p:nvSpPr>
          <p:cNvPr id="446" name="Google Shape;446;p39"/>
          <p:cNvSpPr txBox="1"/>
          <p:nvPr>
            <p:ph type="title"/>
          </p:nvPr>
        </p:nvSpPr>
        <p:spPr>
          <a:xfrm>
            <a:off x="720000" y="863975"/>
            <a:ext cx="3844800" cy="807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5000"/>
            </a:lvl1pPr>
            <a:lvl2pPr lvl="1" rtl="0" algn="ctr">
              <a:spcBef>
                <a:spcPts val="0"/>
              </a:spcBef>
              <a:spcAft>
                <a:spcPts val="0"/>
              </a:spcAft>
              <a:buClr>
                <a:schemeClr val="dk2"/>
              </a:buClr>
              <a:buSzPts val="3000"/>
              <a:buNone/>
              <a:defRPr>
                <a:solidFill>
                  <a:schemeClr val="dk2"/>
                </a:solidFill>
              </a:defRPr>
            </a:lvl2pPr>
            <a:lvl3pPr lvl="2" rtl="0" algn="ctr">
              <a:spcBef>
                <a:spcPts val="0"/>
              </a:spcBef>
              <a:spcAft>
                <a:spcPts val="0"/>
              </a:spcAft>
              <a:buClr>
                <a:schemeClr val="dk2"/>
              </a:buClr>
              <a:buSzPts val="3000"/>
              <a:buNone/>
              <a:defRPr>
                <a:solidFill>
                  <a:schemeClr val="dk2"/>
                </a:solidFill>
              </a:defRPr>
            </a:lvl3pPr>
            <a:lvl4pPr lvl="3" rtl="0" algn="ctr">
              <a:spcBef>
                <a:spcPts val="0"/>
              </a:spcBef>
              <a:spcAft>
                <a:spcPts val="0"/>
              </a:spcAft>
              <a:buClr>
                <a:schemeClr val="dk2"/>
              </a:buClr>
              <a:buSzPts val="3000"/>
              <a:buNone/>
              <a:defRPr>
                <a:solidFill>
                  <a:schemeClr val="dk2"/>
                </a:solidFill>
              </a:defRPr>
            </a:lvl4pPr>
            <a:lvl5pPr lvl="4" rtl="0" algn="ctr">
              <a:spcBef>
                <a:spcPts val="0"/>
              </a:spcBef>
              <a:spcAft>
                <a:spcPts val="0"/>
              </a:spcAft>
              <a:buClr>
                <a:schemeClr val="dk2"/>
              </a:buClr>
              <a:buSzPts val="3000"/>
              <a:buNone/>
              <a:defRPr>
                <a:solidFill>
                  <a:schemeClr val="dk2"/>
                </a:solidFill>
              </a:defRPr>
            </a:lvl5pPr>
            <a:lvl6pPr lvl="5" rtl="0" algn="ctr">
              <a:spcBef>
                <a:spcPts val="0"/>
              </a:spcBef>
              <a:spcAft>
                <a:spcPts val="0"/>
              </a:spcAft>
              <a:buClr>
                <a:schemeClr val="dk2"/>
              </a:buClr>
              <a:buSzPts val="3000"/>
              <a:buNone/>
              <a:defRPr>
                <a:solidFill>
                  <a:schemeClr val="dk2"/>
                </a:solidFill>
              </a:defRPr>
            </a:lvl6pPr>
            <a:lvl7pPr lvl="6" rtl="0" algn="ctr">
              <a:spcBef>
                <a:spcPts val="0"/>
              </a:spcBef>
              <a:spcAft>
                <a:spcPts val="0"/>
              </a:spcAft>
              <a:buClr>
                <a:schemeClr val="dk2"/>
              </a:buClr>
              <a:buSzPts val="3000"/>
              <a:buNone/>
              <a:defRPr>
                <a:solidFill>
                  <a:schemeClr val="dk2"/>
                </a:solidFill>
              </a:defRPr>
            </a:lvl7pPr>
            <a:lvl8pPr lvl="7" rtl="0" algn="ctr">
              <a:spcBef>
                <a:spcPts val="0"/>
              </a:spcBef>
              <a:spcAft>
                <a:spcPts val="0"/>
              </a:spcAft>
              <a:buClr>
                <a:schemeClr val="dk2"/>
              </a:buClr>
              <a:buSzPts val="3000"/>
              <a:buNone/>
              <a:defRPr>
                <a:solidFill>
                  <a:schemeClr val="dk2"/>
                </a:solidFill>
              </a:defRPr>
            </a:lvl8pPr>
            <a:lvl9pPr lvl="8" rtl="0" algn="ctr">
              <a:spcBef>
                <a:spcPts val="0"/>
              </a:spcBef>
              <a:spcAft>
                <a:spcPts val="0"/>
              </a:spcAft>
              <a:buClr>
                <a:schemeClr val="dk2"/>
              </a:buClr>
              <a:buSzPts val="3000"/>
              <a:buNone/>
              <a:defRPr>
                <a:solidFill>
                  <a:schemeClr val="dk2"/>
                </a:solidFill>
              </a:defRPr>
            </a:lvl9pPr>
          </a:lstStyle>
          <a:p/>
        </p:txBody>
      </p:sp>
      <p:sp>
        <p:nvSpPr>
          <p:cNvPr id="447" name="Google Shape;447;p39"/>
          <p:cNvSpPr txBox="1"/>
          <p:nvPr>
            <p:ph idx="1" type="subTitle"/>
          </p:nvPr>
        </p:nvSpPr>
        <p:spPr>
          <a:xfrm>
            <a:off x="720000" y="1671275"/>
            <a:ext cx="38448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8" name="Google Shape;448;p39"/>
          <p:cNvSpPr txBox="1"/>
          <p:nvPr/>
        </p:nvSpPr>
        <p:spPr>
          <a:xfrm>
            <a:off x="720000" y="3319200"/>
            <a:ext cx="3315900" cy="71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CREDITS: This presentation </a:t>
            </a:r>
            <a:r>
              <a:rPr lang="en" sz="1200">
                <a:solidFill>
                  <a:schemeClr val="dk1"/>
                </a:solidFill>
                <a:latin typeface="Cabin"/>
                <a:ea typeface="Cabin"/>
                <a:cs typeface="Cabin"/>
                <a:sym typeface="Cabin"/>
              </a:rPr>
              <a:t>template</a:t>
            </a:r>
            <a:r>
              <a:rPr lang="en" sz="1200">
                <a:solidFill>
                  <a:schemeClr val="dk1"/>
                </a:solidFill>
                <a:latin typeface="Cabin"/>
                <a:ea typeface="Cabin"/>
                <a:cs typeface="Cabin"/>
                <a:sym typeface="Cabin"/>
              </a:rPr>
              <a:t> was created by </a:t>
            </a:r>
            <a:r>
              <a:rPr b="1" lang="en" sz="1200">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lang="en" sz="1200">
                <a:solidFill>
                  <a:schemeClr val="dk1"/>
                </a:solidFill>
                <a:latin typeface="Cabin"/>
                <a:ea typeface="Cabin"/>
                <a:cs typeface="Cabin"/>
                <a:sym typeface="Cabin"/>
              </a:rPr>
              <a:t>, and includes icons by </a:t>
            </a:r>
            <a:r>
              <a:rPr b="1" lang="en" sz="1200">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lang="en" sz="1200">
                <a:solidFill>
                  <a:schemeClr val="dk1"/>
                </a:solidFill>
                <a:latin typeface="Cabin"/>
                <a:ea typeface="Cabin"/>
                <a:cs typeface="Cabin"/>
                <a:sym typeface="Cabin"/>
              </a:rPr>
              <a:t>, and infographics &amp; images by </a:t>
            </a:r>
            <a:r>
              <a:rPr b="1" lang="en" sz="1200">
                <a:solidFill>
                  <a:schemeClr val="dk1"/>
                </a:solidFill>
                <a:uFill>
                  <a:noFill/>
                </a:uFill>
                <a:latin typeface="Cabin"/>
                <a:ea typeface="Cabin"/>
                <a:cs typeface="Cabin"/>
                <a:sym typeface="Cabin"/>
                <a:hlinkClick r:id="rId4">
                  <a:extLst>
                    <a:ext uri="{A12FA001-AC4F-418D-AE19-62706E023703}">
                      <ahyp:hlinkClr val="tx"/>
                    </a:ext>
                  </a:extLst>
                </a:hlinkClick>
              </a:rPr>
              <a:t>Freepik</a:t>
            </a:r>
            <a:r>
              <a:rPr lang="en" sz="1200">
                <a:solidFill>
                  <a:schemeClr val="dk1"/>
                </a:solidFill>
                <a:uFill>
                  <a:noFill/>
                </a:uFill>
                <a:latin typeface="Cabin"/>
                <a:ea typeface="Cabin"/>
                <a:cs typeface="Cabin"/>
                <a:sym typeface="Cabin"/>
                <a:hlinkClick r:id="rId5">
                  <a:extLst>
                    <a:ext uri="{A12FA001-AC4F-418D-AE19-62706E023703}">
                      <ahyp:hlinkClr val="tx"/>
                    </a:ext>
                  </a:extLst>
                </a:hlinkClick>
              </a:rPr>
              <a:t> </a:t>
            </a:r>
            <a:endParaRPr sz="1200">
              <a:solidFill>
                <a:schemeClr val="dk1"/>
              </a:solidFill>
              <a:latin typeface="Cabin"/>
              <a:ea typeface="Cabin"/>
              <a:cs typeface="Cabin"/>
              <a:sym typeface="Cabin"/>
            </a:endParaRPr>
          </a:p>
        </p:txBody>
      </p:sp>
      <p:grpSp>
        <p:nvGrpSpPr>
          <p:cNvPr id="449" name="Google Shape;449;p39"/>
          <p:cNvGrpSpPr/>
          <p:nvPr/>
        </p:nvGrpSpPr>
        <p:grpSpPr>
          <a:xfrm>
            <a:off x="267900" y="933832"/>
            <a:ext cx="8596198" cy="3277405"/>
            <a:chOff x="267900" y="933832"/>
            <a:chExt cx="8596198" cy="3277405"/>
          </a:xfrm>
        </p:grpSpPr>
        <p:sp>
          <p:nvSpPr>
            <p:cNvPr id="450" name="Google Shape;450;p39"/>
            <p:cNvSpPr/>
            <p:nvPr/>
          </p:nvSpPr>
          <p:spPr>
            <a:xfrm>
              <a:off x="267900" y="23701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a:off x="416699" y="933832"/>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a:off x="8791498" y="152391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a:off x="8636698" y="35920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p:nvPr/>
          </p:nvSpPr>
          <p:spPr>
            <a:xfrm>
              <a:off x="4480548" y="41386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39"/>
          <p:cNvSpPr/>
          <p:nvPr/>
        </p:nvSpPr>
        <p:spPr>
          <a:xfrm>
            <a:off x="0" y="4513500"/>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9"/>
          <p:cNvSpPr/>
          <p:nvPr/>
        </p:nvSpPr>
        <p:spPr>
          <a:xfrm>
            <a:off x="0" y="-25"/>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ONLY_2_1">
    <p:spTree>
      <p:nvGrpSpPr>
        <p:cNvPr id="457" name="Shape 457"/>
        <p:cNvGrpSpPr/>
        <p:nvPr/>
      </p:nvGrpSpPr>
      <p:grpSpPr>
        <a:xfrm>
          <a:off x="0" y="0"/>
          <a:ext cx="0" cy="0"/>
          <a:chOff x="0" y="0"/>
          <a:chExt cx="0" cy="0"/>
        </a:xfrm>
      </p:grpSpPr>
      <p:sp>
        <p:nvSpPr>
          <p:cNvPr id="458" name="Google Shape;458;p40"/>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40"/>
          <p:cNvGrpSpPr/>
          <p:nvPr/>
        </p:nvGrpSpPr>
        <p:grpSpPr>
          <a:xfrm>
            <a:off x="183191" y="1850949"/>
            <a:ext cx="379837" cy="379837"/>
            <a:chOff x="183191" y="1850949"/>
            <a:chExt cx="379837" cy="379837"/>
          </a:xfrm>
        </p:grpSpPr>
        <p:sp>
          <p:nvSpPr>
            <p:cNvPr id="460" name="Google Shape;460;p40"/>
            <p:cNvSpPr/>
            <p:nvPr/>
          </p:nvSpPr>
          <p:spPr>
            <a:xfrm flipH="1" rot="10800000">
              <a:off x="194766" y="1859589"/>
              <a:ext cx="359704" cy="359622"/>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
            <p:cNvSpPr/>
            <p:nvPr/>
          </p:nvSpPr>
          <p:spPr>
            <a:xfrm flipH="1" rot="10800000">
              <a:off x="183191" y="1850949"/>
              <a:ext cx="379837" cy="379837"/>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40"/>
          <p:cNvGrpSpPr/>
          <p:nvPr/>
        </p:nvGrpSpPr>
        <p:grpSpPr>
          <a:xfrm>
            <a:off x="8532791" y="385224"/>
            <a:ext cx="379837" cy="379837"/>
            <a:chOff x="8532791" y="385224"/>
            <a:chExt cx="379837" cy="379837"/>
          </a:xfrm>
        </p:grpSpPr>
        <p:sp>
          <p:nvSpPr>
            <p:cNvPr id="463" name="Google Shape;463;p40"/>
            <p:cNvSpPr/>
            <p:nvPr/>
          </p:nvSpPr>
          <p:spPr>
            <a:xfrm flipH="1" rot="10800000">
              <a:off x="8544366" y="393864"/>
              <a:ext cx="359704" cy="359622"/>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0"/>
            <p:cNvSpPr/>
            <p:nvPr/>
          </p:nvSpPr>
          <p:spPr>
            <a:xfrm flipH="1" rot="10800000">
              <a:off x="8532791" y="385224"/>
              <a:ext cx="379837" cy="379837"/>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40"/>
          <p:cNvGrpSpPr/>
          <p:nvPr/>
        </p:nvGrpSpPr>
        <p:grpSpPr>
          <a:xfrm>
            <a:off x="264300" y="176823"/>
            <a:ext cx="8635575" cy="3686350"/>
            <a:chOff x="264300" y="176823"/>
            <a:chExt cx="8635575" cy="3686350"/>
          </a:xfrm>
        </p:grpSpPr>
        <p:sp>
          <p:nvSpPr>
            <p:cNvPr id="466" name="Google Shape;466;p40"/>
            <p:cNvSpPr/>
            <p:nvPr/>
          </p:nvSpPr>
          <p:spPr>
            <a:xfrm>
              <a:off x="264300" y="37905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0"/>
            <p:cNvSpPr/>
            <p:nvPr/>
          </p:nvSpPr>
          <p:spPr>
            <a:xfrm>
              <a:off x="8827275" y="25354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0"/>
            <p:cNvSpPr/>
            <p:nvPr/>
          </p:nvSpPr>
          <p:spPr>
            <a:xfrm>
              <a:off x="6234100" y="1768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p:nvPr/>
          </p:nvSpPr>
          <p:spPr>
            <a:xfrm>
              <a:off x="296450" y="10150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40"/>
          <p:cNvGrpSpPr/>
          <p:nvPr/>
        </p:nvGrpSpPr>
        <p:grpSpPr>
          <a:xfrm>
            <a:off x="8580941" y="4133674"/>
            <a:ext cx="379837" cy="379837"/>
            <a:chOff x="8580941" y="4133674"/>
            <a:chExt cx="379837" cy="379837"/>
          </a:xfrm>
        </p:grpSpPr>
        <p:sp>
          <p:nvSpPr>
            <p:cNvPr id="471" name="Google Shape;471;p40"/>
            <p:cNvSpPr/>
            <p:nvPr/>
          </p:nvSpPr>
          <p:spPr>
            <a:xfrm flipH="1" rot="10800000">
              <a:off x="8592516" y="4142314"/>
              <a:ext cx="359704" cy="359622"/>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0"/>
            <p:cNvSpPr/>
            <p:nvPr/>
          </p:nvSpPr>
          <p:spPr>
            <a:xfrm flipH="1" rot="10800000">
              <a:off x="8580941" y="4133674"/>
              <a:ext cx="379837" cy="379837"/>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_1">
    <p:spTree>
      <p:nvGrpSpPr>
        <p:cNvPr id="473" name="Shape 473"/>
        <p:cNvGrpSpPr/>
        <p:nvPr/>
      </p:nvGrpSpPr>
      <p:grpSpPr>
        <a:xfrm>
          <a:off x="0" y="0"/>
          <a:ext cx="0" cy="0"/>
          <a:chOff x="0" y="0"/>
          <a:chExt cx="0" cy="0"/>
        </a:xfrm>
      </p:grpSpPr>
      <p:grpSp>
        <p:nvGrpSpPr>
          <p:cNvPr id="474" name="Google Shape;474;p41"/>
          <p:cNvGrpSpPr/>
          <p:nvPr/>
        </p:nvGrpSpPr>
        <p:grpSpPr>
          <a:xfrm>
            <a:off x="267900" y="933832"/>
            <a:ext cx="8596198" cy="3277405"/>
            <a:chOff x="267900" y="933832"/>
            <a:chExt cx="8596198" cy="3277405"/>
          </a:xfrm>
        </p:grpSpPr>
        <p:sp>
          <p:nvSpPr>
            <p:cNvPr id="475" name="Google Shape;475;p41"/>
            <p:cNvSpPr/>
            <p:nvPr/>
          </p:nvSpPr>
          <p:spPr>
            <a:xfrm>
              <a:off x="267900" y="237014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1"/>
            <p:cNvSpPr/>
            <p:nvPr/>
          </p:nvSpPr>
          <p:spPr>
            <a:xfrm>
              <a:off x="416699" y="933832"/>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1"/>
            <p:cNvSpPr/>
            <p:nvPr/>
          </p:nvSpPr>
          <p:spPr>
            <a:xfrm>
              <a:off x="8791498" y="152391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1"/>
            <p:cNvSpPr/>
            <p:nvPr/>
          </p:nvSpPr>
          <p:spPr>
            <a:xfrm>
              <a:off x="8636698" y="35920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1"/>
            <p:cNvSpPr/>
            <p:nvPr/>
          </p:nvSpPr>
          <p:spPr>
            <a:xfrm>
              <a:off x="4480548" y="413863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41"/>
          <p:cNvSpPr/>
          <p:nvPr/>
        </p:nvSpPr>
        <p:spPr>
          <a:xfrm>
            <a:off x="0" y="4513500"/>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1"/>
          <p:cNvSpPr/>
          <p:nvPr/>
        </p:nvSpPr>
        <p:spPr>
          <a:xfrm>
            <a:off x="0" y="-25"/>
            <a:ext cx="91440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41"/>
          <p:cNvGrpSpPr/>
          <p:nvPr/>
        </p:nvGrpSpPr>
        <p:grpSpPr>
          <a:xfrm>
            <a:off x="441891" y="3669749"/>
            <a:ext cx="379837" cy="379837"/>
            <a:chOff x="8532791" y="385224"/>
            <a:chExt cx="379837" cy="379837"/>
          </a:xfrm>
        </p:grpSpPr>
        <p:sp>
          <p:nvSpPr>
            <p:cNvPr id="483" name="Google Shape;483;p41"/>
            <p:cNvSpPr/>
            <p:nvPr/>
          </p:nvSpPr>
          <p:spPr>
            <a:xfrm flipH="1" rot="10800000">
              <a:off x="8544366" y="393864"/>
              <a:ext cx="359704" cy="359622"/>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1"/>
            <p:cNvSpPr/>
            <p:nvPr/>
          </p:nvSpPr>
          <p:spPr>
            <a:xfrm flipH="1" rot="10800000">
              <a:off x="8532791" y="385224"/>
              <a:ext cx="379837" cy="379837"/>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41"/>
          <p:cNvGrpSpPr/>
          <p:nvPr/>
        </p:nvGrpSpPr>
        <p:grpSpPr>
          <a:xfrm>
            <a:off x="8044166" y="856749"/>
            <a:ext cx="379837" cy="379837"/>
            <a:chOff x="8532791" y="385224"/>
            <a:chExt cx="379837" cy="379837"/>
          </a:xfrm>
        </p:grpSpPr>
        <p:sp>
          <p:nvSpPr>
            <p:cNvPr id="486" name="Google Shape;486;p41"/>
            <p:cNvSpPr/>
            <p:nvPr/>
          </p:nvSpPr>
          <p:spPr>
            <a:xfrm flipH="1" rot="10800000">
              <a:off x="8544366" y="393864"/>
              <a:ext cx="359704" cy="359622"/>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1"/>
            <p:cNvSpPr/>
            <p:nvPr/>
          </p:nvSpPr>
          <p:spPr>
            <a:xfrm flipH="1" rot="10800000">
              <a:off x="8532791" y="385224"/>
              <a:ext cx="379837" cy="379837"/>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41"/>
          <p:cNvGrpSpPr/>
          <p:nvPr/>
        </p:nvGrpSpPr>
        <p:grpSpPr>
          <a:xfrm>
            <a:off x="6753466" y="3831424"/>
            <a:ext cx="379837" cy="379837"/>
            <a:chOff x="8532791" y="385224"/>
            <a:chExt cx="379837" cy="379837"/>
          </a:xfrm>
        </p:grpSpPr>
        <p:sp>
          <p:nvSpPr>
            <p:cNvPr id="489" name="Google Shape;489;p41"/>
            <p:cNvSpPr/>
            <p:nvPr/>
          </p:nvSpPr>
          <p:spPr>
            <a:xfrm flipH="1" rot="10800000">
              <a:off x="8544366" y="393864"/>
              <a:ext cx="359704" cy="359622"/>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1"/>
            <p:cNvSpPr/>
            <p:nvPr/>
          </p:nvSpPr>
          <p:spPr>
            <a:xfrm flipH="1" rot="10800000">
              <a:off x="8532791" y="385224"/>
              <a:ext cx="379837" cy="379837"/>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483553"/>
            <a:ext cx="7704000" cy="564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lfa Slab One"/>
              <a:buNone/>
              <a:defRPr sz="3000">
                <a:solidFill>
                  <a:schemeClr val="dk1"/>
                </a:solidFill>
                <a:latin typeface="Alfa Slab One"/>
                <a:ea typeface="Alfa Slab One"/>
                <a:cs typeface="Alfa Slab One"/>
                <a:sym typeface="Alfa Slab One"/>
              </a:defRPr>
            </a:lvl1pPr>
            <a:lvl2pPr lvl="1" rtl="0">
              <a:spcBef>
                <a:spcPts val="0"/>
              </a:spcBef>
              <a:spcAft>
                <a:spcPts val="0"/>
              </a:spcAft>
              <a:buClr>
                <a:schemeClr val="dk1"/>
              </a:buClr>
              <a:buSzPts val="3000"/>
              <a:buFont typeface="Alfa Slab One"/>
              <a:buNone/>
              <a:defRPr sz="3000">
                <a:solidFill>
                  <a:schemeClr val="dk1"/>
                </a:solidFill>
                <a:latin typeface="Alfa Slab One"/>
                <a:ea typeface="Alfa Slab One"/>
                <a:cs typeface="Alfa Slab One"/>
                <a:sym typeface="Alfa Slab One"/>
              </a:defRPr>
            </a:lvl2pPr>
            <a:lvl3pPr lvl="2" rtl="0">
              <a:spcBef>
                <a:spcPts val="0"/>
              </a:spcBef>
              <a:spcAft>
                <a:spcPts val="0"/>
              </a:spcAft>
              <a:buClr>
                <a:schemeClr val="dk1"/>
              </a:buClr>
              <a:buSzPts val="3000"/>
              <a:buFont typeface="Alfa Slab One"/>
              <a:buNone/>
              <a:defRPr sz="3000">
                <a:solidFill>
                  <a:schemeClr val="dk1"/>
                </a:solidFill>
                <a:latin typeface="Alfa Slab One"/>
                <a:ea typeface="Alfa Slab One"/>
                <a:cs typeface="Alfa Slab One"/>
                <a:sym typeface="Alfa Slab One"/>
              </a:defRPr>
            </a:lvl3pPr>
            <a:lvl4pPr lvl="3" rtl="0">
              <a:spcBef>
                <a:spcPts val="0"/>
              </a:spcBef>
              <a:spcAft>
                <a:spcPts val="0"/>
              </a:spcAft>
              <a:buClr>
                <a:schemeClr val="dk1"/>
              </a:buClr>
              <a:buSzPts val="3000"/>
              <a:buFont typeface="Alfa Slab One"/>
              <a:buNone/>
              <a:defRPr sz="3000">
                <a:solidFill>
                  <a:schemeClr val="dk1"/>
                </a:solidFill>
                <a:latin typeface="Alfa Slab One"/>
                <a:ea typeface="Alfa Slab One"/>
                <a:cs typeface="Alfa Slab One"/>
                <a:sym typeface="Alfa Slab One"/>
              </a:defRPr>
            </a:lvl4pPr>
            <a:lvl5pPr lvl="4" rtl="0">
              <a:spcBef>
                <a:spcPts val="0"/>
              </a:spcBef>
              <a:spcAft>
                <a:spcPts val="0"/>
              </a:spcAft>
              <a:buClr>
                <a:schemeClr val="dk1"/>
              </a:buClr>
              <a:buSzPts val="3000"/>
              <a:buFont typeface="Alfa Slab One"/>
              <a:buNone/>
              <a:defRPr sz="3000">
                <a:solidFill>
                  <a:schemeClr val="dk1"/>
                </a:solidFill>
                <a:latin typeface="Alfa Slab One"/>
                <a:ea typeface="Alfa Slab One"/>
                <a:cs typeface="Alfa Slab One"/>
                <a:sym typeface="Alfa Slab One"/>
              </a:defRPr>
            </a:lvl5pPr>
            <a:lvl6pPr lvl="5" rtl="0">
              <a:spcBef>
                <a:spcPts val="0"/>
              </a:spcBef>
              <a:spcAft>
                <a:spcPts val="0"/>
              </a:spcAft>
              <a:buClr>
                <a:schemeClr val="dk1"/>
              </a:buClr>
              <a:buSzPts val="3000"/>
              <a:buFont typeface="Alfa Slab One"/>
              <a:buNone/>
              <a:defRPr sz="3000">
                <a:solidFill>
                  <a:schemeClr val="dk1"/>
                </a:solidFill>
                <a:latin typeface="Alfa Slab One"/>
                <a:ea typeface="Alfa Slab One"/>
                <a:cs typeface="Alfa Slab One"/>
                <a:sym typeface="Alfa Slab One"/>
              </a:defRPr>
            </a:lvl6pPr>
            <a:lvl7pPr lvl="6" rtl="0">
              <a:spcBef>
                <a:spcPts val="0"/>
              </a:spcBef>
              <a:spcAft>
                <a:spcPts val="0"/>
              </a:spcAft>
              <a:buClr>
                <a:schemeClr val="dk1"/>
              </a:buClr>
              <a:buSzPts val="3000"/>
              <a:buFont typeface="Alfa Slab One"/>
              <a:buNone/>
              <a:defRPr sz="3000">
                <a:solidFill>
                  <a:schemeClr val="dk1"/>
                </a:solidFill>
                <a:latin typeface="Alfa Slab One"/>
                <a:ea typeface="Alfa Slab One"/>
                <a:cs typeface="Alfa Slab One"/>
                <a:sym typeface="Alfa Slab One"/>
              </a:defRPr>
            </a:lvl7pPr>
            <a:lvl8pPr lvl="7" rtl="0">
              <a:spcBef>
                <a:spcPts val="0"/>
              </a:spcBef>
              <a:spcAft>
                <a:spcPts val="0"/>
              </a:spcAft>
              <a:buClr>
                <a:schemeClr val="dk1"/>
              </a:buClr>
              <a:buSzPts val="3000"/>
              <a:buFont typeface="Alfa Slab One"/>
              <a:buNone/>
              <a:defRPr sz="3000">
                <a:solidFill>
                  <a:schemeClr val="dk1"/>
                </a:solidFill>
                <a:latin typeface="Alfa Slab One"/>
                <a:ea typeface="Alfa Slab One"/>
                <a:cs typeface="Alfa Slab One"/>
                <a:sym typeface="Alfa Slab One"/>
              </a:defRPr>
            </a:lvl8pPr>
            <a:lvl9pPr lvl="8" rtl="0">
              <a:spcBef>
                <a:spcPts val="0"/>
              </a:spcBef>
              <a:spcAft>
                <a:spcPts val="0"/>
              </a:spcAft>
              <a:buClr>
                <a:schemeClr val="dk1"/>
              </a:buClr>
              <a:buSzPts val="3000"/>
              <a:buFont typeface="Alfa Slab One"/>
              <a:buNone/>
              <a:defRPr sz="3000">
                <a:solidFill>
                  <a:schemeClr val="dk1"/>
                </a:solidFill>
                <a:latin typeface="Alfa Slab One"/>
                <a:ea typeface="Alfa Slab One"/>
                <a:cs typeface="Alfa Slab One"/>
                <a:sym typeface="Alfa Slab One"/>
              </a:defRPr>
            </a:lvl9pPr>
          </a:lstStyle>
          <a:p/>
        </p:txBody>
      </p:sp>
      <p:sp>
        <p:nvSpPr>
          <p:cNvPr id="52" name="Google Shape;52;p13"/>
          <p:cNvSpPr txBox="1"/>
          <p:nvPr>
            <p:ph idx="1" type="body"/>
          </p:nvPr>
        </p:nvSpPr>
        <p:spPr>
          <a:xfrm>
            <a:off x="720000" y="1142975"/>
            <a:ext cx="7704000" cy="33705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indent="-317500" lvl="1" marL="914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indent="-317500" lvl="2" marL="1371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indent="-317500" lvl="3" marL="18288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indent="-317500" lvl="4" marL="22860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indent="-317500" lvl="5" marL="27432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indent="-317500" lvl="6" marL="3200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indent="-317500" lvl="7" marL="3657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indent="-317500" lvl="8" marL="41148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2"/>
          <p:cNvSpPr/>
          <p:nvPr/>
        </p:nvSpPr>
        <p:spPr>
          <a:xfrm>
            <a:off x="796200" y="3539350"/>
            <a:ext cx="3771900" cy="5637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
          <p:cNvSpPr txBox="1"/>
          <p:nvPr>
            <p:ph type="ctrTitle"/>
          </p:nvPr>
        </p:nvSpPr>
        <p:spPr>
          <a:xfrm>
            <a:off x="796200" y="1320125"/>
            <a:ext cx="3771900" cy="147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300"/>
              <a:t>Multi-Agent LLMs Wine Explorer</a:t>
            </a:r>
            <a:endParaRPr sz="3300"/>
          </a:p>
        </p:txBody>
      </p:sp>
      <p:sp>
        <p:nvSpPr>
          <p:cNvPr id="497" name="Google Shape;497;p42"/>
          <p:cNvSpPr txBox="1"/>
          <p:nvPr>
            <p:ph idx="1" type="subTitle"/>
          </p:nvPr>
        </p:nvSpPr>
        <p:spPr>
          <a:xfrm>
            <a:off x="948275" y="3501791"/>
            <a:ext cx="36198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Darrel Wu, Sen Yang, Vicky Li,</a:t>
            </a:r>
            <a:endParaRPr/>
          </a:p>
          <a:p>
            <a:pPr indent="0" lvl="0" marL="0" rtl="0" algn="l">
              <a:spcBef>
                <a:spcPts val="0"/>
              </a:spcBef>
              <a:spcAft>
                <a:spcPts val="0"/>
              </a:spcAft>
              <a:buNone/>
            </a:pPr>
            <a:r>
              <a:rPr lang="en"/>
              <a:t>       Cocoon Cao</a:t>
            </a:r>
            <a:endParaRPr/>
          </a:p>
        </p:txBody>
      </p:sp>
      <p:grpSp>
        <p:nvGrpSpPr>
          <p:cNvPr id="498" name="Google Shape;498;p42"/>
          <p:cNvGrpSpPr/>
          <p:nvPr/>
        </p:nvGrpSpPr>
        <p:grpSpPr>
          <a:xfrm>
            <a:off x="2855700" y="985498"/>
            <a:ext cx="5378775" cy="3301075"/>
            <a:chOff x="2855700" y="985498"/>
            <a:chExt cx="5378775" cy="3301075"/>
          </a:xfrm>
        </p:grpSpPr>
        <p:sp>
          <p:nvSpPr>
            <p:cNvPr id="499" name="Google Shape;499;p42"/>
            <p:cNvSpPr/>
            <p:nvPr/>
          </p:nvSpPr>
          <p:spPr>
            <a:xfrm>
              <a:off x="4926423" y="2258525"/>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2"/>
            <p:cNvSpPr/>
            <p:nvPr/>
          </p:nvSpPr>
          <p:spPr>
            <a:xfrm>
              <a:off x="2855700" y="421397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2"/>
            <p:cNvSpPr/>
            <p:nvPr/>
          </p:nvSpPr>
          <p:spPr>
            <a:xfrm>
              <a:off x="8161875" y="98549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42"/>
          <p:cNvGrpSpPr/>
          <p:nvPr/>
        </p:nvGrpSpPr>
        <p:grpSpPr>
          <a:xfrm>
            <a:off x="5370893" y="997922"/>
            <a:ext cx="2929222" cy="3147620"/>
            <a:chOff x="5370893" y="997922"/>
            <a:chExt cx="2929222" cy="3147620"/>
          </a:xfrm>
        </p:grpSpPr>
        <p:sp>
          <p:nvSpPr>
            <p:cNvPr id="503" name="Google Shape;503;p42"/>
            <p:cNvSpPr/>
            <p:nvPr/>
          </p:nvSpPr>
          <p:spPr>
            <a:xfrm>
              <a:off x="7378753" y="1037780"/>
              <a:ext cx="189996" cy="148236"/>
            </a:xfrm>
            <a:custGeom>
              <a:rect b="b" l="l" r="r" t="t"/>
              <a:pathLst>
                <a:path extrusionOk="0" h="3429" w="4395">
                  <a:moveTo>
                    <a:pt x="1" y="1"/>
                  </a:moveTo>
                  <a:lnTo>
                    <a:pt x="1" y="3428"/>
                  </a:lnTo>
                  <a:lnTo>
                    <a:pt x="4395" y="3428"/>
                  </a:lnTo>
                  <a:lnTo>
                    <a:pt x="4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2"/>
            <p:cNvSpPr/>
            <p:nvPr/>
          </p:nvSpPr>
          <p:spPr>
            <a:xfrm>
              <a:off x="6791776" y="1134659"/>
              <a:ext cx="1363950" cy="2999470"/>
            </a:xfrm>
            <a:custGeom>
              <a:rect b="b" l="l" r="r" t="t"/>
              <a:pathLst>
                <a:path extrusionOk="0" h="69384" w="31551">
                  <a:moveTo>
                    <a:pt x="18852" y="1"/>
                  </a:moveTo>
                  <a:lnTo>
                    <a:pt x="18105" y="264"/>
                  </a:lnTo>
                  <a:lnTo>
                    <a:pt x="17314" y="440"/>
                  </a:lnTo>
                  <a:lnTo>
                    <a:pt x="16567" y="572"/>
                  </a:lnTo>
                  <a:lnTo>
                    <a:pt x="15776" y="616"/>
                  </a:lnTo>
                  <a:lnTo>
                    <a:pt x="14985" y="616"/>
                  </a:lnTo>
                  <a:lnTo>
                    <a:pt x="14194" y="528"/>
                  </a:lnTo>
                  <a:lnTo>
                    <a:pt x="13447" y="352"/>
                  </a:lnTo>
                  <a:lnTo>
                    <a:pt x="12700" y="133"/>
                  </a:lnTo>
                  <a:lnTo>
                    <a:pt x="12656" y="2681"/>
                  </a:lnTo>
                  <a:lnTo>
                    <a:pt x="12612" y="3824"/>
                  </a:lnTo>
                  <a:lnTo>
                    <a:pt x="12524" y="4922"/>
                  </a:lnTo>
                  <a:lnTo>
                    <a:pt x="12348" y="5933"/>
                  </a:lnTo>
                  <a:lnTo>
                    <a:pt x="12261" y="6372"/>
                  </a:lnTo>
                  <a:lnTo>
                    <a:pt x="12129" y="6856"/>
                  </a:lnTo>
                  <a:lnTo>
                    <a:pt x="11953" y="7295"/>
                  </a:lnTo>
                  <a:lnTo>
                    <a:pt x="11733" y="7690"/>
                  </a:lnTo>
                  <a:lnTo>
                    <a:pt x="11514" y="8086"/>
                  </a:lnTo>
                  <a:lnTo>
                    <a:pt x="11294" y="8481"/>
                  </a:lnTo>
                  <a:lnTo>
                    <a:pt x="10810" y="9097"/>
                  </a:lnTo>
                  <a:lnTo>
                    <a:pt x="10283" y="9668"/>
                  </a:lnTo>
                  <a:lnTo>
                    <a:pt x="9712" y="10195"/>
                  </a:lnTo>
                  <a:lnTo>
                    <a:pt x="9141" y="10722"/>
                  </a:lnTo>
                  <a:lnTo>
                    <a:pt x="7866" y="11733"/>
                  </a:lnTo>
                  <a:lnTo>
                    <a:pt x="6592" y="12656"/>
                  </a:lnTo>
                  <a:lnTo>
                    <a:pt x="5362" y="13622"/>
                  </a:lnTo>
                  <a:lnTo>
                    <a:pt x="4747" y="14106"/>
                  </a:lnTo>
                  <a:lnTo>
                    <a:pt x="4131" y="14589"/>
                  </a:lnTo>
                  <a:lnTo>
                    <a:pt x="3560" y="15160"/>
                  </a:lnTo>
                  <a:lnTo>
                    <a:pt x="3033" y="15732"/>
                  </a:lnTo>
                  <a:lnTo>
                    <a:pt x="2549" y="16303"/>
                  </a:lnTo>
                  <a:lnTo>
                    <a:pt x="2110" y="16962"/>
                  </a:lnTo>
                  <a:lnTo>
                    <a:pt x="1759" y="17489"/>
                  </a:lnTo>
                  <a:lnTo>
                    <a:pt x="1495" y="18061"/>
                  </a:lnTo>
                  <a:lnTo>
                    <a:pt x="1231" y="18632"/>
                  </a:lnTo>
                  <a:lnTo>
                    <a:pt x="1055" y="19203"/>
                  </a:lnTo>
                  <a:lnTo>
                    <a:pt x="836" y="19818"/>
                  </a:lnTo>
                  <a:lnTo>
                    <a:pt x="704" y="20433"/>
                  </a:lnTo>
                  <a:lnTo>
                    <a:pt x="484" y="21664"/>
                  </a:lnTo>
                  <a:lnTo>
                    <a:pt x="308" y="22938"/>
                  </a:lnTo>
                  <a:lnTo>
                    <a:pt x="221" y="24212"/>
                  </a:lnTo>
                  <a:lnTo>
                    <a:pt x="221" y="25530"/>
                  </a:lnTo>
                  <a:lnTo>
                    <a:pt x="177" y="26805"/>
                  </a:lnTo>
                  <a:lnTo>
                    <a:pt x="1" y="64770"/>
                  </a:lnTo>
                  <a:lnTo>
                    <a:pt x="45" y="64858"/>
                  </a:lnTo>
                  <a:lnTo>
                    <a:pt x="924" y="65385"/>
                  </a:lnTo>
                  <a:lnTo>
                    <a:pt x="1846" y="65868"/>
                  </a:lnTo>
                  <a:lnTo>
                    <a:pt x="2769" y="66352"/>
                  </a:lnTo>
                  <a:lnTo>
                    <a:pt x="3692" y="66791"/>
                  </a:lnTo>
                  <a:lnTo>
                    <a:pt x="4659" y="67187"/>
                  </a:lnTo>
                  <a:lnTo>
                    <a:pt x="5625" y="67582"/>
                  </a:lnTo>
                  <a:lnTo>
                    <a:pt x="6592" y="67934"/>
                  </a:lnTo>
                  <a:lnTo>
                    <a:pt x="7603" y="68241"/>
                  </a:lnTo>
                  <a:lnTo>
                    <a:pt x="8613" y="68505"/>
                  </a:lnTo>
                  <a:lnTo>
                    <a:pt x="9624" y="68724"/>
                  </a:lnTo>
                  <a:lnTo>
                    <a:pt x="10635" y="68944"/>
                  </a:lnTo>
                  <a:lnTo>
                    <a:pt x="11645" y="69076"/>
                  </a:lnTo>
                  <a:lnTo>
                    <a:pt x="12700" y="69208"/>
                  </a:lnTo>
                  <a:lnTo>
                    <a:pt x="13711" y="69296"/>
                  </a:lnTo>
                  <a:lnTo>
                    <a:pt x="14765" y="69384"/>
                  </a:lnTo>
                  <a:lnTo>
                    <a:pt x="15820" y="69384"/>
                  </a:lnTo>
                  <a:lnTo>
                    <a:pt x="16830" y="69340"/>
                  </a:lnTo>
                  <a:lnTo>
                    <a:pt x="17885" y="69296"/>
                  </a:lnTo>
                  <a:lnTo>
                    <a:pt x="18896" y="69208"/>
                  </a:lnTo>
                  <a:lnTo>
                    <a:pt x="19950" y="69076"/>
                  </a:lnTo>
                  <a:lnTo>
                    <a:pt x="20961" y="68900"/>
                  </a:lnTo>
                  <a:lnTo>
                    <a:pt x="21972" y="68724"/>
                  </a:lnTo>
                  <a:lnTo>
                    <a:pt x="22982" y="68461"/>
                  </a:lnTo>
                  <a:lnTo>
                    <a:pt x="23993" y="68197"/>
                  </a:lnTo>
                  <a:lnTo>
                    <a:pt x="25003" y="67890"/>
                  </a:lnTo>
                  <a:lnTo>
                    <a:pt x="25970" y="67538"/>
                  </a:lnTo>
                  <a:lnTo>
                    <a:pt x="26937" y="67143"/>
                  </a:lnTo>
                  <a:lnTo>
                    <a:pt x="27904" y="66747"/>
                  </a:lnTo>
                  <a:lnTo>
                    <a:pt x="28826" y="66308"/>
                  </a:lnTo>
                  <a:lnTo>
                    <a:pt x="29749" y="65824"/>
                  </a:lnTo>
                  <a:lnTo>
                    <a:pt x="30628" y="65341"/>
                  </a:lnTo>
                  <a:lnTo>
                    <a:pt x="31551" y="64770"/>
                  </a:lnTo>
                  <a:lnTo>
                    <a:pt x="31507" y="64770"/>
                  </a:lnTo>
                  <a:lnTo>
                    <a:pt x="31331" y="26805"/>
                  </a:lnTo>
                  <a:lnTo>
                    <a:pt x="31287" y="25530"/>
                  </a:lnTo>
                  <a:lnTo>
                    <a:pt x="31287" y="24212"/>
                  </a:lnTo>
                  <a:lnTo>
                    <a:pt x="31199" y="22938"/>
                  </a:lnTo>
                  <a:lnTo>
                    <a:pt x="31023" y="21664"/>
                  </a:lnTo>
                  <a:lnTo>
                    <a:pt x="30804" y="20433"/>
                  </a:lnTo>
                  <a:lnTo>
                    <a:pt x="30672" y="19818"/>
                  </a:lnTo>
                  <a:lnTo>
                    <a:pt x="30452" y="19203"/>
                  </a:lnTo>
                  <a:lnTo>
                    <a:pt x="30276" y="18632"/>
                  </a:lnTo>
                  <a:lnTo>
                    <a:pt x="30013" y="18061"/>
                  </a:lnTo>
                  <a:lnTo>
                    <a:pt x="29749" y="17489"/>
                  </a:lnTo>
                  <a:lnTo>
                    <a:pt x="29398" y="16962"/>
                  </a:lnTo>
                  <a:lnTo>
                    <a:pt x="28958" y="16303"/>
                  </a:lnTo>
                  <a:lnTo>
                    <a:pt x="28475" y="15732"/>
                  </a:lnTo>
                  <a:lnTo>
                    <a:pt x="27948" y="15160"/>
                  </a:lnTo>
                  <a:lnTo>
                    <a:pt x="27376" y="14589"/>
                  </a:lnTo>
                  <a:lnTo>
                    <a:pt x="26761" y="14106"/>
                  </a:lnTo>
                  <a:lnTo>
                    <a:pt x="26146" y="13622"/>
                  </a:lnTo>
                  <a:lnTo>
                    <a:pt x="24916" y="12656"/>
                  </a:lnTo>
                  <a:lnTo>
                    <a:pt x="23641" y="11733"/>
                  </a:lnTo>
                  <a:lnTo>
                    <a:pt x="22367" y="10722"/>
                  </a:lnTo>
                  <a:lnTo>
                    <a:pt x="21796" y="10195"/>
                  </a:lnTo>
                  <a:lnTo>
                    <a:pt x="21225" y="9668"/>
                  </a:lnTo>
                  <a:lnTo>
                    <a:pt x="20697" y="9097"/>
                  </a:lnTo>
                  <a:lnTo>
                    <a:pt x="20214" y="8481"/>
                  </a:lnTo>
                  <a:lnTo>
                    <a:pt x="19950" y="8086"/>
                  </a:lnTo>
                  <a:lnTo>
                    <a:pt x="19731" y="7690"/>
                  </a:lnTo>
                  <a:lnTo>
                    <a:pt x="19555" y="7295"/>
                  </a:lnTo>
                  <a:lnTo>
                    <a:pt x="19379" y="6856"/>
                  </a:lnTo>
                  <a:lnTo>
                    <a:pt x="19247" y="6372"/>
                  </a:lnTo>
                  <a:lnTo>
                    <a:pt x="19159" y="5933"/>
                  </a:lnTo>
                  <a:lnTo>
                    <a:pt x="18984" y="4922"/>
                  </a:lnTo>
                  <a:lnTo>
                    <a:pt x="18896" y="3824"/>
                  </a:lnTo>
                  <a:lnTo>
                    <a:pt x="18852" y="2681"/>
                  </a:lnTo>
                  <a:lnTo>
                    <a:pt x="18808" y="133"/>
                  </a:lnTo>
                  <a:lnTo>
                    <a:pt x="188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2"/>
            <p:cNvSpPr/>
            <p:nvPr/>
          </p:nvSpPr>
          <p:spPr>
            <a:xfrm>
              <a:off x="6791776" y="1134659"/>
              <a:ext cx="1363950" cy="2999470"/>
            </a:xfrm>
            <a:custGeom>
              <a:rect b="b" l="l" r="r" t="t"/>
              <a:pathLst>
                <a:path extrusionOk="0" fill="none" h="69384" w="31551">
                  <a:moveTo>
                    <a:pt x="18852" y="1"/>
                  </a:moveTo>
                  <a:lnTo>
                    <a:pt x="18852" y="1"/>
                  </a:lnTo>
                  <a:lnTo>
                    <a:pt x="18105" y="264"/>
                  </a:lnTo>
                  <a:lnTo>
                    <a:pt x="17314" y="440"/>
                  </a:lnTo>
                  <a:lnTo>
                    <a:pt x="16567" y="572"/>
                  </a:lnTo>
                  <a:lnTo>
                    <a:pt x="15776" y="616"/>
                  </a:lnTo>
                  <a:lnTo>
                    <a:pt x="14985" y="616"/>
                  </a:lnTo>
                  <a:lnTo>
                    <a:pt x="14194" y="528"/>
                  </a:lnTo>
                  <a:lnTo>
                    <a:pt x="13447" y="352"/>
                  </a:lnTo>
                  <a:lnTo>
                    <a:pt x="12700" y="133"/>
                  </a:lnTo>
                  <a:lnTo>
                    <a:pt x="12700" y="133"/>
                  </a:lnTo>
                  <a:lnTo>
                    <a:pt x="12700" y="133"/>
                  </a:lnTo>
                  <a:lnTo>
                    <a:pt x="12656" y="2681"/>
                  </a:lnTo>
                  <a:lnTo>
                    <a:pt x="12612" y="3824"/>
                  </a:lnTo>
                  <a:lnTo>
                    <a:pt x="12524" y="4922"/>
                  </a:lnTo>
                  <a:lnTo>
                    <a:pt x="12348" y="5933"/>
                  </a:lnTo>
                  <a:lnTo>
                    <a:pt x="12261" y="6372"/>
                  </a:lnTo>
                  <a:lnTo>
                    <a:pt x="12129" y="6856"/>
                  </a:lnTo>
                  <a:lnTo>
                    <a:pt x="11953" y="7295"/>
                  </a:lnTo>
                  <a:lnTo>
                    <a:pt x="11733" y="7690"/>
                  </a:lnTo>
                  <a:lnTo>
                    <a:pt x="11514" y="8086"/>
                  </a:lnTo>
                  <a:lnTo>
                    <a:pt x="11294" y="8481"/>
                  </a:lnTo>
                  <a:lnTo>
                    <a:pt x="11294" y="8481"/>
                  </a:lnTo>
                  <a:lnTo>
                    <a:pt x="10810" y="9097"/>
                  </a:lnTo>
                  <a:lnTo>
                    <a:pt x="10283" y="9668"/>
                  </a:lnTo>
                  <a:lnTo>
                    <a:pt x="9712" y="10195"/>
                  </a:lnTo>
                  <a:lnTo>
                    <a:pt x="9141" y="10722"/>
                  </a:lnTo>
                  <a:lnTo>
                    <a:pt x="7866" y="11733"/>
                  </a:lnTo>
                  <a:lnTo>
                    <a:pt x="6592" y="12656"/>
                  </a:lnTo>
                  <a:lnTo>
                    <a:pt x="5362" y="13622"/>
                  </a:lnTo>
                  <a:lnTo>
                    <a:pt x="4747" y="14106"/>
                  </a:lnTo>
                  <a:lnTo>
                    <a:pt x="4131" y="14589"/>
                  </a:lnTo>
                  <a:lnTo>
                    <a:pt x="3560" y="15160"/>
                  </a:lnTo>
                  <a:lnTo>
                    <a:pt x="3033" y="15732"/>
                  </a:lnTo>
                  <a:lnTo>
                    <a:pt x="2549" y="16303"/>
                  </a:lnTo>
                  <a:lnTo>
                    <a:pt x="2110" y="16962"/>
                  </a:lnTo>
                  <a:lnTo>
                    <a:pt x="2110" y="16962"/>
                  </a:lnTo>
                  <a:lnTo>
                    <a:pt x="1759" y="17489"/>
                  </a:lnTo>
                  <a:lnTo>
                    <a:pt x="1495" y="18061"/>
                  </a:lnTo>
                  <a:lnTo>
                    <a:pt x="1231" y="18632"/>
                  </a:lnTo>
                  <a:lnTo>
                    <a:pt x="1055" y="19203"/>
                  </a:lnTo>
                  <a:lnTo>
                    <a:pt x="836" y="19818"/>
                  </a:lnTo>
                  <a:lnTo>
                    <a:pt x="704" y="20433"/>
                  </a:lnTo>
                  <a:lnTo>
                    <a:pt x="484" y="21664"/>
                  </a:lnTo>
                  <a:lnTo>
                    <a:pt x="308" y="22938"/>
                  </a:lnTo>
                  <a:lnTo>
                    <a:pt x="221" y="24212"/>
                  </a:lnTo>
                  <a:lnTo>
                    <a:pt x="221" y="25530"/>
                  </a:lnTo>
                  <a:lnTo>
                    <a:pt x="177" y="26805"/>
                  </a:lnTo>
                  <a:lnTo>
                    <a:pt x="177" y="26805"/>
                  </a:lnTo>
                  <a:lnTo>
                    <a:pt x="1" y="64770"/>
                  </a:lnTo>
                  <a:lnTo>
                    <a:pt x="45" y="64858"/>
                  </a:lnTo>
                  <a:lnTo>
                    <a:pt x="45" y="64858"/>
                  </a:lnTo>
                  <a:lnTo>
                    <a:pt x="924" y="65385"/>
                  </a:lnTo>
                  <a:lnTo>
                    <a:pt x="1846" y="65868"/>
                  </a:lnTo>
                  <a:lnTo>
                    <a:pt x="2769" y="66352"/>
                  </a:lnTo>
                  <a:lnTo>
                    <a:pt x="3692" y="66791"/>
                  </a:lnTo>
                  <a:lnTo>
                    <a:pt x="4659" y="67187"/>
                  </a:lnTo>
                  <a:lnTo>
                    <a:pt x="5625" y="67582"/>
                  </a:lnTo>
                  <a:lnTo>
                    <a:pt x="6592" y="67934"/>
                  </a:lnTo>
                  <a:lnTo>
                    <a:pt x="7603" y="68241"/>
                  </a:lnTo>
                  <a:lnTo>
                    <a:pt x="8613" y="68505"/>
                  </a:lnTo>
                  <a:lnTo>
                    <a:pt x="9624" y="68724"/>
                  </a:lnTo>
                  <a:lnTo>
                    <a:pt x="10635" y="68944"/>
                  </a:lnTo>
                  <a:lnTo>
                    <a:pt x="11645" y="69076"/>
                  </a:lnTo>
                  <a:lnTo>
                    <a:pt x="12700" y="69208"/>
                  </a:lnTo>
                  <a:lnTo>
                    <a:pt x="13711" y="69296"/>
                  </a:lnTo>
                  <a:lnTo>
                    <a:pt x="14765" y="69384"/>
                  </a:lnTo>
                  <a:lnTo>
                    <a:pt x="15820" y="69384"/>
                  </a:lnTo>
                  <a:lnTo>
                    <a:pt x="15820" y="69384"/>
                  </a:lnTo>
                  <a:lnTo>
                    <a:pt x="16830" y="69340"/>
                  </a:lnTo>
                  <a:lnTo>
                    <a:pt x="17885" y="69296"/>
                  </a:lnTo>
                  <a:lnTo>
                    <a:pt x="18896" y="69208"/>
                  </a:lnTo>
                  <a:lnTo>
                    <a:pt x="19950" y="69076"/>
                  </a:lnTo>
                  <a:lnTo>
                    <a:pt x="20961" y="68900"/>
                  </a:lnTo>
                  <a:lnTo>
                    <a:pt x="21972" y="68724"/>
                  </a:lnTo>
                  <a:lnTo>
                    <a:pt x="22982" y="68461"/>
                  </a:lnTo>
                  <a:lnTo>
                    <a:pt x="23993" y="68197"/>
                  </a:lnTo>
                  <a:lnTo>
                    <a:pt x="25003" y="67890"/>
                  </a:lnTo>
                  <a:lnTo>
                    <a:pt x="25970" y="67538"/>
                  </a:lnTo>
                  <a:lnTo>
                    <a:pt x="26937" y="67143"/>
                  </a:lnTo>
                  <a:lnTo>
                    <a:pt x="27904" y="66747"/>
                  </a:lnTo>
                  <a:lnTo>
                    <a:pt x="28826" y="66308"/>
                  </a:lnTo>
                  <a:lnTo>
                    <a:pt x="29749" y="65824"/>
                  </a:lnTo>
                  <a:lnTo>
                    <a:pt x="30628" y="65341"/>
                  </a:lnTo>
                  <a:lnTo>
                    <a:pt x="31551" y="64770"/>
                  </a:lnTo>
                  <a:lnTo>
                    <a:pt x="31507" y="64770"/>
                  </a:lnTo>
                  <a:lnTo>
                    <a:pt x="31507" y="64770"/>
                  </a:lnTo>
                  <a:lnTo>
                    <a:pt x="31331" y="26805"/>
                  </a:lnTo>
                  <a:lnTo>
                    <a:pt x="31331" y="26805"/>
                  </a:lnTo>
                  <a:lnTo>
                    <a:pt x="31287" y="25530"/>
                  </a:lnTo>
                  <a:lnTo>
                    <a:pt x="31287" y="24212"/>
                  </a:lnTo>
                  <a:lnTo>
                    <a:pt x="31199" y="22938"/>
                  </a:lnTo>
                  <a:lnTo>
                    <a:pt x="31023" y="21664"/>
                  </a:lnTo>
                  <a:lnTo>
                    <a:pt x="30804" y="20433"/>
                  </a:lnTo>
                  <a:lnTo>
                    <a:pt x="30672" y="19818"/>
                  </a:lnTo>
                  <a:lnTo>
                    <a:pt x="30452" y="19203"/>
                  </a:lnTo>
                  <a:lnTo>
                    <a:pt x="30276" y="18632"/>
                  </a:lnTo>
                  <a:lnTo>
                    <a:pt x="30013" y="18061"/>
                  </a:lnTo>
                  <a:lnTo>
                    <a:pt x="29749" y="17489"/>
                  </a:lnTo>
                  <a:lnTo>
                    <a:pt x="29398" y="16962"/>
                  </a:lnTo>
                  <a:lnTo>
                    <a:pt x="29398" y="16962"/>
                  </a:lnTo>
                  <a:lnTo>
                    <a:pt x="28958" y="16303"/>
                  </a:lnTo>
                  <a:lnTo>
                    <a:pt x="28475" y="15732"/>
                  </a:lnTo>
                  <a:lnTo>
                    <a:pt x="27948" y="15160"/>
                  </a:lnTo>
                  <a:lnTo>
                    <a:pt x="27376" y="14589"/>
                  </a:lnTo>
                  <a:lnTo>
                    <a:pt x="26761" y="14106"/>
                  </a:lnTo>
                  <a:lnTo>
                    <a:pt x="26146" y="13622"/>
                  </a:lnTo>
                  <a:lnTo>
                    <a:pt x="24916" y="12656"/>
                  </a:lnTo>
                  <a:lnTo>
                    <a:pt x="23641" y="11733"/>
                  </a:lnTo>
                  <a:lnTo>
                    <a:pt x="22367" y="10722"/>
                  </a:lnTo>
                  <a:lnTo>
                    <a:pt x="21796" y="10195"/>
                  </a:lnTo>
                  <a:lnTo>
                    <a:pt x="21225" y="9668"/>
                  </a:lnTo>
                  <a:lnTo>
                    <a:pt x="20697" y="9097"/>
                  </a:lnTo>
                  <a:lnTo>
                    <a:pt x="20214" y="8481"/>
                  </a:lnTo>
                  <a:lnTo>
                    <a:pt x="20214" y="8481"/>
                  </a:lnTo>
                  <a:lnTo>
                    <a:pt x="19950" y="8086"/>
                  </a:lnTo>
                  <a:lnTo>
                    <a:pt x="19731" y="7690"/>
                  </a:lnTo>
                  <a:lnTo>
                    <a:pt x="19555" y="7295"/>
                  </a:lnTo>
                  <a:lnTo>
                    <a:pt x="19379" y="6856"/>
                  </a:lnTo>
                  <a:lnTo>
                    <a:pt x="19247" y="6372"/>
                  </a:lnTo>
                  <a:lnTo>
                    <a:pt x="19159" y="5933"/>
                  </a:lnTo>
                  <a:lnTo>
                    <a:pt x="18984" y="4922"/>
                  </a:lnTo>
                  <a:lnTo>
                    <a:pt x="18896" y="3824"/>
                  </a:lnTo>
                  <a:lnTo>
                    <a:pt x="18852" y="2681"/>
                  </a:lnTo>
                  <a:lnTo>
                    <a:pt x="18808" y="13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p:nvPr/>
          </p:nvSpPr>
          <p:spPr>
            <a:xfrm>
              <a:off x="7570608" y="1134659"/>
              <a:ext cx="575651" cy="1115118"/>
            </a:xfrm>
            <a:custGeom>
              <a:rect b="b" l="l" r="r" t="t"/>
              <a:pathLst>
                <a:path extrusionOk="0" h="25795" w="13316">
                  <a:moveTo>
                    <a:pt x="836" y="1"/>
                  </a:moveTo>
                  <a:lnTo>
                    <a:pt x="89" y="264"/>
                  </a:lnTo>
                  <a:lnTo>
                    <a:pt x="45" y="396"/>
                  </a:lnTo>
                  <a:lnTo>
                    <a:pt x="1" y="2418"/>
                  </a:lnTo>
                  <a:lnTo>
                    <a:pt x="1" y="3428"/>
                  </a:lnTo>
                  <a:lnTo>
                    <a:pt x="45" y="4439"/>
                  </a:lnTo>
                  <a:lnTo>
                    <a:pt x="133" y="5405"/>
                  </a:lnTo>
                  <a:lnTo>
                    <a:pt x="308" y="6416"/>
                  </a:lnTo>
                  <a:lnTo>
                    <a:pt x="572" y="7383"/>
                  </a:lnTo>
                  <a:lnTo>
                    <a:pt x="704" y="7866"/>
                  </a:lnTo>
                  <a:lnTo>
                    <a:pt x="924" y="8306"/>
                  </a:lnTo>
                  <a:lnTo>
                    <a:pt x="1143" y="8789"/>
                  </a:lnTo>
                  <a:lnTo>
                    <a:pt x="1363" y="9184"/>
                  </a:lnTo>
                  <a:lnTo>
                    <a:pt x="1583" y="9580"/>
                  </a:lnTo>
                  <a:lnTo>
                    <a:pt x="1846" y="9975"/>
                  </a:lnTo>
                  <a:lnTo>
                    <a:pt x="2462" y="10634"/>
                  </a:lnTo>
                  <a:lnTo>
                    <a:pt x="3077" y="11294"/>
                  </a:lnTo>
                  <a:lnTo>
                    <a:pt x="3780" y="11865"/>
                  </a:lnTo>
                  <a:lnTo>
                    <a:pt x="4527" y="12392"/>
                  </a:lnTo>
                  <a:lnTo>
                    <a:pt x="5318" y="12875"/>
                  </a:lnTo>
                  <a:lnTo>
                    <a:pt x="6153" y="13359"/>
                  </a:lnTo>
                  <a:lnTo>
                    <a:pt x="6856" y="13842"/>
                  </a:lnTo>
                  <a:lnTo>
                    <a:pt x="7515" y="14326"/>
                  </a:lnTo>
                  <a:lnTo>
                    <a:pt x="8174" y="14853"/>
                  </a:lnTo>
                  <a:lnTo>
                    <a:pt x="8745" y="15468"/>
                  </a:lnTo>
                  <a:lnTo>
                    <a:pt x="9272" y="16039"/>
                  </a:lnTo>
                  <a:lnTo>
                    <a:pt x="9800" y="16698"/>
                  </a:lnTo>
                  <a:lnTo>
                    <a:pt x="10239" y="17357"/>
                  </a:lnTo>
                  <a:lnTo>
                    <a:pt x="10679" y="18061"/>
                  </a:lnTo>
                  <a:lnTo>
                    <a:pt x="11030" y="18807"/>
                  </a:lnTo>
                  <a:lnTo>
                    <a:pt x="11338" y="19554"/>
                  </a:lnTo>
                  <a:lnTo>
                    <a:pt x="11601" y="20345"/>
                  </a:lnTo>
                  <a:lnTo>
                    <a:pt x="11777" y="21136"/>
                  </a:lnTo>
                  <a:lnTo>
                    <a:pt x="11953" y="21927"/>
                  </a:lnTo>
                  <a:lnTo>
                    <a:pt x="12041" y="22762"/>
                  </a:lnTo>
                  <a:lnTo>
                    <a:pt x="12085" y="23597"/>
                  </a:lnTo>
                  <a:lnTo>
                    <a:pt x="12041" y="24432"/>
                  </a:lnTo>
                  <a:lnTo>
                    <a:pt x="12041" y="24696"/>
                  </a:lnTo>
                  <a:lnTo>
                    <a:pt x="12129" y="24959"/>
                  </a:lnTo>
                  <a:lnTo>
                    <a:pt x="12260" y="25179"/>
                  </a:lnTo>
                  <a:lnTo>
                    <a:pt x="12392" y="25355"/>
                  </a:lnTo>
                  <a:lnTo>
                    <a:pt x="12612" y="25530"/>
                  </a:lnTo>
                  <a:lnTo>
                    <a:pt x="12832" y="25662"/>
                  </a:lnTo>
                  <a:lnTo>
                    <a:pt x="13051" y="25750"/>
                  </a:lnTo>
                  <a:lnTo>
                    <a:pt x="13315" y="25794"/>
                  </a:lnTo>
                  <a:lnTo>
                    <a:pt x="13271" y="24652"/>
                  </a:lnTo>
                  <a:lnTo>
                    <a:pt x="13227" y="23465"/>
                  </a:lnTo>
                  <a:lnTo>
                    <a:pt x="13095" y="22323"/>
                  </a:lnTo>
                  <a:lnTo>
                    <a:pt x="12963" y="21180"/>
                  </a:lnTo>
                  <a:lnTo>
                    <a:pt x="12700" y="20082"/>
                  </a:lnTo>
                  <a:lnTo>
                    <a:pt x="12568" y="19511"/>
                  </a:lnTo>
                  <a:lnTo>
                    <a:pt x="12392" y="18983"/>
                  </a:lnTo>
                  <a:lnTo>
                    <a:pt x="12173" y="18456"/>
                  </a:lnTo>
                  <a:lnTo>
                    <a:pt x="11953" y="17929"/>
                  </a:lnTo>
                  <a:lnTo>
                    <a:pt x="11689" y="17445"/>
                  </a:lnTo>
                  <a:lnTo>
                    <a:pt x="11382" y="16962"/>
                  </a:lnTo>
                  <a:lnTo>
                    <a:pt x="10942" y="16303"/>
                  </a:lnTo>
                  <a:lnTo>
                    <a:pt x="10459" y="15732"/>
                  </a:lnTo>
                  <a:lnTo>
                    <a:pt x="9932" y="15160"/>
                  </a:lnTo>
                  <a:lnTo>
                    <a:pt x="9360" y="14589"/>
                  </a:lnTo>
                  <a:lnTo>
                    <a:pt x="8745" y="14106"/>
                  </a:lnTo>
                  <a:lnTo>
                    <a:pt x="8130" y="13622"/>
                  </a:lnTo>
                  <a:lnTo>
                    <a:pt x="6900" y="12656"/>
                  </a:lnTo>
                  <a:lnTo>
                    <a:pt x="5625" y="11733"/>
                  </a:lnTo>
                  <a:lnTo>
                    <a:pt x="4351" y="10722"/>
                  </a:lnTo>
                  <a:lnTo>
                    <a:pt x="3780" y="10195"/>
                  </a:lnTo>
                  <a:lnTo>
                    <a:pt x="3209" y="9668"/>
                  </a:lnTo>
                  <a:lnTo>
                    <a:pt x="2681" y="9097"/>
                  </a:lnTo>
                  <a:lnTo>
                    <a:pt x="2198" y="8481"/>
                  </a:lnTo>
                  <a:lnTo>
                    <a:pt x="1934" y="8086"/>
                  </a:lnTo>
                  <a:lnTo>
                    <a:pt x="1715" y="7690"/>
                  </a:lnTo>
                  <a:lnTo>
                    <a:pt x="1539" y="7295"/>
                  </a:lnTo>
                  <a:lnTo>
                    <a:pt x="1363" y="6856"/>
                  </a:lnTo>
                  <a:lnTo>
                    <a:pt x="1231" y="6372"/>
                  </a:lnTo>
                  <a:lnTo>
                    <a:pt x="1143" y="5933"/>
                  </a:lnTo>
                  <a:lnTo>
                    <a:pt x="968" y="4922"/>
                  </a:lnTo>
                  <a:lnTo>
                    <a:pt x="880" y="3824"/>
                  </a:lnTo>
                  <a:lnTo>
                    <a:pt x="836" y="2681"/>
                  </a:lnTo>
                  <a:lnTo>
                    <a:pt x="792" y="133"/>
                  </a:lnTo>
                  <a:lnTo>
                    <a:pt x="8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p:nvPr/>
          </p:nvSpPr>
          <p:spPr>
            <a:xfrm>
              <a:off x="8108216" y="3488230"/>
              <a:ext cx="47510" cy="469262"/>
            </a:xfrm>
            <a:custGeom>
              <a:rect b="b" l="l" r="r" t="t"/>
              <a:pathLst>
                <a:path extrusionOk="0" h="10855" w="1099">
                  <a:moveTo>
                    <a:pt x="1011" y="1"/>
                  </a:moveTo>
                  <a:lnTo>
                    <a:pt x="791" y="89"/>
                  </a:lnTo>
                  <a:lnTo>
                    <a:pt x="615" y="176"/>
                  </a:lnTo>
                  <a:lnTo>
                    <a:pt x="440" y="308"/>
                  </a:lnTo>
                  <a:lnTo>
                    <a:pt x="264" y="440"/>
                  </a:lnTo>
                  <a:lnTo>
                    <a:pt x="176" y="616"/>
                  </a:lnTo>
                  <a:lnTo>
                    <a:pt x="88" y="836"/>
                  </a:lnTo>
                  <a:lnTo>
                    <a:pt x="0" y="1055"/>
                  </a:lnTo>
                  <a:lnTo>
                    <a:pt x="0" y="1319"/>
                  </a:lnTo>
                  <a:lnTo>
                    <a:pt x="220" y="10854"/>
                  </a:lnTo>
                  <a:lnTo>
                    <a:pt x="1099" y="10327"/>
                  </a:lnTo>
                  <a:lnTo>
                    <a:pt x="1055" y="10327"/>
                  </a:lnTo>
                  <a:lnTo>
                    <a:pt x="10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2"/>
            <p:cNvSpPr/>
            <p:nvPr/>
          </p:nvSpPr>
          <p:spPr>
            <a:xfrm>
              <a:off x="6793678" y="2141442"/>
              <a:ext cx="1354439" cy="1667857"/>
            </a:xfrm>
            <a:custGeom>
              <a:rect b="b" l="l" r="r" t="t"/>
              <a:pathLst>
                <a:path extrusionOk="0" h="38581" w="31331">
                  <a:moveTo>
                    <a:pt x="221" y="0"/>
                  </a:moveTo>
                  <a:lnTo>
                    <a:pt x="1" y="34055"/>
                  </a:lnTo>
                  <a:lnTo>
                    <a:pt x="880" y="34582"/>
                  </a:lnTo>
                  <a:lnTo>
                    <a:pt x="1802" y="35109"/>
                  </a:lnTo>
                  <a:lnTo>
                    <a:pt x="2681" y="35549"/>
                  </a:lnTo>
                  <a:lnTo>
                    <a:pt x="3648" y="35988"/>
                  </a:lnTo>
                  <a:lnTo>
                    <a:pt x="4571" y="36428"/>
                  </a:lnTo>
                  <a:lnTo>
                    <a:pt x="5537" y="36779"/>
                  </a:lnTo>
                  <a:lnTo>
                    <a:pt x="6504" y="37131"/>
                  </a:lnTo>
                  <a:lnTo>
                    <a:pt x="7515" y="37438"/>
                  </a:lnTo>
                  <a:lnTo>
                    <a:pt x="8525" y="37702"/>
                  </a:lnTo>
                  <a:lnTo>
                    <a:pt x="9536" y="37922"/>
                  </a:lnTo>
                  <a:lnTo>
                    <a:pt x="10547" y="38141"/>
                  </a:lnTo>
                  <a:lnTo>
                    <a:pt x="11557" y="38317"/>
                  </a:lnTo>
                  <a:lnTo>
                    <a:pt x="12568" y="38449"/>
                  </a:lnTo>
                  <a:lnTo>
                    <a:pt x="13623" y="38537"/>
                  </a:lnTo>
                  <a:lnTo>
                    <a:pt x="14633" y="38581"/>
                  </a:lnTo>
                  <a:lnTo>
                    <a:pt x="16699" y="38581"/>
                  </a:lnTo>
                  <a:lnTo>
                    <a:pt x="17753" y="38493"/>
                  </a:lnTo>
                  <a:lnTo>
                    <a:pt x="18764" y="38405"/>
                  </a:lnTo>
                  <a:lnTo>
                    <a:pt x="19774" y="38273"/>
                  </a:lnTo>
                  <a:lnTo>
                    <a:pt x="20829" y="38097"/>
                  </a:lnTo>
                  <a:lnTo>
                    <a:pt x="21840" y="37922"/>
                  </a:lnTo>
                  <a:lnTo>
                    <a:pt x="22850" y="37658"/>
                  </a:lnTo>
                  <a:lnTo>
                    <a:pt x="23817" y="37394"/>
                  </a:lnTo>
                  <a:lnTo>
                    <a:pt x="24828" y="37087"/>
                  </a:lnTo>
                  <a:lnTo>
                    <a:pt x="25794" y="36735"/>
                  </a:lnTo>
                  <a:lnTo>
                    <a:pt x="26761" y="36384"/>
                  </a:lnTo>
                  <a:lnTo>
                    <a:pt x="27684" y="35944"/>
                  </a:lnTo>
                  <a:lnTo>
                    <a:pt x="28651" y="35505"/>
                  </a:lnTo>
                  <a:lnTo>
                    <a:pt x="29529" y="35021"/>
                  </a:lnTo>
                  <a:lnTo>
                    <a:pt x="30452" y="34538"/>
                  </a:lnTo>
                  <a:lnTo>
                    <a:pt x="31331" y="34011"/>
                  </a:lnTo>
                  <a:lnTo>
                    <a:pt x="31111" y="88"/>
                  </a:lnTo>
                  <a:lnTo>
                    <a:pt x="30232" y="484"/>
                  </a:lnTo>
                  <a:lnTo>
                    <a:pt x="29354" y="835"/>
                  </a:lnTo>
                  <a:lnTo>
                    <a:pt x="28431" y="1187"/>
                  </a:lnTo>
                  <a:lnTo>
                    <a:pt x="27508" y="1494"/>
                  </a:lnTo>
                  <a:lnTo>
                    <a:pt x="26585" y="1802"/>
                  </a:lnTo>
                  <a:lnTo>
                    <a:pt x="25663" y="2066"/>
                  </a:lnTo>
                  <a:lnTo>
                    <a:pt x="24696" y="2329"/>
                  </a:lnTo>
                  <a:lnTo>
                    <a:pt x="23729" y="2505"/>
                  </a:lnTo>
                  <a:lnTo>
                    <a:pt x="22762" y="2725"/>
                  </a:lnTo>
                  <a:lnTo>
                    <a:pt x="21752" y="2901"/>
                  </a:lnTo>
                  <a:lnTo>
                    <a:pt x="20741" y="3032"/>
                  </a:lnTo>
                  <a:lnTo>
                    <a:pt x="19730" y="3164"/>
                  </a:lnTo>
                  <a:lnTo>
                    <a:pt x="18764" y="3252"/>
                  </a:lnTo>
                  <a:lnTo>
                    <a:pt x="17709" y="3296"/>
                  </a:lnTo>
                  <a:lnTo>
                    <a:pt x="16699" y="3340"/>
                  </a:lnTo>
                  <a:lnTo>
                    <a:pt x="14677" y="3340"/>
                  </a:lnTo>
                  <a:lnTo>
                    <a:pt x="13667" y="3296"/>
                  </a:lnTo>
                  <a:lnTo>
                    <a:pt x="12656" y="3208"/>
                  </a:lnTo>
                  <a:lnTo>
                    <a:pt x="11645" y="3120"/>
                  </a:lnTo>
                  <a:lnTo>
                    <a:pt x="10635" y="2988"/>
                  </a:lnTo>
                  <a:lnTo>
                    <a:pt x="9624" y="2857"/>
                  </a:lnTo>
                  <a:lnTo>
                    <a:pt x="8657" y="2681"/>
                  </a:lnTo>
                  <a:lnTo>
                    <a:pt x="7647" y="2461"/>
                  </a:lnTo>
                  <a:lnTo>
                    <a:pt x="6680" y="2241"/>
                  </a:lnTo>
                  <a:lnTo>
                    <a:pt x="5713" y="2022"/>
                  </a:lnTo>
                  <a:lnTo>
                    <a:pt x="4747" y="1714"/>
                  </a:lnTo>
                  <a:lnTo>
                    <a:pt x="3824" y="1451"/>
                  </a:lnTo>
                  <a:lnTo>
                    <a:pt x="2901" y="1099"/>
                  </a:lnTo>
                  <a:lnTo>
                    <a:pt x="1978" y="791"/>
                  </a:lnTo>
                  <a:lnTo>
                    <a:pt x="1099" y="396"/>
                  </a:lnTo>
                  <a:lnTo>
                    <a:pt x="2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2"/>
            <p:cNvSpPr/>
            <p:nvPr/>
          </p:nvSpPr>
          <p:spPr>
            <a:xfrm>
              <a:off x="6793678" y="2141442"/>
              <a:ext cx="1354439" cy="1667857"/>
            </a:xfrm>
            <a:custGeom>
              <a:rect b="b" l="l" r="r" t="t"/>
              <a:pathLst>
                <a:path extrusionOk="0" fill="none" h="38581" w="31331">
                  <a:moveTo>
                    <a:pt x="221" y="0"/>
                  </a:moveTo>
                  <a:lnTo>
                    <a:pt x="221" y="0"/>
                  </a:lnTo>
                  <a:lnTo>
                    <a:pt x="1099" y="396"/>
                  </a:lnTo>
                  <a:lnTo>
                    <a:pt x="1978" y="791"/>
                  </a:lnTo>
                  <a:lnTo>
                    <a:pt x="2901" y="1099"/>
                  </a:lnTo>
                  <a:lnTo>
                    <a:pt x="3824" y="1451"/>
                  </a:lnTo>
                  <a:lnTo>
                    <a:pt x="4747" y="1714"/>
                  </a:lnTo>
                  <a:lnTo>
                    <a:pt x="5713" y="2022"/>
                  </a:lnTo>
                  <a:lnTo>
                    <a:pt x="6680" y="2241"/>
                  </a:lnTo>
                  <a:lnTo>
                    <a:pt x="7647" y="2461"/>
                  </a:lnTo>
                  <a:lnTo>
                    <a:pt x="8657" y="2681"/>
                  </a:lnTo>
                  <a:lnTo>
                    <a:pt x="9624" y="2857"/>
                  </a:lnTo>
                  <a:lnTo>
                    <a:pt x="10635" y="2988"/>
                  </a:lnTo>
                  <a:lnTo>
                    <a:pt x="11645" y="3120"/>
                  </a:lnTo>
                  <a:lnTo>
                    <a:pt x="12656" y="3208"/>
                  </a:lnTo>
                  <a:lnTo>
                    <a:pt x="13667" y="3296"/>
                  </a:lnTo>
                  <a:lnTo>
                    <a:pt x="14677" y="3340"/>
                  </a:lnTo>
                  <a:lnTo>
                    <a:pt x="15688" y="3340"/>
                  </a:lnTo>
                  <a:lnTo>
                    <a:pt x="15688" y="3340"/>
                  </a:lnTo>
                  <a:lnTo>
                    <a:pt x="16699" y="3340"/>
                  </a:lnTo>
                  <a:lnTo>
                    <a:pt x="17709" y="3296"/>
                  </a:lnTo>
                  <a:lnTo>
                    <a:pt x="18764" y="3252"/>
                  </a:lnTo>
                  <a:lnTo>
                    <a:pt x="19730" y="3164"/>
                  </a:lnTo>
                  <a:lnTo>
                    <a:pt x="20741" y="3032"/>
                  </a:lnTo>
                  <a:lnTo>
                    <a:pt x="21752" y="2901"/>
                  </a:lnTo>
                  <a:lnTo>
                    <a:pt x="22762" y="2725"/>
                  </a:lnTo>
                  <a:lnTo>
                    <a:pt x="23729" y="2505"/>
                  </a:lnTo>
                  <a:lnTo>
                    <a:pt x="24696" y="2329"/>
                  </a:lnTo>
                  <a:lnTo>
                    <a:pt x="25663" y="2066"/>
                  </a:lnTo>
                  <a:lnTo>
                    <a:pt x="26585" y="1802"/>
                  </a:lnTo>
                  <a:lnTo>
                    <a:pt x="27508" y="1494"/>
                  </a:lnTo>
                  <a:lnTo>
                    <a:pt x="28431" y="1187"/>
                  </a:lnTo>
                  <a:lnTo>
                    <a:pt x="29354" y="835"/>
                  </a:lnTo>
                  <a:lnTo>
                    <a:pt x="30232" y="484"/>
                  </a:lnTo>
                  <a:lnTo>
                    <a:pt x="31111" y="88"/>
                  </a:lnTo>
                  <a:lnTo>
                    <a:pt x="31331" y="34011"/>
                  </a:lnTo>
                  <a:lnTo>
                    <a:pt x="31331" y="34011"/>
                  </a:lnTo>
                  <a:lnTo>
                    <a:pt x="30452" y="34538"/>
                  </a:lnTo>
                  <a:lnTo>
                    <a:pt x="29529" y="35021"/>
                  </a:lnTo>
                  <a:lnTo>
                    <a:pt x="28651" y="35505"/>
                  </a:lnTo>
                  <a:lnTo>
                    <a:pt x="27684" y="35944"/>
                  </a:lnTo>
                  <a:lnTo>
                    <a:pt x="26761" y="36384"/>
                  </a:lnTo>
                  <a:lnTo>
                    <a:pt x="25794" y="36735"/>
                  </a:lnTo>
                  <a:lnTo>
                    <a:pt x="24828" y="37087"/>
                  </a:lnTo>
                  <a:lnTo>
                    <a:pt x="23817" y="37394"/>
                  </a:lnTo>
                  <a:lnTo>
                    <a:pt x="22850" y="37658"/>
                  </a:lnTo>
                  <a:lnTo>
                    <a:pt x="21840" y="37922"/>
                  </a:lnTo>
                  <a:lnTo>
                    <a:pt x="20829" y="38097"/>
                  </a:lnTo>
                  <a:lnTo>
                    <a:pt x="19774" y="38273"/>
                  </a:lnTo>
                  <a:lnTo>
                    <a:pt x="18764" y="38405"/>
                  </a:lnTo>
                  <a:lnTo>
                    <a:pt x="17753" y="38493"/>
                  </a:lnTo>
                  <a:lnTo>
                    <a:pt x="16699" y="38581"/>
                  </a:lnTo>
                  <a:lnTo>
                    <a:pt x="15688" y="38581"/>
                  </a:lnTo>
                  <a:lnTo>
                    <a:pt x="15688" y="38581"/>
                  </a:lnTo>
                  <a:lnTo>
                    <a:pt x="14633" y="38581"/>
                  </a:lnTo>
                  <a:lnTo>
                    <a:pt x="13623" y="38537"/>
                  </a:lnTo>
                  <a:lnTo>
                    <a:pt x="12568" y="38449"/>
                  </a:lnTo>
                  <a:lnTo>
                    <a:pt x="11557" y="38317"/>
                  </a:lnTo>
                  <a:lnTo>
                    <a:pt x="10547" y="38141"/>
                  </a:lnTo>
                  <a:lnTo>
                    <a:pt x="9536" y="37922"/>
                  </a:lnTo>
                  <a:lnTo>
                    <a:pt x="8525" y="37702"/>
                  </a:lnTo>
                  <a:lnTo>
                    <a:pt x="7515" y="37438"/>
                  </a:lnTo>
                  <a:lnTo>
                    <a:pt x="6504" y="37131"/>
                  </a:lnTo>
                  <a:lnTo>
                    <a:pt x="5537" y="36779"/>
                  </a:lnTo>
                  <a:lnTo>
                    <a:pt x="4571" y="36428"/>
                  </a:lnTo>
                  <a:lnTo>
                    <a:pt x="3648" y="35988"/>
                  </a:lnTo>
                  <a:lnTo>
                    <a:pt x="2681" y="35549"/>
                  </a:lnTo>
                  <a:lnTo>
                    <a:pt x="1802" y="35109"/>
                  </a:lnTo>
                  <a:lnTo>
                    <a:pt x="880" y="34582"/>
                  </a:lnTo>
                  <a:lnTo>
                    <a:pt x="1" y="3405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2"/>
            <p:cNvSpPr/>
            <p:nvPr/>
          </p:nvSpPr>
          <p:spPr>
            <a:xfrm>
              <a:off x="6788015" y="2128127"/>
              <a:ext cx="1371515" cy="1692584"/>
            </a:xfrm>
            <a:custGeom>
              <a:rect b="b" l="l" r="r" t="t"/>
              <a:pathLst>
                <a:path extrusionOk="0" h="39153" w="31726">
                  <a:moveTo>
                    <a:pt x="31462" y="1"/>
                  </a:moveTo>
                  <a:lnTo>
                    <a:pt x="31110" y="177"/>
                  </a:lnTo>
                  <a:lnTo>
                    <a:pt x="30276" y="528"/>
                  </a:lnTo>
                  <a:lnTo>
                    <a:pt x="29397" y="924"/>
                  </a:lnTo>
                  <a:lnTo>
                    <a:pt x="28518" y="1231"/>
                  </a:lnTo>
                  <a:lnTo>
                    <a:pt x="27595" y="1539"/>
                  </a:lnTo>
                  <a:lnTo>
                    <a:pt x="26672" y="1846"/>
                  </a:lnTo>
                  <a:lnTo>
                    <a:pt x="25750" y="2110"/>
                  </a:lnTo>
                  <a:lnTo>
                    <a:pt x="23860" y="2549"/>
                  </a:lnTo>
                  <a:lnTo>
                    <a:pt x="21883" y="2901"/>
                  </a:lnTo>
                  <a:lnTo>
                    <a:pt x="19905" y="3165"/>
                  </a:lnTo>
                  <a:lnTo>
                    <a:pt x="17928" y="3340"/>
                  </a:lnTo>
                  <a:lnTo>
                    <a:pt x="16917" y="3384"/>
                  </a:lnTo>
                  <a:lnTo>
                    <a:pt x="14808" y="3384"/>
                  </a:lnTo>
                  <a:lnTo>
                    <a:pt x="13798" y="3340"/>
                  </a:lnTo>
                  <a:lnTo>
                    <a:pt x="12787" y="3253"/>
                  </a:lnTo>
                  <a:lnTo>
                    <a:pt x="11820" y="3165"/>
                  </a:lnTo>
                  <a:lnTo>
                    <a:pt x="9799" y="2901"/>
                  </a:lnTo>
                  <a:lnTo>
                    <a:pt x="7822" y="2506"/>
                  </a:lnTo>
                  <a:lnTo>
                    <a:pt x="5932" y="2066"/>
                  </a:lnTo>
                  <a:lnTo>
                    <a:pt x="4965" y="1802"/>
                  </a:lnTo>
                  <a:lnTo>
                    <a:pt x="4043" y="1495"/>
                  </a:lnTo>
                  <a:lnTo>
                    <a:pt x="3120" y="1187"/>
                  </a:lnTo>
                  <a:lnTo>
                    <a:pt x="2241" y="836"/>
                  </a:lnTo>
                  <a:lnTo>
                    <a:pt x="1318" y="484"/>
                  </a:lnTo>
                  <a:lnTo>
                    <a:pt x="483" y="89"/>
                  </a:lnTo>
                  <a:lnTo>
                    <a:pt x="264" y="572"/>
                  </a:lnTo>
                  <a:lnTo>
                    <a:pt x="1142" y="968"/>
                  </a:lnTo>
                  <a:lnTo>
                    <a:pt x="2021" y="1319"/>
                  </a:lnTo>
                  <a:lnTo>
                    <a:pt x="2944" y="1671"/>
                  </a:lnTo>
                  <a:lnTo>
                    <a:pt x="3867" y="1978"/>
                  </a:lnTo>
                  <a:lnTo>
                    <a:pt x="4790" y="2286"/>
                  </a:lnTo>
                  <a:lnTo>
                    <a:pt x="5756" y="2549"/>
                  </a:lnTo>
                  <a:lnTo>
                    <a:pt x="6723" y="2813"/>
                  </a:lnTo>
                  <a:lnTo>
                    <a:pt x="7734" y="3033"/>
                  </a:lnTo>
                  <a:lnTo>
                    <a:pt x="8700" y="3253"/>
                  </a:lnTo>
                  <a:lnTo>
                    <a:pt x="9711" y="3428"/>
                  </a:lnTo>
                  <a:lnTo>
                    <a:pt x="10722" y="3560"/>
                  </a:lnTo>
                  <a:lnTo>
                    <a:pt x="11732" y="3692"/>
                  </a:lnTo>
                  <a:lnTo>
                    <a:pt x="12743" y="3780"/>
                  </a:lnTo>
                  <a:lnTo>
                    <a:pt x="13798" y="3868"/>
                  </a:lnTo>
                  <a:lnTo>
                    <a:pt x="14808" y="3912"/>
                  </a:lnTo>
                  <a:lnTo>
                    <a:pt x="15951" y="3912"/>
                  </a:lnTo>
                  <a:lnTo>
                    <a:pt x="17928" y="3868"/>
                  </a:lnTo>
                  <a:lnTo>
                    <a:pt x="19861" y="3736"/>
                  </a:lnTo>
                  <a:lnTo>
                    <a:pt x="21839" y="3472"/>
                  </a:lnTo>
                  <a:lnTo>
                    <a:pt x="23728" y="3121"/>
                  </a:lnTo>
                  <a:lnTo>
                    <a:pt x="25618" y="2681"/>
                  </a:lnTo>
                  <a:lnTo>
                    <a:pt x="27463" y="2154"/>
                  </a:lnTo>
                  <a:lnTo>
                    <a:pt x="29265" y="1539"/>
                  </a:lnTo>
                  <a:lnTo>
                    <a:pt x="30100" y="1187"/>
                  </a:lnTo>
                  <a:lnTo>
                    <a:pt x="30979" y="836"/>
                  </a:lnTo>
                  <a:lnTo>
                    <a:pt x="31198" y="34143"/>
                  </a:lnTo>
                  <a:lnTo>
                    <a:pt x="30319" y="34670"/>
                  </a:lnTo>
                  <a:lnTo>
                    <a:pt x="29441" y="35154"/>
                  </a:lnTo>
                  <a:lnTo>
                    <a:pt x="28562" y="35637"/>
                  </a:lnTo>
                  <a:lnTo>
                    <a:pt x="27639" y="36076"/>
                  </a:lnTo>
                  <a:lnTo>
                    <a:pt x="26716" y="36472"/>
                  </a:lnTo>
                  <a:lnTo>
                    <a:pt x="25750" y="36823"/>
                  </a:lnTo>
                  <a:lnTo>
                    <a:pt x="24783" y="37175"/>
                  </a:lnTo>
                  <a:lnTo>
                    <a:pt x="23816" y="37483"/>
                  </a:lnTo>
                  <a:lnTo>
                    <a:pt x="22849" y="37746"/>
                  </a:lnTo>
                  <a:lnTo>
                    <a:pt x="21839" y="37966"/>
                  </a:lnTo>
                  <a:lnTo>
                    <a:pt x="20828" y="38186"/>
                  </a:lnTo>
                  <a:lnTo>
                    <a:pt x="19861" y="38317"/>
                  </a:lnTo>
                  <a:lnTo>
                    <a:pt x="18851" y="38449"/>
                  </a:lnTo>
                  <a:lnTo>
                    <a:pt x="17840" y="38537"/>
                  </a:lnTo>
                  <a:lnTo>
                    <a:pt x="16830" y="38625"/>
                  </a:lnTo>
                  <a:lnTo>
                    <a:pt x="14720" y="38625"/>
                  </a:lnTo>
                  <a:lnTo>
                    <a:pt x="13710" y="38537"/>
                  </a:lnTo>
                  <a:lnTo>
                    <a:pt x="12699" y="38449"/>
                  </a:lnTo>
                  <a:lnTo>
                    <a:pt x="11688" y="38317"/>
                  </a:lnTo>
                  <a:lnTo>
                    <a:pt x="10678" y="38186"/>
                  </a:lnTo>
                  <a:lnTo>
                    <a:pt x="9667" y="37966"/>
                  </a:lnTo>
                  <a:lnTo>
                    <a:pt x="8700" y="37746"/>
                  </a:lnTo>
                  <a:lnTo>
                    <a:pt x="7690" y="37483"/>
                  </a:lnTo>
                  <a:lnTo>
                    <a:pt x="6723" y="37175"/>
                  </a:lnTo>
                  <a:lnTo>
                    <a:pt x="5756" y="36823"/>
                  </a:lnTo>
                  <a:lnTo>
                    <a:pt x="4790" y="36472"/>
                  </a:lnTo>
                  <a:lnTo>
                    <a:pt x="3867" y="36076"/>
                  </a:lnTo>
                  <a:lnTo>
                    <a:pt x="2944" y="35637"/>
                  </a:lnTo>
                  <a:lnTo>
                    <a:pt x="2021" y="35154"/>
                  </a:lnTo>
                  <a:lnTo>
                    <a:pt x="1142" y="34670"/>
                  </a:lnTo>
                  <a:lnTo>
                    <a:pt x="264" y="34143"/>
                  </a:lnTo>
                  <a:lnTo>
                    <a:pt x="0" y="34582"/>
                  </a:lnTo>
                  <a:lnTo>
                    <a:pt x="879" y="35110"/>
                  </a:lnTo>
                  <a:lnTo>
                    <a:pt x="1758" y="35637"/>
                  </a:lnTo>
                  <a:lnTo>
                    <a:pt x="2680" y="36120"/>
                  </a:lnTo>
                  <a:lnTo>
                    <a:pt x="3647" y="36560"/>
                  </a:lnTo>
                  <a:lnTo>
                    <a:pt x="4614" y="36955"/>
                  </a:lnTo>
                  <a:lnTo>
                    <a:pt x="5581" y="37351"/>
                  </a:lnTo>
                  <a:lnTo>
                    <a:pt x="6547" y="37658"/>
                  </a:lnTo>
                  <a:lnTo>
                    <a:pt x="7558" y="37966"/>
                  </a:lnTo>
                  <a:lnTo>
                    <a:pt x="8569" y="38274"/>
                  </a:lnTo>
                  <a:lnTo>
                    <a:pt x="9579" y="38493"/>
                  </a:lnTo>
                  <a:lnTo>
                    <a:pt x="10590" y="38713"/>
                  </a:lnTo>
                  <a:lnTo>
                    <a:pt x="11601" y="38845"/>
                  </a:lnTo>
                  <a:lnTo>
                    <a:pt x="12655" y="38977"/>
                  </a:lnTo>
                  <a:lnTo>
                    <a:pt x="13666" y="39064"/>
                  </a:lnTo>
                  <a:lnTo>
                    <a:pt x="14720" y="39152"/>
                  </a:lnTo>
                  <a:lnTo>
                    <a:pt x="16830" y="39152"/>
                  </a:lnTo>
                  <a:lnTo>
                    <a:pt x="17884" y="39064"/>
                  </a:lnTo>
                  <a:lnTo>
                    <a:pt x="18939" y="38977"/>
                  </a:lnTo>
                  <a:lnTo>
                    <a:pt x="19949" y="38845"/>
                  </a:lnTo>
                  <a:lnTo>
                    <a:pt x="21004" y="38669"/>
                  </a:lnTo>
                  <a:lnTo>
                    <a:pt x="22015" y="38493"/>
                  </a:lnTo>
                  <a:lnTo>
                    <a:pt x="23025" y="38230"/>
                  </a:lnTo>
                  <a:lnTo>
                    <a:pt x="24036" y="37966"/>
                  </a:lnTo>
                  <a:lnTo>
                    <a:pt x="25047" y="37658"/>
                  </a:lnTo>
                  <a:lnTo>
                    <a:pt x="26013" y="37307"/>
                  </a:lnTo>
                  <a:lnTo>
                    <a:pt x="26980" y="36911"/>
                  </a:lnTo>
                  <a:lnTo>
                    <a:pt x="27947" y="36516"/>
                  </a:lnTo>
                  <a:lnTo>
                    <a:pt x="28869" y="36076"/>
                  </a:lnTo>
                  <a:lnTo>
                    <a:pt x="29792" y="35593"/>
                  </a:lnTo>
                  <a:lnTo>
                    <a:pt x="30715" y="35066"/>
                  </a:lnTo>
                  <a:lnTo>
                    <a:pt x="31594" y="34539"/>
                  </a:lnTo>
                  <a:lnTo>
                    <a:pt x="31726" y="34451"/>
                  </a:lnTo>
                  <a:lnTo>
                    <a:pt x="31462" y="1"/>
                  </a:lnTo>
                  <a:close/>
                </a:path>
              </a:pathLst>
            </a:custGeom>
            <a:solidFill>
              <a:srgbClr val="0B0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2"/>
            <p:cNvSpPr/>
            <p:nvPr/>
          </p:nvSpPr>
          <p:spPr>
            <a:xfrm>
              <a:off x="6780407" y="1123289"/>
              <a:ext cx="1386732" cy="3022253"/>
            </a:xfrm>
            <a:custGeom>
              <a:rect b="b" l="l" r="r" t="t"/>
              <a:pathLst>
                <a:path extrusionOk="0" h="69911" w="32078">
                  <a:moveTo>
                    <a:pt x="18807" y="659"/>
                  </a:moveTo>
                  <a:lnTo>
                    <a:pt x="18851" y="3120"/>
                  </a:lnTo>
                  <a:lnTo>
                    <a:pt x="18895" y="4262"/>
                  </a:lnTo>
                  <a:lnTo>
                    <a:pt x="18983" y="5317"/>
                  </a:lnTo>
                  <a:lnTo>
                    <a:pt x="19159" y="6328"/>
                  </a:lnTo>
                  <a:lnTo>
                    <a:pt x="19290" y="6811"/>
                  </a:lnTo>
                  <a:lnTo>
                    <a:pt x="19422" y="7250"/>
                  </a:lnTo>
                  <a:lnTo>
                    <a:pt x="19598" y="7690"/>
                  </a:lnTo>
                  <a:lnTo>
                    <a:pt x="19774" y="8085"/>
                  </a:lnTo>
                  <a:lnTo>
                    <a:pt x="20037" y="8525"/>
                  </a:lnTo>
                  <a:lnTo>
                    <a:pt x="20257" y="8876"/>
                  </a:lnTo>
                  <a:lnTo>
                    <a:pt x="20741" y="9491"/>
                  </a:lnTo>
                  <a:lnTo>
                    <a:pt x="21268" y="10063"/>
                  </a:lnTo>
                  <a:lnTo>
                    <a:pt x="21795" y="10590"/>
                  </a:lnTo>
                  <a:lnTo>
                    <a:pt x="22366" y="11117"/>
                  </a:lnTo>
                  <a:lnTo>
                    <a:pt x="23553" y="12084"/>
                  </a:lnTo>
                  <a:lnTo>
                    <a:pt x="24783" y="12963"/>
                  </a:lnTo>
                  <a:lnTo>
                    <a:pt x="26057" y="13929"/>
                  </a:lnTo>
                  <a:lnTo>
                    <a:pt x="26717" y="14457"/>
                  </a:lnTo>
                  <a:lnTo>
                    <a:pt x="27332" y="14940"/>
                  </a:lnTo>
                  <a:lnTo>
                    <a:pt x="27903" y="15511"/>
                  </a:lnTo>
                  <a:lnTo>
                    <a:pt x="28474" y="16083"/>
                  </a:lnTo>
                  <a:lnTo>
                    <a:pt x="29001" y="16698"/>
                  </a:lnTo>
                  <a:lnTo>
                    <a:pt x="29441" y="17357"/>
                  </a:lnTo>
                  <a:lnTo>
                    <a:pt x="29792" y="17928"/>
                  </a:lnTo>
                  <a:lnTo>
                    <a:pt x="30056" y="18455"/>
                  </a:lnTo>
                  <a:lnTo>
                    <a:pt x="30320" y="19070"/>
                  </a:lnTo>
                  <a:lnTo>
                    <a:pt x="30495" y="19642"/>
                  </a:lnTo>
                  <a:lnTo>
                    <a:pt x="30715" y="20257"/>
                  </a:lnTo>
                  <a:lnTo>
                    <a:pt x="30847" y="20872"/>
                  </a:lnTo>
                  <a:lnTo>
                    <a:pt x="31067" y="22146"/>
                  </a:lnTo>
                  <a:lnTo>
                    <a:pt x="31199" y="23421"/>
                  </a:lnTo>
                  <a:lnTo>
                    <a:pt x="31286" y="24651"/>
                  </a:lnTo>
                  <a:lnTo>
                    <a:pt x="31330" y="25881"/>
                  </a:lnTo>
                  <a:lnTo>
                    <a:pt x="31330" y="27068"/>
                  </a:lnTo>
                  <a:lnTo>
                    <a:pt x="31506" y="64945"/>
                  </a:lnTo>
                  <a:lnTo>
                    <a:pt x="30627" y="65428"/>
                  </a:lnTo>
                  <a:lnTo>
                    <a:pt x="29748" y="65956"/>
                  </a:lnTo>
                  <a:lnTo>
                    <a:pt x="28826" y="66395"/>
                  </a:lnTo>
                  <a:lnTo>
                    <a:pt x="27903" y="66834"/>
                  </a:lnTo>
                  <a:lnTo>
                    <a:pt x="26980" y="67230"/>
                  </a:lnTo>
                  <a:lnTo>
                    <a:pt x="26013" y="67581"/>
                  </a:lnTo>
                  <a:lnTo>
                    <a:pt x="25047" y="67933"/>
                  </a:lnTo>
                  <a:lnTo>
                    <a:pt x="24080" y="68240"/>
                  </a:lnTo>
                  <a:lnTo>
                    <a:pt x="23113" y="68504"/>
                  </a:lnTo>
                  <a:lnTo>
                    <a:pt x="22103" y="68724"/>
                  </a:lnTo>
                  <a:lnTo>
                    <a:pt x="21136" y="68900"/>
                  </a:lnTo>
                  <a:lnTo>
                    <a:pt x="20125" y="69075"/>
                  </a:lnTo>
                  <a:lnTo>
                    <a:pt x="19115" y="69207"/>
                  </a:lnTo>
                  <a:lnTo>
                    <a:pt x="18104" y="69295"/>
                  </a:lnTo>
                  <a:lnTo>
                    <a:pt x="17093" y="69339"/>
                  </a:lnTo>
                  <a:lnTo>
                    <a:pt x="16083" y="69383"/>
                  </a:lnTo>
                  <a:lnTo>
                    <a:pt x="15028" y="69383"/>
                  </a:lnTo>
                  <a:lnTo>
                    <a:pt x="14018" y="69295"/>
                  </a:lnTo>
                  <a:lnTo>
                    <a:pt x="13007" y="69207"/>
                  </a:lnTo>
                  <a:lnTo>
                    <a:pt x="11996" y="69075"/>
                  </a:lnTo>
                  <a:lnTo>
                    <a:pt x="10986" y="68944"/>
                  </a:lnTo>
                  <a:lnTo>
                    <a:pt x="9975" y="68724"/>
                  </a:lnTo>
                  <a:lnTo>
                    <a:pt x="8964" y="68504"/>
                  </a:lnTo>
                  <a:lnTo>
                    <a:pt x="7998" y="68240"/>
                  </a:lnTo>
                  <a:lnTo>
                    <a:pt x="6987" y="67933"/>
                  </a:lnTo>
                  <a:lnTo>
                    <a:pt x="6020" y="67625"/>
                  </a:lnTo>
                  <a:lnTo>
                    <a:pt x="5097" y="67230"/>
                  </a:lnTo>
                  <a:lnTo>
                    <a:pt x="4131" y="66834"/>
                  </a:lnTo>
                  <a:lnTo>
                    <a:pt x="3208" y="66439"/>
                  </a:lnTo>
                  <a:lnTo>
                    <a:pt x="2285" y="65956"/>
                  </a:lnTo>
                  <a:lnTo>
                    <a:pt x="1406" y="65472"/>
                  </a:lnTo>
                  <a:lnTo>
                    <a:pt x="528" y="64945"/>
                  </a:lnTo>
                  <a:lnTo>
                    <a:pt x="703" y="27068"/>
                  </a:lnTo>
                  <a:lnTo>
                    <a:pt x="703" y="25881"/>
                  </a:lnTo>
                  <a:lnTo>
                    <a:pt x="747" y="24651"/>
                  </a:lnTo>
                  <a:lnTo>
                    <a:pt x="835" y="23421"/>
                  </a:lnTo>
                  <a:lnTo>
                    <a:pt x="967" y="22146"/>
                  </a:lnTo>
                  <a:lnTo>
                    <a:pt x="1187" y="20872"/>
                  </a:lnTo>
                  <a:lnTo>
                    <a:pt x="1318" y="20257"/>
                  </a:lnTo>
                  <a:lnTo>
                    <a:pt x="1538" y="19642"/>
                  </a:lnTo>
                  <a:lnTo>
                    <a:pt x="1714" y="19070"/>
                  </a:lnTo>
                  <a:lnTo>
                    <a:pt x="1978" y="18455"/>
                  </a:lnTo>
                  <a:lnTo>
                    <a:pt x="2241" y="17928"/>
                  </a:lnTo>
                  <a:lnTo>
                    <a:pt x="2593" y="17357"/>
                  </a:lnTo>
                  <a:lnTo>
                    <a:pt x="3032" y="16698"/>
                  </a:lnTo>
                  <a:lnTo>
                    <a:pt x="3560" y="16083"/>
                  </a:lnTo>
                  <a:lnTo>
                    <a:pt x="4131" y="15511"/>
                  </a:lnTo>
                  <a:lnTo>
                    <a:pt x="4702" y="14940"/>
                  </a:lnTo>
                  <a:lnTo>
                    <a:pt x="5317" y="14457"/>
                  </a:lnTo>
                  <a:lnTo>
                    <a:pt x="5976" y="13929"/>
                  </a:lnTo>
                  <a:lnTo>
                    <a:pt x="7251" y="12963"/>
                  </a:lnTo>
                  <a:lnTo>
                    <a:pt x="8481" y="12084"/>
                  </a:lnTo>
                  <a:lnTo>
                    <a:pt x="9667" y="11117"/>
                  </a:lnTo>
                  <a:lnTo>
                    <a:pt x="10239" y="10590"/>
                  </a:lnTo>
                  <a:lnTo>
                    <a:pt x="10766" y="10063"/>
                  </a:lnTo>
                  <a:lnTo>
                    <a:pt x="11293" y="9491"/>
                  </a:lnTo>
                  <a:lnTo>
                    <a:pt x="11777" y="8876"/>
                  </a:lnTo>
                  <a:lnTo>
                    <a:pt x="11996" y="8525"/>
                  </a:lnTo>
                  <a:lnTo>
                    <a:pt x="12216" y="8129"/>
                  </a:lnTo>
                  <a:lnTo>
                    <a:pt x="12436" y="7690"/>
                  </a:lnTo>
                  <a:lnTo>
                    <a:pt x="12611" y="7250"/>
                  </a:lnTo>
                  <a:lnTo>
                    <a:pt x="12743" y="6811"/>
                  </a:lnTo>
                  <a:lnTo>
                    <a:pt x="12831" y="6372"/>
                  </a:lnTo>
                  <a:lnTo>
                    <a:pt x="13007" y="5361"/>
                  </a:lnTo>
                  <a:lnTo>
                    <a:pt x="13139" y="4306"/>
                  </a:lnTo>
                  <a:lnTo>
                    <a:pt x="13183" y="3208"/>
                  </a:lnTo>
                  <a:lnTo>
                    <a:pt x="13227" y="791"/>
                  </a:lnTo>
                  <a:lnTo>
                    <a:pt x="13886" y="967"/>
                  </a:lnTo>
                  <a:lnTo>
                    <a:pt x="14589" y="1055"/>
                  </a:lnTo>
                  <a:lnTo>
                    <a:pt x="15336" y="1143"/>
                  </a:lnTo>
                  <a:lnTo>
                    <a:pt x="16039" y="1143"/>
                  </a:lnTo>
                  <a:lnTo>
                    <a:pt x="16742" y="1099"/>
                  </a:lnTo>
                  <a:lnTo>
                    <a:pt x="17445" y="1011"/>
                  </a:lnTo>
                  <a:lnTo>
                    <a:pt x="18148" y="879"/>
                  </a:lnTo>
                  <a:lnTo>
                    <a:pt x="18807" y="659"/>
                  </a:lnTo>
                  <a:close/>
                  <a:moveTo>
                    <a:pt x="19115" y="0"/>
                  </a:moveTo>
                  <a:lnTo>
                    <a:pt x="19027" y="44"/>
                  </a:lnTo>
                  <a:lnTo>
                    <a:pt x="18280" y="264"/>
                  </a:lnTo>
                  <a:lnTo>
                    <a:pt x="17533" y="440"/>
                  </a:lnTo>
                  <a:lnTo>
                    <a:pt x="16786" y="571"/>
                  </a:lnTo>
                  <a:lnTo>
                    <a:pt x="16039" y="615"/>
                  </a:lnTo>
                  <a:lnTo>
                    <a:pt x="15248" y="615"/>
                  </a:lnTo>
                  <a:lnTo>
                    <a:pt x="14501" y="527"/>
                  </a:lnTo>
                  <a:lnTo>
                    <a:pt x="13754" y="352"/>
                  </a:lnTo>
                  <a:lnTo>
                    <a:pt x="13007" y="176"/>
                  </a:lnTo>
                  <a:lnTo>
                    <a:pt x="12875" y="176"/>
                  </a:lnTo>
                  <a:lnTo>
                    <a:pt x="12743" y="220"/>
                  </a:lnTo>
                  <a:lnTo>
                    <a:pt x="12699" y="308"/>
                  </a:lnTo>
                  <a:lnTo>
                    <a:pt x="12699" y="396"/>
                  </a:lnTo>
                  <a:lnTo>
                    <a:pt x="12699" y="483"/>
                  </a:lnTo>
                  <a:lnTo>
                    <a:pt x="12655" y="2944"/>
                  </a:lnTo>
                  <a:lnTo>
                    <a:pt x="12611" y="4087"/>
                  </a:lnTo>
                  <a:lnTo>
                    <a:pt x="12524" y="5097"/>
                  </a:lnTo>
                  <a:lnTo>
                    <a:pt x="12348" y="6108"/>
                  </a:lnTo>
                  <a:lnTo>
                    <a:pt x="12260" y="6547"/>
                  </a:lnTo>
                  <a:lnTo>
                    <a:pt x="12128" y="6987"/>
                  </a:lnTo>
                  <a:lnTo>
                    <a:pt x="11952" y="7426"/>
                  </a:lnTo>
                  <a:lnTo>
                    <a:pt x="11777" y="7822"/>
                  </a:lnTo>
                  <a:lnTo>
                    <a:pt x="11557" y="8217"/>
                  </a:lnTo>
                  <a:lnTo>
                    <a:pt x="11337" y="8569"/>
                  </a:lnTo>
                  <a:lnTo>
                    <a:pt x="10854" y="9140"/>
                  </a:lnTo>
                  <a:lnTo>
                    <a:pt x="10370" y="9711"/>
                  </a:lnTo>
                  <a:lnTo>
                    <a:pt x="9843" y="10238"/>
                  </a:lnTo>
                  <a:lnTo>
                    <a:pt x="9316" y="10722"/>
                  </a:lnTo>
                  <a:lnTo>
                    <a:pt x="8129" y="11644"/>
                  </a:lnTo>
                  <a:lnTo>
                    <a:pt x="6943" y="12523"/>
                  </a:lnTo>
                  <a:lnTo>
                    <a:pt x="5625" y="13534"/>
                  </a:lnTo>
                  <a:lnTo>
                    <a:pt x="4966" y="14061"/>
                  </a:lnTo>
                  <a:lnTo>
                    <a:pt x="4350" y="14589"/>
                  </a:lnTo>
                  <a:lnTo>
                    <a:pt x="3735" y="15160"/>
                  </a:lnTo>
                  <a:lnTo>
                    <a:pt x="3164" y="15731"/>
                  </a:lnTo>
                  <a:lnTo>
                    <a:pt x="2637" y="16390"/>
                  </a:lnTo>
                  <a:lnTo>
                    <a:pt x="2153" y="17093"/>
                  </a:lnTo>
                  <a:lnTo>
                    <a:pt x="1802" y="17664"/>
                  </a:lnTo>
                  <a:lnTo>
                    <a:pt x="1494" y="18236"/>
                  </a:lnTo>
                  <a:lnTo>
                    <a:pt x="1231" y="18851"/>
                  </a:lnTo>
                  <a:lnTo>
                    <a:pt x="1011" y="19466"/>
                  </a:lnTo>
                  <a:lnTo>
                    <a:pt x="835" y="20081"/>
                  </a:lnTo>
                  <a:lnTo>
                    <a:pt x="659" y="20740"/>
                  </a:lnTo>
                  <a:lnTo>
                    <a:pt x="571" y="21399"/>
                  </a:lnTo>
                  <a:lnTo>
                    <a:pt x="440" y="22015"/>
                  </a:lnTo>
                  <a:lnTo>
                    <a:pt x="308" y="23333"/>
                  </a:lnTo>
                  <a:lnTo>
                    <a:pt x="220" y="24607"/>
                  </a:lnTo>
                  <a:lnTo>
                    <a:pt x="176" y="25881"/>
                  </a:lnTo>
                  <a:lnTo>
                    <a:pt x="176" y="27068"/>
                  </a:lnTo>
                  <a:lnTo>
                    <a:pt x="0" y="65033"/>
                  </a:lnTo>
                  <a:lnTo>
                    <a:pt x="44" y="65165"/>
                  </a:lnTo>
                  <a:lnTo>
                    <a:pt x="88" y="65209"/>
                  </a:lnTo>
                  <a:lnTo>
                    <a:pt x="176" y="65340"/>
                  </a:lnTo>
                  <a:lnTo>
                    <a:pt x="1055" y="65868"/>
                  </a:lnTo>
                  <a:lnTo>
                    <a:pt x="1978" y="66395"/>
                  </a:lnTo>
                  <a:lnTo>
                    <a:pt x="2900" y="66834"/>
                  </a:lnTo>
                  <a:lnTo>
                    <a:pt x="3823" y="67274"/>
                  </a:lnTo>
                  <a:lnTo>
                    <a:pt x="4790" y="67713"/>
                  </a:lnTo>
                  <a:lnTo>
                    <a:pt x="5757" y="68065"/>
                  </a:lnTo>
                  <a:lnTo>
                    <a:pt x="6767" y="68416"/>
                  </a:lnTo>
                  <a:lnTo>
                    <a:pt x="7778" y="68724"/>
                  </a:lnTo>
                  <a:lnTo>
                    <a:pt x="8789" y="68987"/>
                  </a:lnTo>
                  <a:lnTo>
                    <a:pt x="9799" y="69251"/>
                  </a:lnTo>
                  <a:lnTo>
                    <a:pt x="10810" y="69427"/>
                  </a:lnTo>
                  <a:lnTo>
                    <a:pt x="11864" y="69603"/>
                  </a:lnTo>
                  <a:lnTo>
                    <a:pt x="12875" y="69734"/>
                  </a:lnTo>
                  <a:lnTo>
                    <a:pt x="13930" y="69822"/>
                  </a:lnTo>
                  <a:lnTo>
                    <a:pt x="14984" y="69910"/>
                  </a:lnTo>
                  <a:lnTo>
                    <a:pt x="16083" y="69910"/>
                  </a:lnTo>
                  <a:lnTo>
                    <a:pt x="17093" y="69866"/>
                  </a:lnTo>
                  <a:lnTo>
                    <a:pt x="18148" y="69822"/>
                  </a:lnTo>
                  <a:lnTo>
                    <a:pt x="19203" y="69734"/>
                  </a:lnTo>
                  <a:lnTo>
                    <a:pt x="20213" y="69603"/>
                  </a:lnTo>
                  <a:lnTo>
                    <a:pt x="21268" y="69427"/>
                  </a:lnTo>
                  <a:lnTo>
                    <a:pt x="22278" y="69207"/>
                  </a:lnTo>
                  <a:lnTo>
                    <a:pt x="23333" y="68987"/>
                  </a:lnTo>
                  <a:lnTo>
                    <a:pt x="24344" y="68724"/>
                  </a:lnTo>
                  <a:lnTo>
                    <a:pt x="25354" y="68372"/>
                  </a:lnTo>
                  <a:lnTo>
                    <a:pt x="26321" y="68065"/>
                  </a:lnTo>
                  <a:lnTo>
                    <a:pt x="27288" y="67669"/>
                  </a:lnTo>
                  <a:lnTo>
                    <a:pt x="28254" y="67230"/>
                  </a:lnTo>
                  <a:lnTo>
                    <a:pt x="29221" y="66790"/>
                  </a:lnTo>
                  <a:lnTo>
                    <a:pt x="30144" y="66307"/>
                  </a:lnTo>
                  <a:lnTo>
                    <a:pt x="31067" y="65824"/>
                  </a:lnTo>
                  <a:lnTo>
                    <a:pt x="31946" y="65252"/>
                  </a:lnTo>
                  <a:lnTo>
                    <a:pt x="31989" y="65209"/>
                  </a:lnTo>
                  <a:lnTo>
                    <a:pt x="32033" y="65121"/>
                  </a:lnTo>
                  <a:lnTo>
                    <a:pt x="32077" y="65077"/>
                  </a:lnTo>
                  <a:lnTo>
                    <a:pt x="32033" y="64989"/>
                  </a:lnTo>
                  <a:lnTo>
                    <a:pt x="32033" y="64901"/>
                  </a:lnTo>
                  <a:lnTo>
                    <a:pt x="31858" y="27068"/>
                  </a:lnTo>
                  <a:lnTo>
                    <a:pt x="31858" y="25881"/>
                  </a:lnTo>
                  <a:lnTo>
                    <a:pt x="31814" y="24607"/>
                  </a:lnTo>
                  <a:lnTo>
                    <a:pt x="31726" y="23333"/>
                  </a:lnTo>
                  <a:lnTo>
                    <a:pt x="31594" y="22015"/>
                  </a:lnTo>
                  <a:lnTo>
                    <a:pt x="31462" y="21399"/>
                  </a:lnTo>
                  <a:lnTo>
                    <a:pt x="31330" y="20740"/>
                  </a:lnTo>
                  <a:lnTo>
                    <a:pt x="31199" y="20081"/>
                  </a:lnTo>
                  <a:lnTo>
                    <a:pt x="31023" y="19466"/>
                  </a:lnTo>
                  <a:lnTo>
                    <a:pt x="30803" y="18851"/>
                  </a:lnTo>
                  <a:lnTo>
                    <a:pt x="30539" y="18236"/>
                  </a:lnTo>
                  <a:lnTo>
                    <a:pt x="30232" y="17664"/>
                  </a:lnTo>
                  <a:lnTo>
                    <a:pt x="29880" y="17093"/>
                  </a:lnTo>
                  <a:lnTo>
                    <a:pt x="29397" y="16390"/>
                  </a:lnTo>
                  <a:lnTo>
                    <a:pt x="28870" y="15731"/>
                  </a:lnTo>
                  <a:lnTo>
                    <a:pt x="28298" y="15160"/>
                  </a:lnTo>
                  <a:lnTo>
                    <a:pt x="27683" y="14589"/>
                  </a:lnTo>
                  <a:lnTo>
                    <a:pt x="27068" y="14061"/>
                  </a:lnTo>
                  <a:lnTo>
                    <a:pt x="26409" y="13534"/>
                  </a:lnTo>
                  <a:lnTo>
                    <a:pt x="25091" y="12523"/>
                  </a:lnTo>
                  <a:lnTo>
                    <a:pt x="23904" y="11644"/>
                  </a:lnTo>
                  <a:lnTo>
                    <a:pt x="22718" y="10722"/>
                  </a:lnTo>
                  <a:lnTo>
                    <a:pt x="22191" y="10238"/>
                  </a:lnTo>
                  <a:lnTo>
                    <a:pt x="21663" y="9711"/>
                  </a:lnTo>
                  <a:lnTo>
                    <a:pt x="21136" y="9140"/>
                  </a:lnTo>
                  <a:lnTo>
                    <a:pt x="20697" y="8569"/>
                  </a:lnTo>
                  <a:lnTo>
                    <a:pt x="20477" y="8217"/>
                  </a:lnTo>
                  <a:lnTo>
                    <a:pt x="20257" y="7822"/>
                  </a:lnTo>
                  <a:lnTo>
                    <a:pt x="20081" y="7426"/>
                  </a:lnTo>
                  <a:lnTo>
                    <a:pt x="19906" y="6987"/>
                  </a:lnTo>
                  <a:lnTo>
                    <a:pt x="19774" y="6547"/>
                  </a:lnTo>
                  <a:lnTo>
                    <a:pt x="19686" y="6108"/>
                  </a:lnTo>
                  <a:lnTo>
                    <a:pt x="19510" y="5097"/>
                  </a:lnTo>
                  <a:lnTo>
                    <a:pt x="19422" y="4087"/>
                  </a:lnTo>
                  <a:lnTo>
                    <a:pt x="19378" y="2944"/>
                  </a:lnTo>
                  <a:lnTo>
                    <a:pt x="19334" y="483"/>
                  </a:lnTo>
                  <a:lnTo>
                    <a:pt x="19334" y="396"/>
                  </a:lnTo>
                  <a:lnTo>
                    <a:pt x="19334" y="352"/>
                  </a:lnTo>
                  <a:lnTo>
                    <a:pt x="19378" y="264"/>
                  </a:lnTo>
                  <a:lnTo>
                    <a:pt x="19334" y="176"/>
                  </a:lnTo>
                  <a:lnTo>
                    <a:pt x="19290" y="88"/>
                  </a:lnTo>
                  <a:lnTo>
                    <a:pt x="19203" y="44"/>
                  </a:lnTo>
                  <a:lnTo>
                    <a:pt x="191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2"/>
            <p:cNvSpPr/>
            <p:nvPr/>
          </p:nvSpPr>
          <p:spPr>
            <a:xfrm>
              <a:off x="7407242" y="3235594"/>
              <a:ext cx="22869" cy="83607"/>
            </a:xfrm>
            <a:custGeom>
              <a:rect b="b" l="l" r="r" t="t"/>
              <a:pathLst>
                <a:path extrusionOk="0" h="1934" w="529">
                  <a:moveTo>
                    <a:pt x="265" y="0"/>
                  </a:moveTo>
                  <a:lnTo>
                    <a:pt x="133" y="44"/>
                  </a:lnTo>
                  <a:lnTo>
                    <a:pt x="45" y="88"/>
                  </a:lnTo>
                  <a:lnTo>
                    <a:pt x="1" y="176"/>
                  </a:lnTo>
                  <a:lnTo>
                    <a:pt x="1" y="264"/>
                  </a:lnTo>
                  <a:lnTo>
                    <a:pt x="1" y="1670"/>
                  </a:lnTo>
                  <a:lnTo>
                    <a:pt x="1" y="1758"/>
                  </a:lnTo>
                  <a:lnTo>
                    <a:pt x="45" y="1846"/>
                  </a:lnTo>
                  <a:lnTo>
                    <a:pt x="133" y="1934"/>
                  </a:lnTo>
                  <a:lnTo>
                    <a:pt x="352" y="1934"/>
                  </a:lnTo>
                  <a:lnTo>
                    <a:pt x="440" y="1846"/>
                  </a:lnTo>
                  <a:lnTo>
                    <a:pt x="484" y="1758"/>
                  </a:lnTo>
                  <a:lnTo>
                    <a:pt x="528" y="1670"/>
                  </a:lnTo>
                  <a:lnTo>
                    <a:pt x="528" y="264"/>
                  </a:lnTo>
                  <a:lnTo>
                    <a:pt x="484" y="176"/>
                  </a:lnTo>
                  <a:lnTo>
                    <a:pt x="440" y="88"/>
                  </a:lnTo>
                  <a:lnTo>
                    <a:pt x="352" y="44"/>
                  </a:lnTo>
                  <a:lnTo>
                    <a:pt x="2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2"/>
            <p:cNvSpPr/>
            <p:nvPr/>
          </p:nvSpPr>
          <p:spPr>
            <a:xfrm>
              <a:off x="7517435" y="3235594"/>
              <a:ext cx="22825" cy="83607"/>
            </a:xfrm>
            <a:custGeom>
              <a:rect b="b" l="l" r="r" t="t"/>
              <a:pathLst>
                <a:path extrusionOk="0" h="1934" w="528">
                  <a:moveTo>
                    <a:pt x="264" y="0"/>
                  </a:moveTo>
                  <a:lnTo>
                    <a:pt x="176" y="44"/>
                  </a:lnTo>
                  <a:lnTo>
                    <a:pt x="88" y="88"/>
                  </a:lnTo>
                  <a:lnTo>
                    <a:pt x="44" y="176"/>
                  </a:lnTo>
                  <a:lnTo>
                    <a:pt x="0" y="264"/>
                  </a:lnTo>
                  <a:lnTo>
                    <a:pt x="0" y="1670"/>
                  </a:lnTo>
                  <a:lnTo>
                    <a:pt x="44" y="1758"/>
                  </a:lnTo>
                  <a:lnTo>
                    <a:pt x="88" y="1846"/>
                  </a:lnTo>
                  <a:lnTo>
                    <a:pt x="176" y="1934"/>
                  </a:lnTo>
                  <a:lnTo>
                    <a:pt x="352" y="1934"/>
                  </a:lnTo>
                  <a:lnTo>
                    <a:pt x="440" y="1846"/>
                  </a:lnTo>
                  <a:lnTo>
                    <a:pt x="528" y="1758"/>
                  </a:lnTo>
                  <a:lnTo>
                    <a:pt x="528" y="1670"/>
                  </a:lnTo>
                  <a:lnTo>
                    <a:pt x="528" y="264"/>
                  </a:lnTo>
                  <a:lnTo>
                    <a:pt x="528" y="176"/>
                  </a:lnTo>
                  <a:lnTo>
                    <a:pt x="440" y="88"/>
                  </a:lnTo>
                  <a:lnTo>
                    <a:pt x="352" y="44"/>
                  </a:lnTo>
                  <a:lnTo>
                    <a:pt x="2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2"/>
            <p:cNvSpPr/>
            <p:nvPr/>
          </p:nvSpPr>
          <p:spPr>
            <a:xfrm>
              <a:off x="7336993" y="3383743"/>
              <a:ext cx="273559" cy="70335"/>
            </a:xfrm>
            <a:custGeom>
              <a:rect b="b" l="l" r="r" t="t"/>
              <a:pathLst>
                <a:path extrusionOk="0" h="1627" w="6328">
                  <a:moveTo>
                    <a:pt x="5976" y="1"/>
                  </a:moveTo>
                  <a:lnTo>
                    <a:pt x="5888" y="45"/>
                  </a:lnTo>
                  <a:lnTo>
                    <a:pt x="5581" y="265"/>
                  </a:lnTo>
                  <a:lnTo>
                    <a:pt x="5273" y="484"/>
                  </a:lnTo>
                  <a:lnTo>
                    <a:pt x="4965" y="660"/>
                  </a:lnTo>
                  <a:lnTo>
                    <a:pt x="4614" y="792"/>
                  </a:lnTo>
                  <a:lnTo>
                    <a:pt x="4262" y="924"/>
                  </a:lnTo>
                  <a:lnTo>
                    <a:pt x="3911" y="1012"/>
                  </a:lnTo>
                  <a:lnTo>
                    <a:pt x="3559" y="1055"/>
                  </a:lnTo>
                  <a:lnTo>
                    <a:pt x="3164" y="1099"/>
                  </a:lnTo>
                  <a:lnTo>
                    <a:pt x="2812" y="1099"/>
                  </a:lnTo>
                  <a:lnTo>
                    <a:pt x="2461" y="1055"/>
                  </a:lnTo>
                  <a:lnTo>
                    <a:pt x="2065" y="968"/>
                  </a:lnTo>
                  <a:lnTo>
                    <a:pt x="1714" y="880"/>
                  </a:lnTo>
                  <a:lnTo>
                    <a:pt x="1362" y="748"/>
                  </a:lnTo>
                  <a:lnTo>
                    <a:pt x="1055" y="572"/>
                  </a:lnTo>
                  <a:lnTo>
                    <a:pt x="703" y="396"/>
                  </a:lnTo>
                  <a:lnTo>
                    <a:pt x="439" y="177"/>
                  </a:lnTo>
                  <a:lnTo>
                    <a:pt x="308" y="133"/>
                  </a:lnTo>
                  <a:lnTo>
                    <a:pt x="132" y="133"/>
                  </a:lnTo>
                  <a:lnTo>
                    <a:pt x="44" y="221"/>
                  </a:lnTo>
                  <a:lnTo>
                    <a:pt x="0" y="308"/>
                  </a:lnTo>
                  <a:lnTo>
                    <a:pt x="0" y="396"/>
                  </a:lnTo>
                  <a:lnTo>
                    <a:pt x="44" y="528"/>
                  </a:lnTo>
                  <a:lnTo>
                    <a:pt x="88" y="572"/>
                  </a:lnTo>
                  <a:lnTo>
                    <a:pt x="439" y="836"/>
                  </a:lnTo>
                  <a:lnTo>
                    <a:pt x="791" y="1012"/>
                  </a:lnTo>
                  <a:lnTo>
                    <a:pt x="1143" y="1187"/>
                  </a:lnTo>
                  <a:lnTo>
                    <a:pt x="1494" y="1363"/>
                  </a:lnTo>
                  <a:lnTo>
                    <a:pt x="1890" y="1451"/>
                  </a:lnTo>
                  <a:lnTo>
                    <a:pt x="2285" y="1539"/>
                  </a:lnTo>
                  <a:lnTo>
                    <a:pt x="2680" y="1583"/>
                  </a:lnTo>
                  <a:lnTo>
                    <a:pt x="3076" y="1627"/>
                  </a:lnTo>
                  <a:lnTo>
                    <a:pt x="3208" y="1627"/>
                  </a:lnTo>
                  <a:lnTo>
                    <a:pt x="3603" y="1583"/>
                  </a:lnTo>
                  <a:lnTo>
                    <a:pt x="3999" y="1539"/>
                  </a:lnTo>
                  <a:lnTo>
                    <a:pt x="4438" y="1451"/>
                  </a:lnTo>
                  <a:lnTo>
                    <a:pt x="4790" y="1319"/>
                  </a:lnTo>
                  <a:lnTo>
                    <a:pt x="5185" y="1143"/>
                  </a:lnTo>
                  <a:lnTo>
                    <a:pt x="5537" y="924"/>
                  </a:lnTo>
                  <a:lnTo>
                    <a:pt x="5888" y="704"/>
                  </a:lnTo>
                  <a:lnTo>
                    <a:pt x="6240" y="440"/>
                  </a:lnTo>
                  <a:lnTo>
                    <a:pt x="6284" y="396"/>
                  </a:lnTo>
                  <a:lnTo>
                    <a:pt x="6328" y="265"/>
                  </a:lnTo>
                  <a:lnTo>
                    <a:pt x="6328" y="177"/>
                  </a:lnTo>
                  <a:lnTo>
                    <a:pt x="6240" y="89"/>
                  </a:lnTo>
                  <a:lnTo>
                    <a:pt x="6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2"/>
            <p:cNvSpPr/>
            <p:nvPr/>
          </p:nvSpPr>
          <p:spPr>
            <a:xfrm>
              <a:off x="8091097" y="2504272"/>
              <a:ext cx="193800" cy="395122"/>
            </a:xfrm>
            <a:custGeom>
              <a:rect b="b" l="l" r="r" t="t"/>
              <a:pathLst>
                <a:path extrusionOk="0" h="9140" w="4483">
                  <a:moveTo>
                    <a:pt x="1934" y="0"/>
                  </a:moveTo>
                  <a:lnTo>
                    <a:pt x="1802" y="44"/>
                  </a:lnTo>
                  <a:lnTo>
                    <a:pt x="1670" y="132"/>
                  </a:lnTo>
                  <a:lnTo>
                    <a:pt x="1583" y="264"/>
                  </a:lnTo>
                  <a:lnTo>
                    <a:pt x="1539" y="440"/>
                  </a:lnTo>
                  <a:lnTo>
                    <a:pt x="1539" y="703"/>
                  </a:lnTo>
                  <a:lnTo>
                    <a:pt x="1539" y="1362"/>
                  </a:lnTo>
                  <a:lnTo>
                    <a:pt x="1539" y="1670"/>
                  </a:lnTo>
                  <a:lnTo>
                    <a:pt x="1539" y="1978"/>
                  </a:lnTo>
                  <a:lnTo>
                    <a:pt x="1011" y="2329"/>
                  </a:lnTo>
                  <a:lnTo>
                    <a:pt x="748" y="2549"/>
                  </a:lnTo>
                  <a:lnTo>
                    <a:pt x="528" y="2768"/>
                  </a:lnTo>
                  <a:lnTo>
                    <a:pt x="308" y="3032"/>
                  </a:lnTo>
                  <a:lnTo>
                    <a:pt x="176" y="3296"/>
                  </a:lnTo>
                  <a:lnTo>
                    <a:pt x="89" y="3559"/>
                  </a:lnTo>
                  <a:lnTo>
                    <a:pt x="89" y="3867"/>
                  </a:lnTo>
                  <a:lnTo>
                    <a:pt x="220" y="4087"/>
                  </a:lnTo>
                  <a:lnTo>
                    <a:pt x="352" y="4262"/>
                  </a:lnTo>
                  <a:lnTo>
                    <a:pt x="572" y="4394"/>
                  </a:lnTo>
                  <a:lnTo>
                    <a:pt x="792" y="4438"/>
                  </a:lnTo>
                  <a:lnTo>
                    <a:pt x="440" y="4746"/>
                  </a:lnTo>
                  <a:lnTo>
                    <a:pt x="176" y="5053"/>
                  </a:lnTo>
                  <a:lnTo>
                    <a:pt x="89" y="5273"/>
                  </a:lnTo>
                  <a:lnTo>
                    <a:pt x="1" y="5537"/>
                  </a:lnTo>
                  <a:lnTo>
                    <a:pt x="1" y="5756"/>
                  </a:lnTo>
                  <a:lnTo>
                    <a:pt x="45" y="6020"/>
                  </a:lnTo>
                  <a:lnTo>
                    <a:pt x="133" y="6240"/>
                  </a:lnTo>
                  <a:lnTo>
                    <a:pt x="264" y="6416"/>
                  </a:lnTo>
                  <a:lnTo>
                    <a:pt x="440" y="6591"/>
                  </a:lnTo>
                  <a:lnTo>
                    <a:pt x="660" y="6723"/>
                  </a:lnTo>
                  <a:lnTo>
                    <a:pt x="923" y="6855"/>
                  </a:lnTo>
                  <a:lnTo>
                    <a:pt x="1231" y="6855"/>
                  </a:lnTo>
                  <a:lnTo>
                    <a:pt x="1099" y="6943"/>
                  </a:lnTo>
                  <a:lnTo>
                    <a:pt x="967" y="7031"/>
                  </a:lnTo>
                  <a:lnTo>
                    <a:pt x="923" y="7207"/>
                  </a:lnTo>
                  <a:lnTo>
                    <a:pt x="836" y="7382"/>
                  </a:lnTo>
                  <a:lnTo>
                    <a:pt x="792" y="7602"/>
                  </a:lnTo>
                  <a:lnTo>
                    <a:pt x="704" y="7866"/>
                  </a:lnTo>
                  <a:lnTo>
                    <a:pt x="616" y="8085"/>
                  </a:lnTo>
                  <a:lnTo>
                    <a:pt x="616" y="8349"/>
                  </a:lnTo>
                  <a:lnTo>
                    <a:pt x="660" y="8569"/>
                  </a:lnTo>
                  <a:lnTo>
                    <a:pt x="748" y="8744"/>
                  </a:lnTo>
                  <a:lnTo>
                    <a:pt x="880" y="8920"/>
                  </a:lnTo>
                  <a:lnTo>
                    <a:pt x="1055" y="9008"/>
                  </a:lnTo>
                  <a:lnTo>
                    <a:pt x="1275" y="9096"/>
                  </a:lnTo>
                  <a:lnTo>
                    <a:pt x="1495" y="9140"/>
                  </a:lnTo>
                  <a:lnTo>
                    <a:pt x="1758" y="9096"/>
                  </a:lnTo>
                  <a:lnTo>
                    <a:pt x="1978" y="9008"/>
                  </a:lnTo>
                  <a:lnTo>
                    <a:pt x="2417" y="8788"/>
                  </a:lnTo>
                  <a:lnTo>
                    <a:pt x="2813" y="8481"/>
                  </a:lnTo>
                  <a:lnTo>
                    <a:pt x="3252" y="8173"/>
                  </a:lnTo>
                  <a:lnTo>
                    <a:pt x="3736" y="7778"/>
                  </a:lnTo>
                  <a:lnTo>
                    <a:pt x="3911" y="7558"/>
                  </a:lnTo>
                  <a:lnTo>
                    <a:pt x="4131" y="7338"/>
                  </a:lnTo>
                  <a:lnTo>
                    <a:pt x="4263" y="7119"/>
                  </a:lnTo>
                  <a:lnTo>
                    <a:pt x="4395" y="6855"/>
                  </a:lnTo>
                  <a:lnTo>
                    <a:pt x="4439" y="6635"/>
                  </a:lnTo>
                  <a:lnTo>
                    <a:pt x="4483" y="6372"/>
                  </a:lnTo>
                  <a:lnTo>
                    <a:pt x="4439" y="6152"/>
                  </a:lnTo>
                  <a:lnTo>
                    <a:pt x="4351" y="5932"/>
                  </a:lnTo>
                  <a:lnTo>
                    <a:pt x="4263" y="5756"/>
                  </a:lnTo>
                  <a:lnTo>
                    <a:pt x="4131" y="5581"/>
                  </a:lnTo>
                  <a:lnTo>
                    <a:pt x="3911" y="5449"/>
                  </a:lnTo>
                  <a:lnTo>
                    <a:pt x="3692" y="5361"/>
                  </a:lnTo>
                  <a:lnTo>
                    <a:pt x="3692" y="5317"/>
                  </a:lnTo>
                  <a:lnTo>
                    <a:pt x="3955" y="4746"/>
                  </a:lnTo>
                  <a:lnTo>
                    <a:pt x="4087" y="4438"/>
                  </a:lnTo>
                  <a:lnTo>
                    <a:pt x="4175" y="4175"/>
                  </a:lnTo>
                  <a:lnTo>
                    <a:pt x="4219" y="3867"/>
                  </a:lnTo>
                  <a:lnTo>
                    <a:pt x="4175" y="3559"/>
                  </a:lnTo>
                  <a:lnTo>
                    <a:pt x="4043" y="3296"/>
                  </a:lnTo>
                  <a:lnTo>
                    <a:pt x="3868" y="3032"/>
                  </a:lnTo>
                  <a:lnTo>
                    <a:pt x="3780" y="2944"/>
                  </a:lnTo>
                  <a:lnTo>
                    <a:pt x="3648" y="2856"/>
                  </a:lnTo>
                  <a:lnTo>
                    <a:pt x="3868" y="2505"/>
                  </a:lnTo>
                  <a:lnTo>
                    <a:pt x="4043" y="2153"/>
                  </a:lnTo>
                  <a:lnTo>
                    <a:pt x="4175" y="1758"/>
                  </a:lnTo>
                  <a:lnTo>
                    <a:pt x="4175" y="1582"/>
                  </a:lnTo>
                  <a:lnTo>
                    <a:pt x="4175" y="1406"/>
                  </a:lnTo>
                  <a:lnTo>
                    <a:pt x="4087" y="1055"/>
                  </a:lnTo>
                  <a:lnTo>
                    <a:pt x="3911" y="835"/>
                  </a:lnTo>
                  <a:lnTo>
                    <a:pt x="3736" y="615"/>
                  </a:lnTo>
                  <a:lnTo>
                    <a:pt x="3516" y="440"/>
                  </a:lnTo>
                  <a:lnTo>
                    <a:pt x="3252" y="352"/>
                  </a:lnTo>
                  <a:lnTo>
                    <a:pt x="2945" y="264"/>
                  </a:lnTo>
                  <a:lnTo>
                    <a:pt x="2637" y="220"/>
                  </a:lnTo>
                  <a:lnTo>
                    <a:pt x="2374" y="176"/>
                  </a:lnTo>
                  <a:lnTo>
                    <a:pt x="2242" y="88"/>
                  </a:lnTo>
                  <a:lnTo>
                    <a:pt x="20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2"/>
            <p:cNvSpPr/>
            <p:nvPr/>
          </p:nvSpPr>
          <p:spPr>
            <a:xfrm>
              <a:off x="8155683" y="2356079"/>
              <a:ext cx="91215" cy="142529"/>
            </a:xfrm>
            <a:custGeom>
              <a:rect b="b" l="l" r="r" t="t"/>
              <a:pathLst>
                <a:path extrusionOk="0" h="3297" w="2110">
                  <a:moveTo>
                    <a:pt x="923" y="1"/>
                  </a:moveTo>
                  <a:lnTo>
                    <a:pt x="704" y="45"/>
                  </a:lnTo>
                  <a:lnTo>
                    <a:pt x="484" y="133"/>
                  </a:lnTo>
                  <a:lnTo>
                    <a:pt x="308" y="264"/>
                  </a:lnTo>
                  <a:lnTo>
                    <a:pt x="176" y="396"/>
                  </a:lnTo>
                  <a:lnTo>
                    <a:pt x="89" y="572"/>
                  </a:lnTo>
                  <a:lnTo>
                    <a:pt x="45" y="1011"/>
                  </a:lnTo>
                  <a:lnTo>
                    <a:pt x="1" y="1407"/>
                  </a:lnTo>
                  <a:lnTo>
                    <a:pt x="1" y="2198"/>
                  </a:lnTo>
                  <a:lnTo>
                    <a:pt x="1" y="2945"/>
                  </a:lnTo>
                  <a:lnTo>
                    <a:pt x="45" y="3165"/>
                  </a:lnTo>
                  <a:lnTo>
                    <a:pt x="89" y="3252"/>
                  </a:lnTo>
                  <a:lnTo>
                    <a:pt x="176" y="3296"/>
                  </a:lnTo>
                  <a:lnTo>
                    <a:pt x="264" y="3252"/>
                  </a:lnTo>
                  <a:lnTo>
                    <a:pt x="660" y="2989"/>
                  </a:lnTo>
                  <a:lnTo>
                    <a:pt x="1011" y="2681"/>
                  </a:lnTo>
                  <a:lnTo>
                    <a:pt x="1363" y="2374"/>
                  </a:lnTo>
                  <a:lnTo>
                    <a:pt x="1670" y="2022"/>
                  </a:lnTo>
                  <a:lnTo>
                    <a:pt x="1934" y="1627"/>
                  </a:lnTo>
                  <a:lnTo>
                    <a:pt x="2022" y="1451"/>
                  </a:lnTo>
                  <a:lnTo>
                    <a:pt x="2066" y="1231"/>
                  </a:lnTo>
                  <a:lnTo>
                    <a:pt x="2110" y="1011"/>
                  </a:lnTo>
                  <a:lnTo>
                    <a:pt x="2110" y="792"/>
                  </a:lnTo>
                  <a:lnTo>
                    <a:pt x="2066" y="616"/>
                  </a:lnTo>
                  <a:lnTo>
                    <a:pt x="1978" y="440"/>
                  </a:lnTo>
                  <a:lnTo>
                    <a:pt x="1802" y="264"/>
                  </a:lnTo>
                  <a:lnTo>
                    <a:pt x="1627" y="133"/>
                  </a:lnTo>
                  <a:lnTo>
                    <a:pt x="1407" y="45"/>
                  </a:lnTo>
                  <a:lnTo>
                    <a:pt x="11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2"/>
            <p:cNvSpPr/>
            <p:nvPr/>
          </p:nvSpPr>
          <p:spPr>
            <a:xfrm>
              <a:off x="8079728" y="2498565"/>
              <a:ext cx="205170" cy="218484"/>
            </a:xfrm>
            <a:custGeom>
              <a:rect b="b" l="l" r="r" t="t"/>
              <a:pathLst>
                <a:path extrusionOk="0" h="5054" w="4746">
                  <a:moveTo>
                    <a:pt x="2637" y="0"/>
                  </a:moveTo>
                  <a:lnTo>
                    <a:pt x="1933" y="44"/>
                  </a:lnTo>
                  <a:lnTo>
                    <a:pt x="1846" y="88"/>
                  </a:lnTo>
                  <a:lnTo>
                    <a:pt x="1758" y="132"/>
                  </a:lnTo>
                  <a:lnTo>
                    <a:pt x="1714" y="220"/>
                  </a:lnTo>
                  <a:lnTo>
                    <a:pt x="1670" y="352"/>
                  </a:lnTo>
                  <a:lnTo>
                    <a:pt x="1714" y="440"/>
                  </a:lnTo>
                  <a:lnTo>
                    <a:pt x="1802" y="528"/>
                  </a:lnTo>
                  <a:lnTo>
                    <a:pt x="1890" y="572"/>
                  </a:lnTo>
                  <a:lnTo>
                    <a:pt x="1977" y="572"/>
                  </a:lnTo>
                  <a:lnTo>
                    <a:pt x="2637" y="528"/>
                  </a:lnTo>
                  <a:lnTo>
                    <a:pt x="2944" y="528"/>
                  </a:lnTo>
                  <a:lnTo>
                    <a:pt x="3252" y="572"/>
                  </a:lnTo>
                  <a:lnTo>
                    <a:pt x="3559" y="660"/>
                  </a:lnTo>
                  <a:lnTo>
                    <a:pt x="3823" y="791"/>
                  </a:lnTo>
                  <a:lnTo>
                    <a:pt x="3999" y="967"/>
                  </a:lnTo>
                  <a:lnTo>
                    <a:pt x="4131" y="1187"/>
                  </a:lnTo>
                  <a:lnTo>
                    <a:pt x="4218" y="1363"/>
                  </a:lnTo>
                  <a:lnTo>
                    <a:pt x="4218" y="1582"/>
                  </a:lnTo>
                  <a:lnTo>
                    <a:pt x="4218" y="1758"/>
                  </a:lnTo>
                  <a:lnTo>
                    <a:pt x="4174" y="1978"/>
                  </a:lnTo>
                  <a:lnTo>
                    <a:pt x="4043" y="2329"/>
                  </a:lnTo>
                  <a:lnTo>
                    <a:pt x="3867" y="2637"/>
                  </a:lnTo>
                  <a:lnTo>
                    <a:pt x="3691" y="2900"/>
                  </a:lnTo>
                  <a:lnTo>
                    <a:pt x="3471" y="3164"/>
                  </a:lnTo>
                  <a:lnTo>
                    <a:pt x="3252" y="3428"/>
                  </a:lnTo>
                  <a:lnTo>
                    <a:pt x="2988" y="3647"/>
                  </a:lnTo>
                  <a:lnTo>
                    <a:pt x="2680" y="3867"/>
                  </a:lnTo>
                  <a:lnTo>
                    <a:pt x="2417" y="4043"/>
                  </a:lnTo>
                  <a:lnTo>
                    <a:pt x="2109" y="4219"/>
                  </a:lnTo>
                  <a:lnTo>
                    <a:pt x="1802" y="4351"/>
                  </a:lnTo>
                  <a:lnTo>
                    <a:pt x="1362" y="4482"/>
                  </a:lnTo>
                  <a:lnTo>
                    <a:pt x="879" y="4482"/>
                  </a:lnTo>
                  <a:lnTo>
                    <a:pt x="747" y="4394"/>
                  </a:lnTo>
                  <a:lnTo>
                    <a:pt x="615" y="4307"/>
                  </a:lnTo>
                  <a:lnTo>
                    <a:pt x="571" y="4175"/>
                  </a:lnTo>
                  <a:lnTo>
                    <a:pt x="527" y="4087"/>
                  </a:lnTo>
                  <a:lnTo>
                    <a:pt x="527" y="3955"/>
                  </a:lnTo>
                  <a:lnTo>
                    <a:pt x="571" y="3691"/>
                  </a:lnTo>
                  <a:lnTo>
                    <a:pt x="703" y="3472"/>
                  </a:lnTo>
                  <a:lnTo>
                    <a:pt x="835" y="3340"/>
                  </a:lnTo>
                  <a:lnTo>
                    <a:pt x="1186" y="2944"/>
                  </a:lnTo>
                  <a:lnTo>
                    <a:pt x="1582" y="2637"/>
                  </a:lnTo>
                  <a:lnTo>
                    <a:pt x="1977" y="2373"/>
                  </a:lnTo>
                  <a:lnTo>
                    <a:pt x="2461" y="2197"/>
                  </a:lnTo>
                  <a:lnTo>
                    <a:pt x="2549" y="2153"/>
                  </a:lnTo>
                  <a:lnTo>
                    <a:pt x="2593" y="2066"/>
                  </a:lnTo>
                  <a:lnTo>
                    <a:pt x="2637" y="1978"/>
                  </a:lnTo>
                  <a:lnTo>
                    <a:pt x="2637" y="1846"/>
                  </a:lnTo>
                  <a:lnTo>
                    <a:pt x="2549" y="1758"/>
                  </a:lnTo>
                  <a:lnTo>
                    <a:pt x="2461" y="1714"/>
                  </a:lnTo>
                  <a:lnTo>
                    <a:pt x="2373" y="1670"/>
                  </a:lnTo>
                  <a:lnTo>
                    <a:pt x="2285" y="1714"/>
                  </a:lnTo>
                  <a:lnTo>
                    <a:pt x="1758" y="1934"/>
                  </a:lnTo>
                  <a:lnTo>
                    <a:pt x="1274" y="2197"/>
                  </a:lnTo>
                  <a:lnTo>
                    <a:pt x="791" y="2593"/>
                  </a:lnTo>
                  <a:lnTo>
                    <a:pt x="439" y="2988"/>
                  </a:lnTo>
                  <a:lnTo>
                    <a:pt x="176" y="3384"/>
                  </a:lnTo>
                  <a:lnTo>
                    <a:pt x="0" y="3735"/>
                  </a:lnTo>
                  <a:lnTo>
                    <a:pt x="0" y="3911"/>
                  </a:lnTo>
                  <a:lnTo>
                    <a:pt x="0" y="4087"/>
                  </a:lnTo>
                  <a:lnTo>
                    <a:pt x="0" y="4263"/>
                  </a:lnTo>
                  <a:lnTo>
                    <a:pt x="88" y="4394"/>
                  </a:lnTo>
                  <a:lnTo>
                    <a:pt x="220" y="4658"/>
                  </a:lnTo>
                  <a:lnTo>
                    <a:pt x="439" y="4834"/>
                  </a:lnTo>
                  <a:lnTo>
                    <a:pt x="703" y="4966"/>
                  </a:lnTo>
                  <a:lnTo>
                    <a:pt x="1011" y="5010"/>
                  </a:lnTo>
                  <a:lnTo>
                    <a:pt x="1143" y="5054"/>
                  </a:lnTo>
                  <a:lnTo>
                    <a:pt x="1362" y="5010"/>
                  </a:lnTo>
                  <a:lnTo>
                    <a:pt x="1626" y="4966"/>
                  </a:lnTo>
                  <a:lnTo>
                    <a:pt x="1977" y="4834"/>
                  </a:lnTo>
                  <a:lnTo>
                    <a:pt x="2329" y="4702"/>
                  </a:lnTo>
                  <a:lnTo>
                    <a:pt x="2680" y="4526"/>
                  </a:lnTo>
                  <a:lnTo>
                    <a:pt x="2988" y="4307"/>
                  </a:lnTo>
                  <a:lnTo>
                    <a:pt x="3296" y="4043"/>
                  </a:lnTo>
                  <a:lnTo>
                    <a:pt x="3603" y="3779"/>
                  </a:lnTo>
                  <a:lnTo>
                    <a:pt x="3867" y="3516"/>
                  </a:lnTo>
                  <a:lnTo>
                    <a:pt x="4131" y="3208"/>
                  </a:lnTo>
                  <a:lnTo>
                    <a:pt x="4306" y="2900"/>
                  </a:lnTo>
                  <a:lnTo>
                    <a:pt x="4526" y="2505"/>
                  </a:lnTo>
                  <a:lnTo>
                    <a:pt x="4614" y="2285"/>
                  </a:lnTo>
                  <a:lnTo>
                    <a:pt x="4702" y="2066"/>
                  </a:lnTo>
                  <a:lnTo>
                    <a:pt x="4746" y="1802"/>
                  </a:lnTo>
                  <a:lnTo>
                    <a:pt x="4746" y="1494"/>
                  </a:lnTo>
                  <a:lnTo>
                    <a:pt x="4702" y="1231"/>
                  </a:lnTo>
                  <a:lnTo>
                    <a:pt x="4614" y="967"/>
                  </a:lnTo>
                  <a:lnTo>
                    <a:pt x="4438" y="660"/>
                  </a:lnTo>
                  <a:lnTo>
                    <a:pt x="4131" y="396"/>
                  </a:lnTo>
                  <a:lnTo>
                    <a:pt x="3779" y="176"/>
                  </a:lnTo>
                  <a:lnTo>
                    <a:pt x="3384" y="44"/>
                  </a:lnTo>
                  <a:lnTo>
                    <a:pt x="29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2"/>
            <p:cNvSpPr/>
            <p:nvPr/>
          </p:nvSpPr>
          <p:spPr>
            <a:xfrm>
              <a:off x="8074021" y="2623932"/>
              <a:ext cx="214680" cy="199506"/>
            </a:xfrm>
            <a:custGeom>
              <a:rect b="b" l="l" r="r" t="t"/>
              <a:pathLst>
                <a:path extrusionOk="0" h="4615" w="4966">
                  <a:moveTo>
                    <a:pt x="3999" y="0"/>
                  </a:moveTo>
                  <a:lnTo>
                    <a:pt x="3911" y="44"/>
                  </a:lnTo>
                  <a:lnTo>
                    <a:pt x="3823" y="132"/>
                  </a:lnTo>
                  <a:lnTo>
                    <a:pt x="3779" y="220"/>
                  </a:lnTo>
                  <a:lnTo>
                    <a:pt x="3779" y="308"/>
                  </a:lnTo>
                  <a:lnTo>
                    <a:pt x="3823" y="396"/>
                  </a:lnTo>
                  <a:lnTo>
                    <a:pt x="3911" y="484"/>
                  </a:lnTo>
                  <a:lnTo>
                    <a:pt x="3999" y="528"/>
                  </a:lnTo>
                  <a:lnTo>
                    <a:pt x="4175" y="616"/>
                  </a:lnTo>
                  <a:lnTo>
                    <a:pt x="4306" y="791"/>
                  </a:lnTo>
                  <a:lnTo>
                    <a:pt x="4394" y="967"/>
                  </a:lnTo>
                  <a:lnTo>
                    <a:pt x="4438" y="1187"/>
                  </a:lnTo>
                  <a:lnTo>
                    <a:pt x="4394" y="1407"/>
                  </a:lnTo>
                  <a:lnTo>
                    <a:pt x="4350" y="1626"/>
                  </a:lnTo>
                  <a:lnTo>
                    <a:pt x="4219" y="1890"/>
                  </a:lnTo>
                  <a:lnTo>
                    <a:pt x="4087" y="2154"/>
                  </a:lnTo>
                  <a:lnTo>
                    <a:pt x="3691" y="2681"/>
                  </a:lnTo>
                  <a:lnTo>
                    <a:pt x="3296" y="3120"/>
                  </a:lnTo>
                  <a:lnTo>
                    <a:pt x="2769" y="3516"/>
                  </a:lnTo>
                  <a:lnTo>
                    <a:pt x="2241" y="3823"/>
                  </a:lnTo>
                  <a:lnTo>
                    <a:pt x="1978" y="3955"/>
                  </a:lnTo>
                  <a:lnTo>
                    <a:pt x="1758" y="4043"/>
                  </a:lnTo>
                  <a:lnTo>
                    <a:pt x="1538" y="4087"/>
                  </a:lnTo>
                  <a:lnTo>
                    <a:pt x="1362" y="4087"/>
                  </a:lnTo>
                  <a:lnTo>
                    <a:pt x="1055" y="3999"/>
                  </a:lnTo>
                  <a:lnTo>
                    <a:pt x="835" y="3823"/>
                  </a:lnTo>
                  <a:lnTo>
                    <a:pt x="615" y="3604"/>
                  </a:lnTo>
                  <a:lnTo>
                    <a:pt x="528" y="3340"/>
                  </a:lnTo>
                  <a:lnTo>
                    <a:pt x="528" y="3032"/>
                  </a:lnTo>
                  <a:lnTo>
                    <a:pt x="615" y="2769"/>
                  </a:lnTo>
                  <a:lnTo>
                    <a:pt x="791" y="2505"/>
                  </a:lnTo>
                  <a:lnTo>
                    <a:pt x="1011" y="2373"/>
                  </a:lnTo>
                  <a:lnTo>
                    <a:pt x="1099" y="2285"/>
                  </a:lnTo>
                  <a:lnTo>
                    <a:pt x="1143" y="2198"/>
                  </a:lnTo>
                  <a:lnTo>
                    <a:pt x="1187" y="2110"/>
                  </a:lnTo>
                  <a:lnTo>
                    <a:pt x="1143" y="1978"/>
                  </a:lnTo>
                  <a:lnTo>
                    <a:pt x="1055" y="1934"/>
                  </a:lnTo>
                  <a:lnTo>
                    <a:pt x="967" y="1846"/>
                  </a:lnTo>
                  <a:lnTo>
                    <a:pt x="879" y="1846"/>
                  </a:lnTo>
                  <a:lnTo>
                    <a:pt x="791" y="1890"/>
                  </a:lnTo>
                  <a:lnTo>
                    <a:pt x="571" y="2022"/>
                  </a:lnTo>
                  <a:lnTo>
                    <a:pt x="396" y="2154"/>
                  </a:lnTo>
                  <a:lnTo>
                    <a:pt x="264" y="2329"/>
                  </a:lnTo>
                  <a:lnTo>
                    <a:pt x="132" y="2549"/>
                  </a:lnTo>
                  <a:lnTo>
                    <a:pt x="44" y="2725"/>
                  </a:lnTo>
                  <a:lnTo>
                    <a:pt x="0" y="2988"/>
                  </a:lnTo>
                  <a:lnTo>
                    <a:pt x="0" y="3208"/>
                  </a:lnTo>
                  <a:lnTo>
                    <a:pt x="0" y="3428"/>
                  </a:lnTo>
                  <a:lnTo>
                    <a:pt x="88" y="3648"/>
                  </a:lnTo>
                  <a:lnTo>
                    <a:pt x="176" y="3867"/>
                  </a:lnTo>
                  <a:lnTo>
                    <a:pt x="308" y="4087"/>
                  </a:lnTo>
                  <a:lnTo>
                    <a:pt x="440" y="4219"/>
                  </a:lnTo>
                  <a:lnTo>
                    <a:pt x="659" y="4395"/>
                  </a:lnTo>
                  <a:lnTo>
                    <a:pt x="835" y="4482"/>
                  </a:lnTo>
                  <a:lnTo>
                    <a:pt x="1055" y="4570"/>
                  </a:lnTo>
                  <a:lnTo>
                    <a:pt x="1275" y="4614"/>
                  </a:lnTo>
                  <a:lnTo>
                    <a:pt x="1450" y="4614"/>
                  </a:lnTo>
                  <a:lnTo>
                    <a:pt x="1758" y="4570"/>
                  </a:lnTo>
                  <a:lnTo>
                    <a:pt x="2022" y="4526"/>
                  </a:lnTo>
                  <a:lnTo>
                    <a:pt x="2505" y="4307"/>
                  </a:lnTo>
                  <a:lnTo>
                    <a:pt x="3076" y="3955"/>
                  </a:lnTo>
                  <a:lnTo>
                    <a:pt x="3647" y="3516"/>
                  </a:lnTo>
                  <a:lnTo>
                    <a:pt x="4131" y="2988"/>
                  </a:lnTo>
                  <a:lnTo>
                    <a:pt x="4526" y="2417"/>
                  </a:lnTo>
                  <a:lnTo>
                    <a:pt x="4658" y="2198"/>
                  </a:lnTo>
                  <a:lnTo>
                    <a:pt x="4834" y="1890"/>
                  </a:lnTo>
                  <a:lnTo>
                    <a:pt x="4922" y="1538"/>
                  </a:lnTo>
                  <a:lnTo>
                    <a:pt x="4966" y="1187"/>
                  </a:lnTo>
                  <a:lnTo>
                    <a:pt x="4878" y="835"/>
                  </a:lnTo>
                  <a:lnTo>
                    <a:pt x="4834" y="660"/>
                  </a:lnTo>
                  <a:lnTo>
                    <a:pt x="4746" y="484"/>
                  </a:lnTo>
                  <a:lnTo>
                    <a:pt x="4614" y="308"/>
                  </a:lnTo>
                  <a:lnTo>
                    <a:pt x="4482" y="176"/>
                  </a:lnTo>
                  <a:lnTo>
                    <a:pt x="4306" y="8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2"/>
            <p:cNvSpPr/>
            <p:nvPr/>
          </p:nvSpPr>
          <p:spPr>
            <a:xfrm>
              <a:off x="8098706" y="2726517"/>
              <a:ext cx="201409" cy="195702"/>
            </a:xfrm>
            <a:custGeom>
              <a:rect b="b" l="l" r="r" t="t"/>
              <a:pathLst>
                <a:path extrusionOk="0" h="4527" w="4659">
                  <a:moveTo>
                    <a:pt x="3779" y="0"/>
                  </a:moveTo>
                  <a:lnTo>
                    <a:pt x="3692" y="44"/>
                  </a:lnTo>
                  <a:lnTo>
                    <a:pt x="3648" y="132"/>
                  </a:lnTo>
                  <a:lnTo>
                    <a:pt x="3604" y="264"/>
                  </a:lnTo>
                  <a:lnTo>
                    <a:pt x="3648" y="352"/>
                  </a:lnTo>
                  <a:lnTo>
                    <a:pt x="3692" y="440"/>
                  </a:lnTo>
                  <a:lnTo>
                    <a:pt x="3779" y="484"/>
                  </a:lnTo>
                  <a:lnTo>
                    <a:pt x="3955" y="615"/>
                  </a:lnTo>
                  <a:lnTo>
                    <a:pt x="4043" y="747"/>
                  </a:lnTo>
                  <a:lnTo>
                    <a:pt x="4087" y="967"/>
                  </a:lnTo>
                  <a:lnTo>
                    <a:pt x="4131" y="1143"/>
                  </a:lnTo>
                  <a:lnTo>
                    <a:pt x="4087" y="1406"/>
                  </a:lnTo>
                  <a:lnTo>
                    <a:pt x="3999" y="1626"/>
                  </a:lnTo>
                  <a:lnTo>
                    <a:pt x="3779" y="2022"/>
                  </a:lnTo>
                  <a:lnTo>
                    <a:pt x="3384" y="2549"/>
                  </a:lnTo>
                  <a:lnTo>
                    <a:pt x="2945" y="3032"/>
                  </a:lnTo>
                  <a:lnTo>
                    <a:pt x="2417" y="3428"/>
                  </a:lnTo>
                  <a:lnTo>
                    <a:pt x="1846" y="3779"/>
                  </a:lnTo>
                  <a:lnTo>
                    <a:pt x="1626" y="3867"/>
                  </a:lnTo>
                  <a:lnTo>
                    <a:pt x="1363" y="3955"/>
                  </a:lnTo>
                  <a:lnTo>
                    <a:pt x="923" y="3955"/>
                  </a:lnTo>
                  <a:lnTo>
                    <a:pt x="791" y="3911"/>
                  </a:lnTo>
                  <a:lnTo>
                    <a:pt x="660" y="3735"/>
                  </a:lnTo>
                  <a:lnTo>
                    <a:pt x="572" y="3560"/>
                  </a:lnTo>
                  <a:lnTo>
                    <a:pt x="528" y="3384"/>
                  </a:lnTo>
                  <a:lnTo>
                    <a:pt x="528" y="3164"/>
                  </a:lnTo>
                  <a:lnTo>
                    <a:pt x="572" y="2944"/>
                  </a:lnTo>
                  <a:lnTo>
                    <a:pt x="660" y="2681"/>
                  </a:lnTo>
                  <a:lnTo>
                    <a:pt x="879" y="2241"/>
                  </a:lnTo>
                  <a:lnTo>
                    <a:pt x="923" y="2153"/>
                  </a:lnTo>
                  <a:lnTo>
                    <a:pt x="879" y="2022"/>
                  </a:lnTo>
                  <a:lnTo>
                    <a:pt x="835" y="1934"/>
                  </a:lnTo>
                  <a:lnTo>
                    <a:pt x="747" y="1890"/>
                  </a:lnTo>
                  <a:lnTo>
                    <a:pt x="660" y="1846"/>
                  </a:lnTo>
                  <a:lnTo>
                    <a:pt x="572" y="1846"/>
                  </a:lnTo>
                  <a:lnTo>
                    <a:pt x="484" y="1934"/>
                  </a:lnTo>
                  <a:lnTo>
                    <a:pt x="396" y="1978"/>
                  </a:lnTo>
                  <a:lnTo>
                    <a:pt x="176" y="2505"/>
                  </a:lnTo>
                  <a:lnTo>
                    <a:pt x="88" y="2813"/>
                  </a:lnTo>
                  <a:lnTo>
                    <a:pt x="0" y="3120"/>
                  </a:lnTo>
                  <a:lnTo>
                    <a:pt x="0" y="3472"/>
                  </a:lnTo>
                  <a:lnTo>
                    <a:pt x="132" y="3823"/>
                  </a:lnTo>
                  <a:lnTo>
                    <a:pt x="264" y="4131"/>
                  </a:lnTo>
                  <a:lnTo>
                    <a:pt x="528" y="4350"/>
                  </a:lnTo>
                  <a:lnTo>
                    <a:pt x="791" y="4482"/>
                  </a:lnTo>
                  <a:lnTo>
                    <a:pt x="1143" y="4526"/>
                  </a:lnTo>
                  <a:lnTo>
                    <a:pt x="1363" y="4482"/>
                  </a:lnTo>
                  <a:lnTo>
                    <a:pt x="1582" y="4438"/>
                  </a:lnTo>
                  <a:lnTo>
                    <a:pt x="1846" y="4350"/>
                  </a:lnTo>
                  <a:lnTo>
                    <a:pt x="2110" y="4219"/>
                  </a:lnTo>
                  <a:lnTo>
                    <a:pt x="2725" y="3867"/>
                  </a:lnTo>
                  <a:lnTo>
                    <a:pt x="3296" y="3428"/>
                  </a:lnTo>
                  <a:lnTo>
                    <a:pt x="3779" y="2900"/>
                  </a:lnTo>
                  <a:lnTo>
                    <a:pt x="4219" y="2329"/>
                  </a:lnTo>
                  <a:lnTo>
                    <a:pt x="4351" y="2066"/>
                  </a:lnTo>
                  <a:lnTo>
                    <a:pt x="4483" y="1802"/>
                  </a:lnTo>
                  <a:lnTo>
                    <a:pt x="4614" y="1494"/>
                  </a:lnTo>
                  <a:lnTo>
                    <a:pt x="4658" y="1187"/>
                  </a:lnTo>
                  <a:lnTo>
                    <a:pt x="4614" y="791"/>
                  </a:lnTo>
                  <a:lnTo>
                    <a:pt x="4483" y="484"/>
                  </a:lnTo>
                  <a:lnTo>
                    <a:pt x="4263" y="176"/>
                  </a:lnTo>
                  <a:lnTo>
                    <a:pt x="4131" y="88"/>
                  </a:lnTo>
                  <a:lnTo>
                    <a:pt x="39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2"/>
            <p:cNvSpPr/>
            <p:nvPr/>
          </p:nvSpPr>
          <p:spPr>
            <a:xfrm>
              <a:off x="8136705" y="2350373"/>
              <a:ext cx="115900" cy="163409"/>
            </a:xfrm>
            <a:custGeom>
              <a:rect b="b" l="l" r="r" t="t"/>
              <a:pathLst>
                <a:path extrusionOk="0" h="3780" w="2681">
                  <a:moveTo>
                    <a:pt x="1626" y="1"/>
                  </a:moveTo>
                  <a:lnTo>
                    <a:pt x="1450" y="45"/>
                  </a:lnTo>
                  <a:lnTo>
                    <a:pt x="1099" y="133"/>
                  </a:lnTo>
                  <a:lnTo>
                    <a:pt x="791" y="265"/>
                  </a:lnTo>
                  <a:lnTo>
                    <a:pt x="528" y="484"/>
                  </a:lnTo>
                  <a:lnTo>
                    <a:pt x="88" y="924"/>
                  </a:lnTo>
                  <a:lnTo>
                    <a:pt x="44" y="1012"/>
                  </a:lnTo>
                  <a:lnTo>
                    <a:pt x="0" y="1143"/>
                  </a:lnTo>
                  <a:lnTo>
                    <a:pt x="44" y="1231"/>
                  </a:lnTo>
                  <a:lnTo>
                    <a:pt x="88" y="1319"/>
                  </a:lnTo>
                  <a:lnTo>
                    <a:pt x="176" y="1363"/>
                  </a:lnTo>
                  <a:lnTo>
                    <a:pt x="396" y="1363"/>
                  </a:lnTo>
                  <a:lnTo>
                    <a:pt x="484" y="1275"/>
                  </a:lnTo>
                  <a:lnTo>
                    <a:pt x="835" y="924"/>
                  </a:lnTo>
                  <a:lnTo>
                    <a:pt x="1055" y="748"/>
                  </a:lnTo>
                  <a:lnTo>
                    <a:pt x="1275" y="616"/>
                  </a:lnTo>
                  <a:lnTo>
                    <a:pt x="1494" y="572"/>
                  </a:lnTo>
                  <a:lnTo>
                    <a:pt x="1714" y="572"/>
                  </a:lnTo>
                  <a:lnTo>
                    <a:pt x="1890" y="616"/>
                  </a:lnTo>
                  <a:lnTo>
                    <a:pt x="2066" y="748"/>
                  </a:lnTo>
                  <a:lnTo>
                    <a:pt x="2109" y="836"/>
                  </a:lnTo>
                  <a:lnTo>
                    <a:pt x="2153" y="968"/>
                  </a:lnTo>
                  <a:lnTo>
                    <a:pt x="2153" y="1231"/>
                  </a:lnTo>
                  <a:lnTo>
                    <a:pt x="2022" y="1495"/>
                  </a:lnTo>
                  <a:lnTo>
                    <a:pt x="1890" y="1759"/>
                  </a:lnTo>
                  <a:lnTo>
                    <a:pt x="1582" y="2198"/>
                  </a:lnTo>
                  <a:lnTo>
                    <a:pt x="1231" y="2594"/>
                  </a:lnTo>
                  <a:lnTo>
                    <a:pt x="835" y="2945"/>
                  </a:lnTo>
                  <a:lnTo>
                    <a:pt x="440" y="3297"/>
                  </a:lnTo>
                  <a:lnTo>
                    <a:pt x="352" y="3384"/>
                  </a:lnTo>
                  <a:lnTo>
                    <a:pt x="352" y="3472"/>
                  </a:lnTo>
                  <a:lnTo>
                    <a:pt x="352" y="3560"/>
                  </a:lnTo>
                  <a:lnTo>
                    <a:pt x="396" y="3648"/>
                  </a:lnTo>
                  <a:lnTo>
                    <a:pt x="484" y="3736"/>
                  </a:lnTo>
                  <a:lnTo>
                    <a:pt x="572" y="3780"/>
                  </a:lnTo>
                  <a:lnTo>
                    <a:pt x="747" y="3736"/>
                  </a:lnTo>
                  <a:lnTo>
                    <a:pt x="1187" y="3384"/>
                  </a:lnTo>
                  <a:lnTo>
                    <a:pt x="1626" y="2945"/>
                  </a:lnTo>
                  <a:lnTo>
                    <a:pt x="1978" y="2550"/>
                  </a:lnTo>
                  <a:lnTo>
                    <a:pt x="2329" y="2066"/>
                  </a:lnTo>
                  <a:lnTo>
                    <a:pt x="2505" y="1715"/>
                  </a:lnTo>
                  <a:lnTo>
                    <a:pt x="2593" y="1539"/>
                  </a:lnTo>
                  <a:lnTo>
                    <a:pt x="2637" y="1319"/>
                  </a:lnTo>
                  <a:lnTo>
                    <a:pt x="2681" y="1100"/>
                  </a:lnTo>
                  <a:lnTo>
                    <a:pt x="2681" y="836"/>
                  </a:lnTo>
                  <a:lnTo>
                    <a:pt x="2593" y="616"/>
                  </a:lnTo>
                  <a:lnTo>
                    <a:pt x="2505" y="440"/>
                  </a:lnTo>
                  <a:lnTo>
                    <a:pt x="2373" y="265"/>
                  </a:lnTo>
                  <a:lnTo>
                    <a:pt x="2197" y="177"/>
                  </a:lnTo>
                  <a:lnTo>
                    <a:pt x="2022" y="89"/>
                  </a:lnTo>
                  <a:lnTo>
                    <a:pt x="1846" y="45"/>
                  </a:lnTo>
                  <a:lnTo>
                    <a:pt x="1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
            <p:cNvSpPr/>
            <p:nvPr/>
          </p:nvSpPr>
          <p:spPr>
            <a:xfrm>
              <a:off x="7868852" y="3636422"/>
              <a:ext cx="20923" cy="20923"/>
            </a:xfrm>
            <a:custGeom>
              <a:rect b="b" l="l" r="r" t="t"/>
              <a:pathLst>
                <a:path extrusionOk="0" h="484" w="484">
                  <a:moveTo>
                    <a:pt x="220" y="0"/>
                  </a:moveTo>
                  <a:lnTo>
                    <a:pt x="88" y="44"/>
                  </a:lnTo>
                  <a:lnTo>
                    <a:pt x="1" y="132"/>
                  </a:lnTo>
                  <a:lnTo>
                    <a:pt x="1" y="308"/>
                  </a:lnTo>
                  <a:lnTo>
                    <a:pt x="88" y="396"/>
                  </a:lnTo>
                  <a:lnTo>
                    <a:pt x="132" y="439"/>
                  </a:lnTo>
                  <a:lnTo>
                    <a:pt x="220" y="483"/>
                  </a:lnTo>
                  <a:lnTo>
                    <a:pt x="308" y="483"/>
                  </a:lnTo>
                  <a:lnTo>
                    <a:pt x="440" y="396"/>
                  </a:lnTo>
                  <a:lnTo>
                    <a:pt x="484" y="264"/>
                  </a:lnTo>
                  <a:lnTo>
                    <a:pt x="440" y="132"/>
                  </a:lnTo>
                  <a:lnTo>
                    <a:pt x="352" y="44"/>
                  </a:lnTo>
                  <a:lnTo>
                    <a:pt x="2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2"/>
            <p:cNvSpPr/>
            <p:nvPr/>
          </p:nvSpPr>
          <p:spPr>
            <a:xfrm>
              <a:off x="7842265" y="3651596"/>
              <a:ext cx="15217" cy="15260"/>
            </a:xfrm>
            <a:custGeom>
              <a:rect b="b" l="l" r="r" t="t"/>
              <a:pathLst>
                <a:path extrusionOk="0" h="353" w="352">
                  <a:moveTo>
                    <a:pt x="88" y="1"/>
                  </a:moveTo>
                  <a:lnTo>
                    <a:pt x="0" y="88"/>
                  </a:lnTo>
                  <a:lnTo>
                    <a:pt x="0" y="220"/>
                  </a:lnTo>
                  <a:lnTo>
                    <a:pt x="44" y="308"/>
                  </a:lnTo>
                  <a:lnTo>
                    <a:pt x="88" y="308"/>
                  </a:lnTo>
                  <a:lnTo>
                    <a:pt x="176" y="352"/>
                  </a:lnTo>
                  <a:lnTo>
                    <a:pt x="220" y="352"/>
                  </a:lnTo>
                  <a:lnTo>
                    <a:pt x="308" y="264"/>
                  </a:lnTo>
                  <a:lnTo>
                    <a:pt x="352" y="176"/>
                  </a:lnTo>
                  <a:lnTo>
                    <a:pt x="352" y="88"/>
                  </a:lnTo>
                  <a:lnTo>
                    <a:pt x="2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2"/>
            <p:cNvSpPr/>
            <p:nvPr/>
          </p:nvSpPr>
          <p:spPr>
            <a:xfrm>
              <a:off x="7904949" y="3533837"/>
              <a:ext cx="188094" cy="106389"/>
            </a:xfrm>
            <a:custGeom>
              <a:rect b="b" l="l" r="r" t="t"/>
              <a:pathLst>
                <a:path extrusionOk="0" h="2461" w="4351">
                  <a:moveTo>
                    <a:pt x="3999" y="0"/>
                  </a:moveTo>
                  <a:lnTo>
                    <a:pt x="3779" y="44"/>
                  </a:lnTo>
                  <a:lnTo>
                    <a:pt x="3648" y="132"/>
                  </a:lnTo>
                  <a:lnTo>
                    <a:pt x="3076" y="440"/>
                  </a:lnTo>
                  <a:lnTo>
                    <a:pt x="879" y="1582"/>
                  </a:lnTo>
                  <a:lnTo>
                    <a:pt x="308" y="1890"/>
                  </a:lnTo>
                  <a:lnTo>
                    <a:pt x="88" y="2022"/>
                  </a:lnTo>
                  <a:lnTo>
                    <a:pt x="44" y="2109"/>
                  </a:lnTo>
                  <a:lnTo>
                    <a:pt x="0" y="2241"/>
                  </a:lnTo>
                  <a:lnTo>
                    <a:pt x="44" y="2373"/>
                  </a:lnTo>
                  <a:lnTo>
                    <a:pt x="88" y="2417"/>
                  </a:lnTo>
                  <a:lnTo>
                    <a:pt x="132" y="2461"/>
                  </a:lnTo>
                  <a:lnTo>
                    <a:pt x="352" y="2461"/>
                  </a:lnTo>
                  <a:lnTo>
                    <a:pt x="616" y="2417"/>
                  </a:lnTo>
                  <a:lnTo>
                    <a:pt x="1099" y="2241"/>
                  </a:lnTo>
                  <a:lnTo>
                    <a:pt x="1582" y="2022"/>
                  </a:lnTo>
                  <a:lnTo>
                    <a:pt x="2505" y="1582"/>
                  </a:lnTo>
                  <a:lnTo>
                    <a:pt x="3516" y="1099"/>
                  </a:lnTo>
                  <a:lnTo>
                    <a:pt x="3955" y="835"/>
                  </a:lnTo>
                  <a:lnTo>
                    <a:pt x="4175" y="703"/>
                  </a:lnTo>
                  <a:lnTo>
                    <a:pt x="4263" y="615"/>
                  </a:lnTo>
                  <a:lnTo>
                    <a:pt x="4307" y="484"/>
                  </a:lnTo>
                  <a:lnTo>
                    <a:pt x="4351" y="308"/>
                  </a:lnTo>
                  <a:lnTo>
                    <a:pt x="4307" y="132"/>
                  </a:lnTo>
                  <a:lnTo>
                    <a:pt x="4175" y="44"/>
                  </a:lnTo>
                  <a:lnTo>
                    <a:pt x="40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6556259" y="2439686"/>
              <a:ext cx="672486" cy="710485"/>
            </a:xfrm>
            <a:custGeom>
              <a:rect b="b" l="l" r="r" t="t"/>
              <a:pathLst>
                <a:path extrusionOk="0" h="16435" w="15556">
                  <a:moveTo>
                    <a:pt x="7778" y="0"/>
                  </a:moveTo>
                  <a:lnTo>
                    <a:pt x="6987" y="44"/>
                  </a:lnTo>
                  <a:lnTo>
                    <a:pt x="6196" y="176"/>
                  </a:lnTo>
                  <a:lnTo>
                    <a:pt x="5449" y="396"/>
                  </a:lnTo>
                  <a:lnTo>
                    <a:pt x="4746" y="659"/>
                  </a:lnTo>
                  <a:lnTo>
                    <a:pt x="4087" y="1011"/>
                  </a:lnTo>
                  <a:lnTo>
                    <a:pt x="3428" y="1406"/>
                  </a:lnTo>
                  <a:lnTo>
                    <a:pt x="2812" y="1890"/>
                  </a:lnTo>
                  <a:lnTo>
                    <a:pt x="2285" y="2417"/>
                  </a:lnTo>
                  <a:lnTo>
                    <a:pt x="1758" y="2988"/>
                  </a:lnTo>
                  <a:lnTo>
                    <a:pt x="1318" y="3603"/>
                  </a:lnTo>
                  <a:lnTo>
                    <a:pt x="923" y="4306"/>
                  </a:lnTo>
                  <a:lnTo>
                    <a:pt x="615" y="5009"/>
                  </a:lnTo>
                  <a:lnTo>
                    <a:pt x="352" y="5756"/>
                  </a:lnTo>
                  <a:lnTo>
                    <a:pt x="176" y="6547"/>
                  </a:lnTo>
                  <a:lnTo>
                    <a:pt x="44" y="7382"/>
                  </a:lnTo>
                  <a:lnTo>
                    <a:pt x="0" y="8217"/>
                  </a:lnTo>
                  <a:lnTo>
                    <a:pt x="44" y="9052"/>
                  </a:lnTo>
                  <a:lnTo>
                    <a:pt x="176" y="9887"/>
                  </a:lnTo>
                  <a:lnTo>
                    <a:pt x="352" y="10678"/>
                  </a:lnTo>
                  <a:lnTo>
                    <a:pt x="615" y="11425"/>
                  </a:lnTo>
                  <a:lnTo>
                    <a:pt x="923" y="12128"/>
                  </a:lnTo>
                  <a:lnTo>
                    <a:pt x="1318" y="12787"/>
                  </a:lnTo>
                  <a:lnTo>
                    <a:pt x="1758" y="13446"/>
                  </a:lnTo>
                  <a:lnTo>
                    <a:pt x="2285" y="14017"/>
                  </a:lnTo>
                  <a:lnTo>
                    <a:pt x="2812" y="14545"/>
                  </a:lnTo>
                  <a:lnTo>
                    <a:pt x="3428" y="15028"/>
                  </a:lnTo>
                  <a:lnTo>
                    <a:pt x="4087" y="15424"/>
                  </a:lnTo>
                  <a:lnTo>
                    <a:pt x="4746" y="15775"/>
                  </a:lnTo>
                  <a:lnTo>
                    <a:pt x="5449" y="16039"/>
                  </a:lnTo>
                  <a:lnTo>
                    <a:pt x="6196" y="16258"/>
                  </a:lnTo>
                  <a:lnTo>
                    <a:pt x="6987" y="16390"/>
                  </a:lnTo>
                  <a:lnTo>
                    <a:pt x="7778" y="16434"/>
                  </a:lnTo>
                  <a:lnTo>
                    <a:pt x="8569" y="16390"/>
                  </a:lnTo>
                  <a:lnTo>
                    <a:pt x="9316" y="16258"/>
                  </a:lnTo>
                  <a:lnTo>
                    <a:pt x="10063" y="16039"/>
                  </a:lnTo>
                  <a:lnTo>
                    <a:pt x="10810" y="15775"/>
                  </a:lnTo>
                  <a:lnTo>
                    <a:pt x="11469" y="15424"/>
                  </a:lnTo>
                  <a:lnTo>
                    <a:pt x="12128" y="15028"/>
                  </a:lnTo>
                  <a:lnTo>
                    <a:pt x="12699" y="14545"/>
                  </a:lnTo>
                  <a:lnTo>
                    <a:pt x="13270" y="14017"/>
                  </a:lnTo>
                  <a:lnTo>
                    <a:pt x="13754" y="13446"/>
                  </a:lnTo>
                  <a:lnTo>
                    <a:pt x="14193" y="12787"/>
                  </a:lnTo>
                  <a:lnTo>
                    <a:pt x="14589" y="12128"/>
                  </a:lnTo>
                  <a:lnTo>
                    <a:pt x="14940" y="11425"/>
                  </a:lnTo>
                  <a:lnTo>
                    <a:pt x="15204" y="10678"/>
                  </a:lnTo>
                  <a:lnTo>
                    <a:pt x="15380" y="9887"/>
                  </a:lnTo>
                  <a:lnTo>
                    <a:pt x="15511" y="9052"/>
                  </a:lnTo>
                  <a:lnTo>
                    <a:pt x="15555" y="8217"/>
                  </a:lnTo>
                  <a:lnTo>
                    <a:pt x="15511" y="7382"/>
                  </a:lnTo>
                  <a:lnTo>
                    <a:pt x="15380" y="6547"/>
                  </a:lnTo>
                  <a:lnTo>
                    <a:pt x="15204" y="5756"/>
                  </a:lnTo>
                  <a:lnTo>
                    <a:pt x="14940" y="5009"/>
                  </a:lnTo>
                  <a:lnTo>
                    <a:pt x="14589" y="4306"/>
                  </a:lnTo>
                  <a:lnTo>
                    <a:pt x="14193" y="3603"/>
                  </a:lnTo>
                  <a:lnTo>
                    <a:pt x="13754" y="2988"/>
                  </a:lnTo>
                  <a:lnTo>
                    <a:pt x="13270" y="2417"/>
                  </a:lnTo>
                  <a:lnTo>
                    <a:pt x="12699" y="1890"/>
                  </a:lnTo>
                  <a:lnTo>
                    <a:pt x="12128" y="1406"/>
                  </a:lnTo>
                  <a:lnTo>
                    <a:pt x="11469" y="1011"/>
                  </a:lnTo>
                  <a:lnTo>
                    <a:pt x="10810" y="659"/>
                  </a:lnTo>
                  <a:lnTo>
                    <a:pt x="10063" y="396"/>
                  </a:lnTo>
                  <a:lnTo>
                    <a:pt x="9316" y="176"/>
                  </a:lnTo>
                  <a:lnTo>
                    <a:pt x="8569" y="44"/>
                  </a:lnTo>
                  <a:lnTo>
                    <a:pt x="77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2"/>
            <p:cNvSpPr/>
            <p:nvPr/>
          </p:nvSpPr>
          <p:spPr>
            <a:xfrm>
              <a:off x="6544847" y="2428273"/>
              <a:ext cx="693409" cy="733267"/>
            </a:xfrm>
            <a:custGeom>
              <a:rect b="b" l="l" r="r" t="t"/>
              <a:pathLst>
                <a:path extrusionOk="0" h="16962" w="16040">
                  <a:moveTo>
                    <a:pt x="8042" y="528"/>
                  </a:moveTo>
                  <a:lnTo>
                    <a:pt x="8789" y="572"/>
                  </a:lnTo>
                  <a:lnTo>
                    <a:pt x="9536" y="704"/>
                  </a:lnTo>
                  <a:lnTo>
                    <a:pt x="10283" y="879"/>
                  </a:lnTo>
                  <a:lnTo>
                    <a:pt x="10942" y="1143"/>
                  </a:lnTo>
                  <a:lnTo>
                    <a:pt x="11601" y="1495"/>
                  </a:lnTo>
                  <a:lnTo>
                    <a:pt x="12216" y="1890"/>
                  </a:lnTo>
                  <a:lnTo>
                    <a:pt x="12787" y="2329"/>
                  </a:lnTo>
                  <a:lnTo>
                    <a:pt x="13359" y="2857"/>
                  </a:lnTo>
                  <a:lnTo>
                    <a:pt x="13842" y="3428"/>
                  </a:lnTo>
                  <a:lnTo>
                    <a:pt x="14238" y="4043"/>
                  </a:lnTo>
                  <a:lnTo>
                    <a:pt x="14633" y="4702"/>
                  </a:lnTo>
                  <a:lnTo>
                    <a:pt x="14941" y="5405"/>
                  </a:lnTo>
                  <a:lnTo>
                    <a:pt x="15204" y="6108"/>
                  </a:lnTo>
                  <a:lnTo>
                    <a:pt x="15380" y="6899"/>
                  </a:lnTo>
                  <a:lnTo>
                    <a:pt x="15512" y="7646"/>
                  </a:lnTo>
                  <a:lnTo>
                    <a:pt x="15556" y="8481"/>
                  </a:lnTo>
                  <a:lnTo>
                    <a:pt x="15512" y="9272"/>
                  </a:lnTo>
                  <a:lnTo>
                    <a:pt x="15380" y="10063"/>
                  </a:lnTo>
                  <a:lnTo>
                    <a:pt x="15204" y="10854"/>
                  </a:lnTo>
                  <a:lnTo>
                    <a:pt x="14941" y="11557"/>
                  </a:lnTo>
                  <a:lnTo>
                    <a:pt x="14633" y="12260"/>
                  </a:lnTo>
                  <a:lnTo>
                    <a:pt x="14238" y="12919"/>
                  </a:lnTo>
                  <a:lnTo>
                    <a:pt x="13842" y="13534"/>
                  </a:lnTo>
                  <a:lnTo>
                    <a:pt x="13359" y="14106"/>
                  </a:lnTo>
                  <a:lnTo>
                    <a:pt x="12787" y="14633"/>
                  </a:lnTo>
                  <a:lnTo>
                    <a:pt x="12216" y="15072"/>
                  </a:lnTo>
                  <a:lnTo>
                    <a:pt x="11601" y="15468"/>
                  </a:lnTo>
                  <a:lnTo>
                    <a:pt x="10942" y="15819"/>
                  </a:lnTo>
                  <a:lnTo>
                    <a:pt x="10283" y="16083"/>
                  </a:lnTo>
                  <a:lnTo>
                    <a:pt x="9536" y="16259"/>
                  </a:lnTo>
                  <a:lnTo>
                    <a:pt x="8789" y="16391"/>
                  </a:lnTo>
                  <a:lnTo>
                    <a:pt x="8042" y="16435"/>
                  </a:lnTo>
                  <a:lnTo>
                    <a:pt x="7251" y="16391"/>
                  </a:lnTo>
                  <a:lnTo>
                    <a:pt x="6504" y="16259"/>
                  </a:lnTo>
                  <a:lnTo>
                    <a:pt x="5801" y="16083"/>
                  </a:lnTo>
                  <a:lnTo>
                    <a:pt x="5098" y="15819"/>
                  </a:lnTo>
                  <a:lnTo>
                    <a:pt x="4439" y="15468"/>
                  </a:lnTo>
                  <a:lnTo>
                    <a:pt x="3823" y="15072"/>
                  </a:lnTo>
                  <a:lnTo>
                    <a:pt x="3252" y="14633"/>
                  </a:lnTo>
                  <a:lnTo>
                    <a:pt x="2725" y="14106"/>
                  </a:lnTo>
                  <a:lnTo>
                    <a:pt x="2242" y="13534"/>
                  </a:lnTo>
                  <a:lnTo>
                    <a:pt x="1802" y="12919"/>
                  </a:lnTo>
                  <a:lnTo>
                    <a:pt x="1451" y="12260"/>
                  </a:lnTo>
                  <a:lnTo>
                    <a:pt x="1099" y="11557"/>
                  </a:lnTo>
                  <a:lnTo>
                    <a:pt x="879" y="10854"/>
                  </a:lnTo>
                  <a:lnTo>
                    <a:pt x="660" y="10063"/>
                  </a:lnTo>
                  <a:lnTo>
                    <a:pt x="572" y="9272"/>
                  </a:lnTo>
                  <a:lnTo>
                    <a:pt x="528" y="8481"/>
                  </a:lnTo>
                  <a:lnTo>
                    <a:pt x="572" y="7646"/>
                  </a:lnTo>
                  <a:lnTo>
                    <a:pt x="660" y="6899"/>
                  </a:lnTo>
                  <a:lnTo>
                    <a:pt x="879" y="6108"/>
                  </a:lnTo>
                  <a:lnTo>
                    <a:pt x="1099" y="5405"/>
                  </a:lnTo>
                  <a:lnTo>
                    <a:pt x="1451" y="4702"/>
                  </a:lnTo>
                  <a:lnTo>
                    <a:pt x="1802" y="4043"/>
                  </a:lnTo>
                  <a:lnTo>
                    <a:pt x="2242" y="3428"/>
                  </a:lnTo>
                  <a:lnTo>
                    <a:pt x="2725" y="2857"/>
                  </a:lnTo>
                  <a:lnTo>
                    <a:pt x="3252" y="2329"/>
                  </a:lnTo>
                  <a:lnTo>
                    <a:pt x="3823" y="1890"/>
                  </a:lnTo>
                  <a:lnTo>
                    <a:pt x="4439" y="1495"/>
                  </a:lnTo>
                  <a:lnTo>
                    <a:pt x="5098" y="1143"/>
                  </a:lnTo>
                  <a:lnTo>
                    <a:pt x="5801" y="879"/>
                  </a:lnTo>
                  <a:lnTo>
                    <a:pt x="6504" y="704"/>
                  </a:lnTo>
                  <a:lnTo>
                    <a:pt x="7251" y="572"/>
                  </a:lnTo>
                  <a:lnTo>
                    <a:pt x="8042" y="528"/>
                  </a:lnTo>
                  <a:close/>
                  <a:moveTo>
                    <a:pt x="8042" y="1"/>
                  </a:moveTo>
                  <a:lnTo>
                    <a:pt x="7207" y="45"/>
                  </a:lnTo>
                  <a:lnTo>
                    <a:pt x="6416" y="176"/>
                  </a:lnTo>
                  <a:lnTo>
                    <a:pt x="5669" y="396"/>
                  </a:lnTo>
                  <a:lnTo>
                    <a:pt x="4922" y="660"/>
                  </a:lnTo>
                  <a:lnTo>
                    <a:pt x="4219" y="1055"/>
                  </a:lnTo>
                  <a:lnTo>
                    <a:pt x="3560" y="1451"/>
                  </a:lnTo>
                  <a:lnTo>
                    <a:pt x="2945" y="1934"/>
                  </a:lnTo>
                  <a:lnTo>
                    <a:pt x="2373" y="2505"/>
                  </a:lnTo>
                  <a:lnTo>
                    <a:pt x="1846" y="3076"/>
                  </a:lnTo>
                  <a:lnTo>
                    <a:pt x="1363" y="3736"/>
                  </a:lnTo>
                  <a:lnTo>
                    <a:pt x="967" y="4439"/>
                  </a:lnTo>
                  <a:lnTo>
                    <a:pt x="660" y="5186"/>
                  </a:lnTo>
                  <a:lnTo>
                    <a:pt x="352" y="5977"/>
                  </a:lnTo>
                  <a:lnTo>
                    <a:pt x="176" y="6767"/>
                  </a:lnTo>
                  <a:lnTo>
                    <a:pt x="44" y="7602"/>
                  </a:lnTo>
                  <a:lnTo>
                    <a:pt x="1" y="8481"/>
                  </a:lnTo>
                  <a:lnTo>
                    <a:pt x="44" y="9360"/>
                  </a:lnTo>
                  <a:lnTo>
                    <a:pt x="176" y="10195"/>
                  </a:lnTo>
                  <a:lnTo>
                    <a:pt x="352" y="10986"/>
                  </a:lnTo>
                  <a:lnTo>
                    <a:pt x="660" y="11777"/>
                  </a:lnTo>
                  <a:lnTo>
                    <a:pt x="967" y="12524"/>
                  </a:lnTo>
                  <a:lnTo>
                    <a:pt x="1363" y="13227"/>
                  </a:lnTo>
                  <a:lnTo>
                    <a:pt x="1846" y="13842"/>
                  </a:lnTo>
                  <a:lnTo>
                    <a:pt x="2373" y="14457"/>
                  </a:lnTo>
                  <a:lnTo>
                    <a:pt x="2945" y="15028"/>
                  </a:lnTo>
                  <a:lnTo>
                    <a:pt x="3560" y="15512"/>
                  </a:lnTo>
                  <a:lnTo>
                    <a:pt x="4219" y="15907"/>
                  </a:lnTo>
                  <a:lnTo>
                    <a:pt x="4922" y="16259"/>
                  </a:lnTo>
                  <a:lnTo>
                    <a:pt x="5669" y="16566"/>
                  </a:lnTo>
                  <a:lnTo>
                    <a:pt x="6416" y="16786"/>
                  </a:lnTo>
                  <a:lnTo>
                    <a:pt x="7207" y="16918"/>
                  </a:lnTo>
                  <a:lnTo>
                    <a:pt x="8042" y="16962"/>
                  </a:lnTo>
                  <a:lnTo>
                    <a:pt x="8833" y="16918"/>
                  </a:lnTo>
                  <a:lnTo>
                    <a:pt x="9668" y="16786"/>
                  </a:lnTo>
                  <a:lnTo>
                    <a:pt x="10415" y="16566"/>
                  </a:lnTo>
                  <a:lnTo>
                    <a:pt x="11162" y="16259"/>
                  </a:lnTo>
                  <a:lnTo>
                    <a:pt x="11865" y="15907"/>
                  </a:lnTo>
                  <a:lnTo>
                    <a:pt x="12524" y="15512"/>
                  </a:lnTo>
                  <a:lnTo>
                    <a:pt x="13139" y="15028"/>
                  </a:lnTo>
                  <a:lnTo>
                    <a:pt x="13710" y="14457"/>
                  </a:lnTo>
                  <a:lnTo>
                    <a:pt x="14238" y="13842"/>
                  </a:lnTo>
                  <a:lnTo>
                    <a:pt x="14677" y="13227"/>
                  </a:lnTo>
                  <a:lnTo>
                    <a:pt x="15072" y="12524"/>
                  </a:lnTo>
                  <a:lnTo>
                    <a:pt x="15424" y="11777"/>
                  </a:lnTo>
                  <a:lnTo>
                    <a:pt x="15688" y="10986"/>
                  </a:lnTo>
                  <a:lnTo>
                    <a:pt x="15907" y="10195"/>
                  </a:lnTo>
                  <a:lnTo>
                    <a:pt x="15995" y="9360"/>
                  </a:lnTo>
                  <a:lnTo>
                    <a:pt x="16039" y="8481"/>
                  </a:lnTo>
                  <a:lnTo>
                    <a:pt x="15995" y="7602"/>
                  </a:lnTo>
                  <a:lnTo>
                    <a:pt x="15907" y="6767"/>
                  </a:lnTo>
                  <a:lnTo>
                    <a:pt x="15688" y="5977"/>
                  </a:lnTo>
                  <a:lnTo>
                    <a:pt x="15424" y="5186"/>
                  </a:lnTo>
                  <a:lnTo>
                    <a:pt x="15072" y="4439"/>
                  </a:lnTo>
                  <a:lnTo>
                    <a:pt x="14677" y="3736"/>
                  </a:lnTo>
                  <a:lnTo>
                    <a:pt x="14238" y="3076"/>
                  </a:lnTo>
                  <a:lnTo>
                    <a:pt x="13710" y="2505"/>
                  </a:lnTo>
                  <a:lnTo>
                    <a:pt x="13139" y="1934"/>
                  </a:lnTo>
                  <a:lnTo>
                    <a:pt x="12524" y="1451"/>
                  </a:lnTo>
                  <a:lnTo>
                    <a:pt x="11865" y="1055"/>
                  </a:lnTo>
                  <a:lnTo>
                    <a:pt x="11162" y="660"/>
                  </a:lnTo>
                  <a:lnTo>
                    <a:pt x="10415" y="396"/>
                  </a:lnTo>
                  <a:lnTo>
                    <a:pt x="9668" y="176"/>
                  </a:lnTo>
                  <a:lnTo>
                    <a:pt x="8833" y="45"/>
                  </a:lnTo>
                  <a:lnTo>
                    <a:pt x="80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p:nvPr/>
          </p:nvSpPr>
          <p:spPr>
            <a:xfrm>
              <a:off x="6898165" y="2848080"/>
              <a:ext cx="133019" cy="49412"/>
            </a:xfrm>
            <a:custGeom>
              <a:rect b="b" l="l" r="r" t="t"/>
              <a:pathLst>
                <a:path extrusionOk="0" h="1143" w="3077">
                  <a:moveTo>
                    <a:pt x="2725" y="1"/>
                  </a:moveTo>
                  <a:lnTo>
                    <a:pt x="2637" y="88"/>
                  </a:lnTo>
                  <a:lnTo>
                    <a:pt x="2417" y="308"/>
                  </a:lnTo>
                  <a:lnTo>
                    <a:pt x="2110" y="484"/>
                  </a:lnTo>
                  <a:lnTo>
                    <a:pt x="1846" y="572"/>
                  </a:lnTo>
                  <a:lnTo>
                    <a:pt x="1539" y="616"/>
                  </a:lnTo>
                  <a:lnTo>
                    <a:pt x="1275" y="616"/>
                  </a:lnTo>
                  <a:lnTo>
                    <a:pt x="967" y="528"/>
                  </a:lnTo>
                  <a:lnTo>
                    <a:pt x="704" y="352"/>
                  </a:lnTo>
                  <a:lnTo>
                    <a:pt x="484" y="132"/>
                  </a:lnTo>
                  <a:lnTo>
                    <a:pt x="396" y="88"/>
                  </a:lnTo>
                  <a:lnTo>
                    <a:pt x="264" y="44"/>
                  </a:lnTo>
                  <a:lnTo>
                    <a:pt x="176" y="88"/>
                  </a:lnTo>
                  <a:lnTo>
                    <a:pt x="88" y="132"/>
                  </a:lnTo>
                  <a:lnTo>
                    <a:pt x="45" y="220"/>
                  </a:lnTo>
                  <a:lnTo>
                    <a:pt x="1" y="308"/>
                  </a:lnTo>
                  <a:lnTo>
                    <a:pt x="45" y="396"/>
                  </a:lnTo>
                  <a:lnTo>
                    <a:pt x="88" y="484"/>
                  </a:lnTo>
                  <a:lnTo>
                    <a:pt x="396" y="748"/>
                  </a:lnTo>
                  <a:lnTo>
                    <a:pt x="748" y="967"/>
                  </a:lnTo>
                  <a:lnTo>
                    <a:pt x="1143" y="1099"/>
                  </a:lnTo>
                  <a:lnTo>
                    <a:pt x="1539" y="1143"/>
                  </a:lnTo>
                  <a:lnTo>
                    <a:pt x="1583" y="1143"/>
                  </a:lnTo>
                  <a:lnTo>
                    <a:pt x="1978" y="1099"/>
                  </a:lnTo>
                  <a:lnTo>
                    <a:pt x="2330" y="923"/>
                  </a:lnTo>
                  <a:lnTo>
                    <a:pt x="2725" y="704"/>
                  </a:lnTo>
                  <a:lnTo>
                    <a:pt x="3033" y="396"/>
                  </a:lnTo>
                  <a:lnTo>
                    <a:pt x="3077" y="308"/>
                  </a:lnTo>
                  <a:lnTo>
                    <a:pt x="3077" y="220"/>
                  </a:lnTo>
                  <a:lnTo>
                    <a:pt x="3077" y="132"/>
                  </a:lnTo>
                  <a:lnTo>
                    <a:pt x="2989" y="44"/>
                  </a:lnTo>
                  <a:lnTo>
                    <a:pt x="29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2"/>
            <p:cNvSpPr/>
            <p:nvPr/>
          </p:nvSpPr>
          <p:spPr>
            <a:xfrm>
              <a:off x="6976066" y="2762614"/>
              <a:ext cx="108291" cy="49412"/>
            </a:xfrm>
            <a:custGeom>
              <a:rect b="b" l="l" r="r" t="t"/>
              <a:pathLst>
                <a:path extrusionOk="0" h="1143" w="2505">
                  <a:moveTo>
                    <a:pt x="2285" y="0"/>
                  </a:moveTo>
                  <a:lnTo>
                    <a:pt x="2197" y="44"/>
                  </a:lnTo>
                  <a:lnTo>
                    <a:pt x="2109" y="88"/>
                  </a:lnTo>
                  <a:lnTo>
                    <a:pt x="2022" y="176"/>
                  </a:lnTo>
                  <a:lnTo>
                    <a:pt x="1890" y="352"/>
                  </a:lnTo>
                  <a:lnTo>
                    <a:pt x="1714" y="484"/>
                  </a:lnTo>
                  <a:lnTo>
                    <a:pt x="1494" y="615"/>
                  </a:lnTo>
                  <a:lnTo>
                    <a:pt x="1055" y="615"/>
                  </a:lnTo>
                  <a:lnTo>
                    <a:pt x="835" y="527"/>
                  </a:lnTo>
                  <a:lnTo>
                    <a:pt x="615" y="396"/>
                  </a:lnTo>
                  <a:lnTo>
                    <a:pt x="484" y="220"/>
                  </a:lnTo>
                  <a:lnTo>
                    <a:pt x="396" y="132"/>
                  </a:lnTo>
                  <a:lnTo>
                    <a:pt x="308" y="88"/>
                  </a:lnTo>
                  <a:lnTo>
                    <a:pt x="220" y="88"/>
                  </a:lnTo>
                  <a:lnTo>
                    <a:pt x="132" y="132"/>
                  </a:lnTo>
                  <a:lnTo>
                    <a:pt x="44" y="176"/>
                  </a:lnTo>
                  <a:lnTo>
                    <a:pt x="0" y="264"/>
                  </a:lnTo>
                  <a:lnTo>
                    <a:pt x="0" y="352"/>
                  </a:lnTo>
                  <a:lnTo>
                    <a:pt x="44" y="484"/>
                  </a:lnTo>
                  <a:lnTo>
                    <a:pt x="264" y="747"/>
                  </a:lnTo>
                  <a:lnTo>
                    <a:pt x="571" y="967"/>
                  </a:lnTo>
                  <a:lnTo>
                    <a:pt x="879" y="1099"/>
                  </a:lnTo>
                  <a:lnTo>
                    <a:pt x="1231" y="1143"/>
                  </a:lnTo>
                  <a:lnTo>
                    <a:pt x="1275" y="1143"/>
                  </a:lnTo>
                  <a:lnTo>
                    <a:pt x="1670" y="1099"/>
                  </a:lnTo>
                  <a:lnTo>
                    <a:pt x="1978" y="923"/>
                  </a:lnTo>
                  <a:lnTo>
                    <a:pt x="2285" y="703"/>
                  </a:lnTo>
                  <a:lnTo>
                    <a:pt x="2505" y="396"/>
                  </a:lnTo>
                  <a:lnTo>
                    <a:pt x="2505" y="308"/>
                  </a:lnTo>
                  <a:lnTo>
                    <a:pt x="2505" y="220"/>
                  </a:lnTo>
                  <a:lnTo>
                    <a:pt x="2461" y="132"/>
                  </a:lnTo>
                  <a:lnTo>
                    <a:pt x="2373" y="44"/>
                  </a:lnTo>
                  <a:lnTo>
                    <a:pt x="22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2"/>
            <p:cNvSpPr/>
            <p:nvPr/>
          </p:nvSpPr>
          <p:spPr>
            <a:xfrm>
              <a:off x="6844992" y="2762614"/>
              <a:ext cx="110193" cy="49412"/>
            </a:xfrm>
            <a:custGeom>
              <a:rect b="b" l="l" r="r" t="t"/>
              <a:pathLst>
                <a:path extrusionOk="0" h="1143" w="2549">
                  <a:moveTo>
                    <a:pt x="2285" y="0"/>
                  </a:moveTo>
                  <a:lnTo>
                    <a:pt x="2197" y="44"/>
                  </a:lnTo>
                  <a:lnTo>
                    <a:pt x="2109" y="88"/>
                  </a:lnTo>
                  <a:lnTo>
                    <a:pt x="2066" y="176"/>
                  </a:lnTo>
                  <a:lnTo>
                    <a:pt x="1934" y="352"/>
                  </a:lnTo>
                  <a:lnTo>
                    <a:pt x="1714" y="484"/>
                  </a:lnTo>
                  <a:lnTo>
                    <a:pt x="1494" y="615"/>
                  </a:lnTo>
                  <a:lnTo>
                    <a:pt x="1055" y="615"/>
                  </a:lnTo>
                  <a:lnTo>
                    <a:pt x="835" y="527"/>
                  </a:lnTo>
                  <a:lnTo>
                    <a:pt x="615" y="396"/>
                  </a:lnTo>
                  <a:lnTo>
                    <a:pt x="484" y="220"/>
                  </a:lnTo>
                  <a:lnTo>
                    <a:pt x="440" y="132"/>
                  </a:lnTo>
                  <a:lnTo>
                    <a:pt x="352" y="88"/>
                  </a:lnTo>
                  <a:lnTo>
                    <a:pt x="220" y="88"/>
                  </a:lnTo>
                  <a:lnTo>
                    <a:pt x="132" y="132"/>
                  </a:lnTo>
                  <a:lnTo>
                    <a:pt x="44" y="176"/>
                  </a:lnTo>
                  <a:lnTo>
                    <a:pt x="0" y="264"/>
                  </a:lnTo>
                  <a:lnTo>
                    <a:pt x="0" y="352"/>
                  </a:lnTo>
                  <a:lnTo>
                    <a:pt x="44" y="484"/>
                  </a:lnTo>
                  <a:lnTo>
                    <a:pt x="264" y="747"/>
                  </a:lnTo>
                  <a:lnTo>
                    <a:pt x="571" y="967"/>
                  </a:lnTo>
                  <a:lnTo>
                    <a:pt x="879" y="1099"/>
                  </a:lnTo>
                  <a:lnTo>
                    <a:pt x="1275" y="1143"/>
                  </a:lnTo>
                  <a:lnTo>
                    <a:pt x="1318" y="1143"/>
                  </a:lnTo>
                  <a:lnTo>
                    <a:pt x="1670" y="1099"/>
                  </a:lnTo>
                  <a:lnTo>
                    <a:pt x="2022" y="923"/>
                  </a:lnTo>
                  <a:lnTo>
                    <a:pt x="2285" y="703"/>
                  </a:lnTo>
                  <a:lnTo>
                    <a:pt x="2505" y="396"/>
                  </a:lnTo>
                  <a:lnTo>
                    <a:pt x="2549" y="308"/>
                  </a:lnTo>
                  <a:lnTo>
                    <a:pt x="2505" y="220"/>
                  </a:lnTo>
                  <a:lnTo>
                    <a:pt x="2461" y="132"/>
                  </a:lnTo>
                  <a:lnTo>
                    <a:pt x="2417" y="44"/>
                  </a:lnTo>
                  <a:lnTo>
                    <a:pt x="22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2"/>
            <p:cNvSpPr/>
            <p:nvPr/>
          </p:nvSpPr>
          <p:spPr>
            <a:xfrm>
              <a:off x="6258016" y="1936273"/>
              <a:ext cx="267896" cy="322971"/>
            </a:xfrm>
            <a:custGeom>
              <a:rect b="b" l="l" r="r" t="t"/>
              <a:pathLst>
                <a:path extrusionOk="0" h="7471" w="6197">
                  <a:moveTo>
                    <a:pt x="1407" y="1"/>
                  </a:moveTo>
                  <a:lnTo>
                    <a:pt x="1231" y="45"/>
                  </a:lnTo>
                  <a:lnTo>
                    <a:pt x="1055" y="89"/>
                  </a:lnTo>
                  <a:lnTo>
                    <a:pt x="879" y="221"/>
                  </a:lnTo>
                  <a:lnTo>
                    <a:pt x="703" y="352"/>
                  </a:lnTo>
                  <a:lnTo>
                    <a:pt x="528" y="484"/>
                  </a:lnTo>
                  <a:lnTo>
                    <a:pt x="352" y="704"/>
                  </a:lnTo>
                  <a:lnTo>
                    <a:pt x="132" y="1055"/>
                  </a:lnTo>
                  <a:lnTo>
                    <a:pt x="44" y="1451"/>
                  </a:lnTo>
                  <a:lnTo>
                    <a:pt x="0" y="1846"/>
                  </a:lnTo>
                  <a:lnTo>
                    <a:pt x="44" y="2242"/>
                  </a:lnTo>
                  <a:lnTo>
                    <a:pt x="176" y="2593"/>
                  </a:lnTo>
                  <a:lnTo>
                    <a:pt x="308" y="2989"/>
                  </a:lnTo>
                  <a:lnTo>
                    <a:pt x="528" y="3340"/>
                  </a:lnTo>
                  <a:lnTo>
                    <a:pt x="747" y="3648"/>
                  </a:lnTo>
                  <a:lnTo>
                    <a:pt x="1538" y="4615"/>
                  </a:lnTo>
                  <a:lnTo>
                    <a:pt x="2373" y="5493"/>
                  </a:lnTo>
                  <a:lnTo>
                    <a:pt x="4087" y="7295"/>
                  </a:lnTo>
                  <a:lnTo>
                    <a:pt x="4263" y="7427"/>
                  </a:lnTo>
                  <a:lnTo>
                    <a:pt x="4482" y="7471"/>
                  </a:lnTo>
                  <a:lnTo>
                    <a:pt x="4658" y="7427"/>
                  </a:lnTo>
                  <a:lnTo>
                    <a:pt x="4834" y="7339"/>
                  </a:lnTo>
                  <a:lnTo>
                    <a:pt x="4966" y="7163"/>
                  </a:lnTo>
                  <a:lnTo>
                    <a:pt x="5054" y="6987"/>
                  </a:lnTo>
                  <a:lnTo>
                    <a:pt x="5098" y="6768"/>
                  </a:lnTo>
                  <a:lnTo>
                    <a:pt x="5010" y="6592"/>
                  </a:lnTo>
                  <a:lnTo>
                    <a:pt x="5142" y="6372"/>
                  </a:lnTo>
                  <a:lnTo>
                    <a:pt x="5317" y="5977"/>
                  </a:lnTo>
                  <a:lnTo>
                    <a:pt x="5537" y="5581"/>
                  </a:lnTo>
                  <a:lnTo>
                    <a:pt x="6020" y="4834"/>
                  </a:lnTo>
                  <a:lnTo>
                    <a:pt x="6108" y="4659"/>
                  </a:lnTo>
                  <a:lnTo>
                    <a:pt x="6108" y="4439"/>
                  </a:lnTo>
                  <a:lnTo>
                    <a:pt x="6152" y="4263"/>
                  </a:lnTo>
                  <a:lnTo>
                    <a:pt x="6196" y="4087"/>
                  </a:lnTo>
                  <a:lnTo>
                    <a:pt x="6152" y="3912"/>
                  </a:lnTo>
                  <a:lnTo>
                    <a:pt x="6064" y="3692"/>
                  </a:lnTo>
                  <a:lnTo>
                    <a:pt x="5581" y="3121"/>
                  </a:lnTo>
                  <a:lnTo>
                    <a:pt x="5010" y="2418"/>
                  </a:lnTo>
                  <a:lnTo>
                    <a:pt x="4263" y="1583"/>
                  </a:lnTo>
                  <a:lnTo>
                    <a:pt x="3867" y="1231"/>
                  </a:lnTo>
                  <a:lnTo>
                    <a:pt x="3472" y="880"/>
                  </a:lnTo>
                  <a:lnTo>
                    <a:pt x="3076" y="572"/>
                  </a:lnTo>
                  <a:lnTo>
                    <a:pt x="2637" y="308"/>
                  </a:lnTo>
                  <a:lnTo>
                    <a:pt x="2241" y="89"/>
                  </a:lnTo>
                  <a:lnTo>
                    <a:pt x="18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2"/>
            <p:cNvSpPr/>
            <p:nvPr/>
          </p:nvSpPr>
          <p:spPr>
            <a:xfrm>
              <a:off x="6501141" y="2046466"/>
              <a:ext cx="345797" cy="174779"/>
            </a:xfrm>
            <a:custGeom>
              <a:rect b="b" l="l" r="r" t="t"/>
              <a:pathLst>
                <a:path extrusionOk="0" h="4043" w="7999">
                  <a:moveTo>
                    <a:pt x="2725" y="0"/>
                  </a:moveTo>
                  <a:lnTo>
                    <a:pt x="1978" y="44"/>
                  </a:lnTo>
                  <a:lnTo>
                    <a:pt x="1759" y="88"/>
                  </a:lnTo>
                  <a:lnTo>
                    <a:pt x="1583" y="176"/>
                  </a:lnTo>
                  <a:lnTo>
                    <a:pt x="1495" y="308"/>
                  </a:lnTo>
                  <a:lnTo>
                    <a:pt x="1407" y="484"/>
                  </a:lnTo>
                  <a:lnTo>
                    <a:pt x="1231" y="616"/>
                  </a:lnTo>
                  <a:lnTo>
                    <a:pt x="1143" y="791"/>
                  </a:lnTo>
                  <a:lnTo>
                    <a:pt x="880" y="1626"/>
                  </a:lnTo>
                  <a:lnTo>
                    <a:pt x="704" y="2066"/>
                  </a:lnTo>
                  <a:lnTo>
                    <a:pt x="528" y="2461"/>
                  </a:lnTo>
                  <a:lnTo>
                    <a:pt x="440" y="2681"/>
                  </a:lnTo>
                  <a:lnTo>
                    <a:pt x="265" y="2769"/>
                  </a:lnTo>
                  <a:lnTo>
                    <a:pt x="133" y="2901"/>
                  </a:lnTo>
                  <a:lnTo>
                    <a:pt x="45" y="3076"/>
                  </a:lnTo>
                  <a:lnTo>
                    <a:pt x="1" y="3296"/>
                  </a:lnTo>
                  <a:lnTo>
                    <a:pt x="45" y="3472"/>
                  </a:lnTo>
                  <a:lnTo>
                    <a:pt x="133" y="3648"/>
                  </a:lnTo>
                  <a:lnTo>
                    <a:pt x="308" y="3779"/>
                  </a:lnTo>
                  <a:lnTo>
                    <a:pt x="528" y="3823"/>
                  </a:lnTo>
                  <a:lnTo>
                    <a:pt x="2989" y="3999"/>
                  </a:lnTo>
                  <a:lnTo>
                    <a:pt x="4219" y="4043"/>
                  </a:lnTo>
                  <a:lnTo>
                    <a:pt x="5450" y="4043"/>
                  </a:lnTo>
                  <a:lnTo>
                    <a:pt x="5845" y="3999"/>
                  </a:lnTo>
                  <a:lnTo>
                    <a:pt x="6241" y="3955"/>
                  </a:lnTo>
                  <a:lnTo>
                    <a:pt x="6592" y="3823"/>
                  </a:lnTo>
                  <a:lnTo>
                    <a:pt x="6988" y="3648"/>
                  </a:lnTo>
                  <a:lnTo>
                    <a:pt x="7295" y="3428"/>
                  </a:lnTo>
                  <a:lnTo>
                    <a:pt x="7603" y="3164"/>
                  </a:lnTo>
                  <a:lnTo>
                    <a:pt x="7822" y="2813"/>
                  </a:lnTo>
                  <a:lnTo>
                    <a:pt x="7954" y="2417"/>
                  </a:lnTo>
                  <a:lnTo>
                    <a:pt x="7998" y="2197"/>
                  </a:lnTo>
                  <a:lnTo>
                    <a:pt x="7998" y="1934"/>
                  </a:lnTo>
                  <a:lnTo>
                    <a:pt x="7998" y="1714"/>
                  </a:lnTo>
                  <a:lnTo>
                    <a:pt x="7954" y="1538"/>
                  </a:lnTo>
                  <a:lnTo>
                    <a:pt x="7910" y="1319"/>
                  </a:lnTo>
                  <a:lnTo>
                    <a:pt x="7778" y="1143"/>
                  </a:lnTo>
                  <a:lnTo>
                    <a:pt x="7691" y="1011"/>
                  </a:lnTo>
                  <a:lnTo>
                    <a:pt x="7559" y="879"/>
                  </a:lnTo>
                  <a:lnTo>
                    <a:pt x="7207" y="616"/>
                  </a:lnTo>
                  <a:lnTo>
                    <a:pt x="6768" y="440"/>
                  </a:lnTo>
                  <a:lnTo>
                    <a:pt x="6328" y="264"/>
                  </a:lnTo>
                  <a:lnTo>
                    <a:pt x="5801" y="176"/>
                  </a:lnTo>
                  <a:lnTo>
                    <a:pt x="5274" y="88"/>
                  </a:lnTo>
                  <a:lnTo>
                    <a:pt x="4747" y="44"/>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2"/>
            <p:cNvSpPr/>
            <p:nvPr/>
          </p:nvSpPr>
          <p:spPr>
            <a:xfrm>
              <a:off x="6360600" y="1898317"/>
              <a:ext cx="311559" cy="676290"/>
            </a:xfrm>
            <a:custGeom>
              <a:rect b="b" l="l" r="r" t="t"/>
              <a:pathLst>
                <a:path extrusionOk="0" h="15644" w="7207">
                  <a:moveTo>
                    <a:pt x="6899" y="0"/>
                  </a:moveTo>
                  <a:lnTo>
                    <a:pt x="6811" y="44"/>
                  </a:lnTo>
                  <a:lnTo>
                    <a:pt x="6723" y="132"/>
                  </a:lnTo>
                  <a:lnTo>
                    <a:pt x="6152" y="967"/>
                  </a:lnTo>
                  <a:lnTo>
                    <a:pt x="5537" y="1846"/>
                  </a:lnTo>
                  <a:lnTo>
                    <a:pt x="5010" y="2724"/>
                  </a:lnTo>
                  <a:lnTo>
                    <a:pt x="4438" y="3603"/>
                  </a:lnTo>
                  <a:lnTo>
                    <a:pt x="3955" y="4526"/>
                  </a:lnTo>
                  <a:lnTo>
                    <a:pt x="3472" y="5449"/>
                  </a:lnTo>
                  <a:lnTo>
                    <a:pt x="2988" y="6415"/>
                  </a:lnTo>
                  <a:lnTo>
                    <a:pt x="2549" y="7382"/>
                  </a:lnTo>
                  <a:lnTo>
                    <a:pt x="2153" y="8349"/>
                  </a:lnTo>
                  <a:lnTo>
                    <a:pt x="1758" y="9316"/>
                  </a:lnTo>
                  <a:lnTo>
                    <a:pt x="1406" y="10282"/>
                  </a:lnTo>
                  <a:lnTo>
                    <a:pt x="1055" y="11293"/>
                  </a:lnTo>
                  <a:lnTo>
                    <a:pt x="747" y="12304"/>
                  </a:lnTo>
                  <a:lnTo>
                    <a:pt x="484" y="13314"/>
                  </a:lnTo>
                  <a:lnTo>
                    <a:pt x="220" y="14325"/>
                  </a:lnTo>
                  <a:lnTo>
                    <a:pt x="0" y="15335"/>
                  </a:lnTo>
                  <a:lnTo>
                    <a:pt x="0" y="15423"/>
                  </a:lnTo>
                  <a:lnTo>
                    <a:pt x="44" y="15511"/>
                  </a:lnTo>
                  <a:lnTo>
                    <a:pt x="132" y="15599"/>
                  </a:lnTo>
                  <a:lnTo>
                    <a:pt x="220" y="15643"/>
                  </a:lnTo>
                  <a:lnTo>
                    <a:pt x="352" y="15643"/>
                  </a:lnTo>
                  <a:lnTo>
                    <a:pt x="396" y="15599"/>
                  </a:lnTo>
                  <a:lnTo>
                    <a:pt x="484" y="15511"/>
                  </a:lnTo>
                  <a:lnTo>
                    <a:pt x="528" y="15423"/>
                  </a:lnTo>
                  <a:lnTo>
                    <a:pt x="747" y="14413"/>
                  </a:lnTo>
                  <a:lnTo>
                    <a:pt x="967" y="13446"/>
                  </a:lnTo>
                  <a:lnTo>
                    <a:pt x="1231" y="12435"/>
                  </a:lnTo>
                  <a:lnTo>
                    <a:pt x="1538" y="11425"/>
                  </a:lnTo>
                  <a:lnTo>
                    <a:pt x="1890" y="10458"/>
                  </a:lnTo>
                  <a:lnTo>
                    <a:pt x="2241" y="9491"/>
                  </a:lnTo>
                  <a:lnTo>
                    <a:pt x="2637" y="8525"/>
                  </a:lnTo>
                  <a:lnTo>
                    <a:pt x="3032" y="7558"/>
                  </a:lnTo>
                  <a:lnTo>
                    <a:pt x="3472" y="6635"/>
                  </a:lnTo>
                  <a:lnTo>
                    <a:pt x="3911" y="5712"/>
                  </a:lnTo>
                  <a:lnTo>
                    <a:pt x="4394" y="4790"/>
                  </a:lnTo>
                  <a:lnTo>
                    <a:pt x="4878" y="3867"/>
                  </a:lnTo>
                  <a:lnTo>
                    <a:pt x="5449" y="2988"/>
                  </a:lnTo>
                  <a:lnTo>
                    <a:pt x="5976" y="2109"/>
                  </a:lnTo>
                  <a:lnTo>
                    <a:pt x="6547" y="1274"/>
                  </a:lnTo>
                  <a:lnTo>
                    <a:pt x="7163" y="439"/>
                  </a:lnTo>
                  <a:lnTo>
                    <a:pt x="7207" y="308"/>
                  </a:lnTo>
                  <a:lnTo>
                    <a:pt x="7207" y="220"/>
                  </a:lnTo>
                  <a:lnTo>
                    <a:pt x="7163" y="132"/>
                  </a:lnTo>
                  <a:lnTo>
                    <a:pt x="7119" y="44"/>
                  </a:lnTo>
                  <a:lnTo>
                    <a:pt x="70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2"/>
            <p:cNvSpPr/>
            <p:nvPr/>
          </p:nvSpPr>
          <p:spPr>
            <a:xfrm>
              <a:off x="6352992" y="2038857"/>
              <a:ext cx="150095" cy="163409"/>
            </a:xfrm>
            <a:custGeom>
              <a:rect b="b" l="l" r="r" t="t"/>
              <a:pathLst>
                <a:path extrusionOk="0" h="3780" w="3472">
                  <a:moveTo>
                    <a:pt x="176" y="1"/>
                  </a:moveTo>
                  <a:lnTo>
                    <a:pt x="88" y="45"/>
                  </a:lnTo>
                  <a:lnTo>
                    <a:pt x="0" y="132"/>
                  </a:lnTo>
                  <a:lnTo>
                    <a:pt x="0" y="220"/>
                  </a:lnTo>
                  <a:lnTo>
                    <a:pt x="0" y="352"/>
                  </a:lnTo>
                  <a:lnTo>
                    <a:pt x="44" y="440"/>
                  </a:lnTo>
                  <a:lnTo>
                    <a:pt x="3032" y="3692"/>
                  </a:lnTo>
                  <a:lnTo>
                    <a:pt x="3120" y="3780"/>
                  </a:lnTo>
                  <a:lnTo>
                    <a:pt x="3296" y="3780"/>
                  </a:lnTo>
                  <a:lnTo>
                    <a:pt x="3384" y="3736"/>
                  </a:lnTo>
                  <a:lnTo>
                    <a:pt x="3472" y="3648"/>
                  </a:lnTo>
                  <a:lnTo>
                    <a:pt x="3472" y="3560"/>
                  </a:lnTo>
                  <a:lnTo>
                    <a:pt x="3472" y="3428"/>
                  </a:lnTo>
                  <a:lnTo>
                    <a:pt x="3428" y="3340"/>
                  </a:lnTo>
                  <a:lnTo>
                    <a:pt x="440" y="89"/>
                  </a:lnTo>
                  <a:lnTo>
                    <a:pt x="3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2"/>
            <p:cNvSpPr/>
            <p:nvPr/>
          </p:nvSpPr>
          <p:spPr>
            <a:xfrm>
              <a:off x="6523966" y="2114856"/>
              <a:ext cx="212778" cy="38042"/>
            </a:xfrm>
            <a:custGeom>
              <a:rect b="b" l="l" r="r" t="t"/>
              <a:pathLst>
                <a:path extrusionOk="0" h="880" w="4922">
                  <a:moveTo>
                    <a:pt x="176" y="0"/>
                  </a:moveTo>
                  <a:lnTo>
                    <a:pt x="88" y="88"/>
                  </a:lnTo>
                  <a:lnTo>
                    <a:pt x="44" y="132"/>
                  </a:lnTo>
                  <a:lnTo>
                    <a:pt x="0" y="264"/>
                  </a:lnTo>
                  <a:lnTo>
                    <a:pt x="0" y="352"/>
                  </a:lnTo>
                  <a:lnTo>
                    <a:pt x="44" y="440"/>
                  </a:lnTo>
                  <a:lnTo>
                    <a:pt x="132" y="484"/>
                  </a:lnTo>
                  <a:lnTo>
                    <a:pt x="220" y="528"/>
                  </a:lnTo>
                  <a:lnTo>
                    <a:pt x="4658" y="879"/>
                  </a:lnTo>
                  <a:lnTo>
                    <a:pt x="4790" y="835"/>
                  </a:lnTo>
                  <a:lnTo>
                    <a:pt x="4834" y="791"/>
                  </a:lnTo>
                  <a:lnTo>
                    <a:pt x="4922" y="747"/>
                  </a:lnTo>
                  <a:lnTo>
                    <a:pt x="4922" y="659"/>
                  </a:lnTo>
                  <a:lnTo>
                    <a:pt x="4922" y="528"/>
                  </a:lnTo>
                  <a:lnTo>
                    <a:pt x="4878" y="440"/>
                  </a:lnTo>
                  <a:lnTo>
                    <a:pt x="4790" y="396"/>
                  </a:lnTo>
                  <a:lnTo>
                    <a:pt x="4702" y="352"/>
                  </a:lnTo>
                  <a:lnTo>
                    <a:pt x="2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2"/>
            <p:cNvSpPr/>
            <p:nvPr/>
          </p:nvSpPr>
          <p:spPr>
            <a:xfrm>
              <a:off x="5862893" y="3883352"/>
              <a:ext cx="885264" cy="243169"/>
            </a:xfrm>
            <a:custGeom>
              <a:rect b="b" l="l" r="r" t="t"/>
              <a:pathLst>
                <a:path extrusionOk="0" h="5625" w="20478">
                  <a:moveTo>
                    <a:pt x="9184" y="0"/>
                  </a:moveTo>
                  <a:lnTo>
                    <a:pt x="8174" y="44"/>
                  </a:lnTo>
                  <a:lnTo>
                    <a:pt x="7207" y="132"/>
                  </a:lnTo>
                  <a:lnTo>
                    <a:pt x="6284" y="220"/>
                  </a:lnTo>
                  <a:lnTo>
                    <a:pt x="5361" y="352"/>
                  </a:lnTo>
                  <a:lnTo>
                    <a:pt x="4527" y="484"/>
                  </a:lnTo>
                  <a:lnTo>
                    <a:pt x="3736" y="659"/>
                  </a:lnTo>
                  <a:lnTo>
                    <a:pt x="3033" y="835"/>
                  </a:lnTo>
                  <a:lnTo>
                    <a:pt x="2373" y="1011"/>
                  </a:lnTo>
                  <a:lnTo>
                    <a:pt x="1758" y="1231"/>
                  </a:lnTo>
                  <a:lnTo>
                    <a:pt x="1275" y="1450"/>
                  </a:lnTo>
                  <a:lnTo>
                    <a:pt x="836" y="1714"/>
                  </a:lnTo>
                  <a:lnTo>
                    <a:pt x="484" y="1978"/>
                  </a:lnTo>
                  <a:lnTo>
                    <a:pt x="220" y="2241"/>
                  </a:lnTo>
                  <a:lnTo>
                    <a:pt x="89" y="2505"/>
                  </a:lnTo>
                  <a:lnTo>
                    <a:pt x="1" y="2813"/>
                  </a:lnTo>
                  <a:lnTo>
                    <a:pt x="89" y="3076"/>
                  </a:lnTo>
                  <a:lnTo>
                    <a:pt x="220" y="3384"/>
                  </a:lnTo>
                  <a:lnTo>
                    <a:pt x="484" y="3647"/>
                  </a:lnTo>
                  <a:lnTo>
                    <a:pt x="836" y="3911"/>
                  </a:lnTo>
                  <a:lnTo>
                    <a:pt x="1275" y="4131"/>
                  </a:lnTo>
                  <a:lnTo>
                    <a:pt x="1758" y="4351"/>
                  </a:lnTo>
                  <a:lnTo>
                    <a:pt x="2373" y="4570"/>
                  </a:lnTo>
                  <a:lnTo>
                    <a:pt x="3033" y="4790"/>
                  </a:lnTo>
                  <a:lnTo>
                    <a:pt x="3736" y="4966"/>
                  </a:lnTo>
                  <a:lnTo>
                    <a:pt x="4527" y="5141"/>
                  </a:lnTo>
                  <a:lnTo>
                    <a:pt x="5361" y="5273"/>
                  </a:lnTo>
                  <a:lnTo>
                    <a:pt x="6284" y="5405"/>
                  </a:lnTo>
                  <a:lnTo>
                    <a:pt x="7207" y="5493"/>
                  </a:lnTo>
                  <a:lnTo>
                    <a:pt x="8174" y="5537"/>
                  </a:lnTo>
                  <a:lnTo>
                    <a:pt x="9184" y="5581"/>
                  </a:lnTo>
                  <a:lnTo>
                    <a:pt x="10239" y="5625"/>
                  </a:lnTo>
                  <a:lnTo>
                    <a:pt x="11294" y="5581"/>
                  </a:lnTo>
                  <a:lnTo>
                    <a:pt x="12304" y="5537"/>
                  </a:lnTo>
                  <a:lnTo>
                    <a:pt x="13271" y="5493"/>
                  </a:lnTo>
                  <a:lnTo>
                    <a:pt x="14238" y="5405"/>
                  </a:lnTo>
                  <a:lnTo>
                    <a:pt x="15116" y="5273"/>
                  </a:lnTo>
                  <a:lnTo>
                    <a:pt x="15951" y="5141"/>
                  </a:lnTo>
                  <a:lnTo>
                    <a:pt x="16742" y="4966"/>
                  </a:lnTo>
                  <a:lnTo>
                    <a:pt x="17489" y="4790"/>
                  </a:lnTo>
                  <a:lnTo>
                    <a:pt x="18148" y="4570"/>
                  </a:lnTo>
                  <a:lnTo>
                    <a:pt x="18720" y="4351"/>
                  </a:lnTo>
                  <a:lnTo>
                    <a:pt x="19247" y="4131"/>
                  </a:lnTo>
                  <a:lnTo>
                    <a:pt x="19686" y="3911"/>
                  </a:lnTo>
                  <a:lnTo>
                    <a:pt x="20038" y="3647"/>
                  </a:lnTo>
                  <a:lnTo>
                    <a:pt x="20258" y="3384"/>
                  </a:lnTo>
                  <a:lnTo>
                    <a:pt x="20433" y="3076"/>
                  </a:lnTo>
                  <a:lnTo>
                    <a:pt x="20477" y="2813"/>
                  </a:lnTo>
                  <a:lnTo>
                    <a:pt x="20433" y="2505"/>
                  </a:lnTo>
                  <a:lnTo>
                    <a:pt x="20258" y="2241"/>
                  </a:lnTo>
                  <a:lnTo>
                    <a:pt x="20038" y="1978"/>
                  </a:lnTo>
                  <a:lnTo>
                    <a:pt x="19686" y="1714"/>
                  </a:lnTo>
                  <a:lnTo>
                    <a:pt x="19247" y="1450"/>
                  </a:lnTo>
                  <a:lnTo>
                    <a:pt x="18720" y="1231"/>
                  </a:lnTo>
                  <a:lnTo>
                    <a:pt x="18148" y="1011"/>
                  </a:lnTo>
                  <a:lnTo>
                    <a:pt x="17489" y="835"/>
                  </a:lnTo>
                  <a:lnTo>
                    <a:pt x="16742" y="659"/>
                  </a:lnTo>
                  <a:lnTo>
                    <a:pt x="15951" y="484"/>
                  </a:lnTo>
                  <a:lnTo>
                    <a:pt x="15116" y="352"/>
                  </a:lnTo>
                  <a:lnTo>
                    <a:pt x="14238" y="220"/>
                  </a:lnTo>
                  <a:lnTo>
                    <a:pt x="13271" y="132"/>
                  </a:lnTo>
                  <a:lnTo>
                    <a:pt x="12304" y="44"/>
                  </a:lnTo>
                  <a:lnTo>
                    <a:pt x="11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2"/>
            <p:cNvSpPr/>
            <p:nvPr/>
          </p:nvSpPr>
          <p:spPr>
            <a:xfrm>
              <a:off x="5954065" y="2403589"/>
              <a:ext cx="702920" cy="680094"/>
            </a:xfrm>
            <a:custGeom>
              <a:rect b="b" l="l" r="r" t="t"/>
              <a:pathLst>
                <a:path extrusionOk="0" h="15732" w="16260">
                  <a:moveTo>
                    <a:pt x="8130" y="0"/>
                  </a:moveTo>
                  <a:lnTo>
                    <a:pt x="7295" y="44"/>
                  </a:lnTo>
                  <a:lnTo>
                    <a:pt x="6460" y="176"/>
                  </a:lnTo>
                  <a:lnTo>
                    <a:pt x="5713" y="352"/>
                  </a:lnTo>
                  <a:lnTo>
                    <a:pt x="4966" y="616"/>
                  </a:lnTo>
                  <a:lnTo>
                    <a:pt x="4263" y="967"/>
                  </a:lnTo>
                  <a:lnTo>
                    <a:pt x="3560" y="1363"/>
                  </a:lnTo>
                  <a:lnTo>
                    <a:pt x="2945" y="1802"/>
                  </a:lnTo>
                  <a:lnTo>
                    <a:pt x="2374" y="2329"/>
                  </a:lnTo>
                  <a:lnTo>
                    <a:pt x="1846" y="2857"/>
                  </a:lnTo>
                  <a:lnTo>
                    <a:pt x="1407" y="3472"/>
                  </a:lnTo>
                  <a:lnTo>
                    <a:pt x="968" y="4131"/>
                  </a:lnTo>
                  <a:lnTo>
                    <a:pt x="616" y="4834"/>
                  </a:lnTo>
                  <a:lnTo>
                    <a:pt x="352" y="5537"/>
                  </a:lnTo>
                  <a:lnTo>
                    <a:pt x="177" y="6284"/>
                  </a:lnTo>
                  <a:lnTo>
                    <a:pt x="45" y="7075"/>
                  </a:lnTo>
                  <a:lnTo>
                    <a:pt x="1" y="7866"/>
                  </a:lnTo>
                  <a:lnTo>
                    <a:pt x="45" y="8701"/>
                  </a:lnTo>
                  <a:lnTo>
                    <a:pt x="177" y="9448"/>
                  </a:lnTo>
                  <a:lnTo>
                    <a:pt x="352" y="10239"/>
                  </a:lnTo>
                  <a:lnTo>
                    <a:pt x="616" y="10942"/>
                  </a:lnTo>
                  <a:lnTo>
                    <a:pt x="968" y="11645"/>
                  </a:lnTo>
                  <a:lnTo>
                    <a:pt x="1407" y="12260"/>
                  </a:lnTo>
                  <a:lnTo>
                    <a:pt x="1846" y="12875"/>
                  </a:lnTo>
                  <a:lnTo>
                    <a:pt x="2374" y="13446"/>
                  </a:lnTo>
                  <a:lnTo>
                    <a:pt x="2945" y="13930"/>
                  </a:lnTo>
                  <a:lnTo>
                    <a:pt x="3560" y="14413"/>
                  </a:lnTo>
                  <a:lnTo>
                    <a:pt x="4263" y="14808"/>
                  </a:lnTo>
                  <a:lnTo>
                    <a:pt x="4966" y="15116"/>
                  </a:lnTo>
                  <a:lnTo>
                    <a:pt x="5713" y="15380"/>
                  </a:lnTo>
                  <a:lnTo>
                    <a:pt x="6460" y="15599"/>
                  </a:lnTo>
                  <a:lnTo>
                    <a:pt x="7295" y="15687"/>
                  </a:lnTo>
                  <a:lnTo>
                    <a:pt x="8130" y="15731"/>
                  </a:lnTo>
                  <a:lnTo>
                    <a:pt x="8965" y="15687"/>
                  </a:lnTo>
                  <a:lnTo>
                    <a:pt x="9756" y="15599"/>
                  </a:lnTo>
                  <a:lnTo>
                    <a:pt x="10547" y="15380"/>
                  </a:lnTo>
                  <a:lnTo>
                    <a:pt x="11294" y="15116"/>
                  </a:lnTo>
                  <a:lnTo>
                    <a:pt x="11997" y="14808"/>
                  </a:lnTo>
                  <a:lnTo>
                    <a:pt x="12656" y="14413"/>
                  </a:lnTo>
                  <a:lnTo>
                    <a:pt x="13271" y="13930"/>
                  </a:lnTo>
                  <a:lnTo>
                    <a:pt x="13842" y="13446"/>
                  </a:lnTo>
                  <a:lnTo>
                    <a:pt x="14370" y="12875"/>
                  </a:lnTo>
                  <a:lnTo>
                    <a:pt x="14853" y="12260"/>
                  </a:lnTo>
                  <a:lnTo>
                    <a:pt x="15248" y="11645"/>
                  </a:lnTo>
                  <a:lnTo>
                    <a:pt x="15600" y="10942"/>
                  </a:lnTo>
                  <a:lnTo>
                    <a:pt x="15864" y="10239"/>
                  </a:lnTo>
                  <a:lnTo>
                    <a:pt x="16083" y="9448"/>
                  </a:lnTo>
                  <a:lnTo>
                    <a:pt x="16215" y="8701"/>
                  </a:lnTo>
                  <a:lnTo>
                    <a:pt x="16259" y="7866"/>
                  </a:lnTo>
                  <a:lnTo>
                    <a:pt x="16215" y="7075"/>
                  </a:lnTo>
                  <a:lnTo>
                    <a:pt x="16083" y="6284"/>
                  </a:lnTo>
                  <a:lnTo>
                    <a:pt x="15864" y="5537"/>
                  </a:lnTo>
                  <a:lnTo>
                    <a:pt x="15600" y="4834"/>
                  </a:lnTo>
                  <a:lnTo>
                    <a:pt x="15248" y="4131"/>
                  </a:lnTo>
                  <a:lnTo>
                    <a:pt x="14853" y="3472"/>
                  </a:lnTo>
                  <a:lnTo>
                    <a:pt x="14370" y="2857"/>
                  </a:lnTo>
                  <a:lnTo>
                    <a:pt x="13842" y="2329"/>
                  </a:lnTo>
                  <a:lnTo>
                    <a:pt x="13271" y="1802"/>
                  </a:lnTo>
                  <a:lnTo>
                    <a:pt x="12656" y="1363"/>
                  </a:lnTo>
                  <a:lnTo>
                    <a:pt x="11997" y="967"/>
                  </a:lnTo>
                  <a:lnTo>
                    <a:pt x="11294" y="616"/>
                  </a:lnTo>
                  <a:lnTo>
                    <a:pt x="10547" y="352"/>
                  </a:lnTo>
                  <a:lnTo>
                    <a:pt x="9756" y="176"/>
                  </a:lnTo>
                  <a:lnTo>
                    <a:pt x="8965" y="44"/>
                  </a:lnTo>
                  <a:lnTo>
                    <a:pt x="8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2"/>
            <p:cNvSpPr/>
            <p:nvPr/>
          </p:nvSpPr>
          <p:spPr>
            <a:xfrm>
              <a:off x="5942696" y="2392176"/>
              <a:ext cx="723757" cy="702877"/>
            </a:xfrm>
            <a:custGeom>
              <a:rect b="b" l="l" r="r" t="t"/>
              <a:pathLst>
                <a:path extrusionOk="0" h="16259" w="16742">
                  <a:moveTo>
                    <a:pt x="8393" y="528"/>
                  </a:moveTo>
                  <a:lnTo>
                    <a:pt x="9184" y="572"/>
                  </a:lnTo>
                  <a:lnTo>
                    <a:pt x="9975" y="704"/>
                  </a:lnTo>
                  <a:lnTo>
                    <a:pt x="10722" y="880"/>
                  </a:lnTo>
                  <a:lnTo>
                    <a:pt x="11425" y="1143"/>
                  </a:lnTo>
                  <a:lnTo>
                    <a:pt x="12128" y="1451"/>
                  </a:lnTo>
                  <a:lnTo>
                    <a:pt x="12787" y="1846"/>
                  </a:lnTo>
                  <a:lnTo>
                    <a:pt x="13402" y="2286"/>
                  </a:lnTo>
                  <a:lnTo>
                    <a:pt x="13930" y="2769"/>
                  </a:lnTo>
                  <a:lnTo>
                    <a:pt x="14457" y="3296"/>
                  </a:lnTo>
                  <a:lnTo>
                    <a:pt x="14896" y="3911"/>
                  </a:lnTo>
                  <a:lnTo>
                    <a:pt x="15292" y="4527"/>
                  </a:lnTo>
                  <a:lnTo>
                    <a:pt x="15643" y="5186"/>
                  </a:lnTo>
                  <a:lnTo>
                    <a:pt x="15907" y="5889"/>
                  </a:lnTo>
                  <a:lnTo>
                    <a:pt x="16083" y="6592"/>
                  </a:lnTo>
                  <a:lnTo>
                    <a:pt x="16214" y="7383"/>
                  </a:lnTo>
                  <a:lnTo>
                    <a:pt x="16258" y="8130"/>
                  </a:lnTo>
                  <a:lnTo>
                    <a:pt x="16214" y="8921"/>
                  </a:lnTo>
                  <a:lnTo>
                    <a:pt x="16083" y="9668"/>
                  </a:lnTo>
                  <a:lnTo>
                    <a:pt x="15907" y="10415"/>
                  </a:lnTo>
                  <a:lnTo>
                    <a:pt x="15643" y="11118"/>
                  </a:lnTo>
                  <a:lnTo>
                    <a:pt x="15292" y="11777"/>
                  </a:lnTo>
                  <a:lnTo>
                    <a:pt x="14896" y="12392"/>
                  </a:lnTo>
                  <a:lnTo>
                    <a:pt x="14457" y="12963"/>
                  </a:lnTo>
                  <a:lnTo>
                    <a:pt x="13930" y="13535"/>
                  </a:lnTo>
                  <a:lnTo>
                    <a:pt x="13402" y="14018"/>
                  </a:lnTo>
                  <a:lnTo>
                    <a:pt x="12787" y="14457"/>
                  </a:lnTo>
                  <a:lnTo>
                    <a:pt x="12128" y="14853"/>
                  </a:lnTo>
                  <a:lnTo>
                    <a:pt x="11425" y="15160"/>
                  </a:lnTo>
                  <a:lnTo>
                    <a:pt x="10722" y="15424"/>
                  </a:lnTo>
                  <a:lnTo>
                    <a:pt x="9975" y="15600"/>
                  </a:lnTo>
                  <a:lnTo>
                    <a:pt x="9184" y="15732"/>
                  </a:lnTo>
                  <a:lnTo>
                    <a:pt x="8393" y="15776"/>
                  </a:lnTo>
                  <a:lnTo>
                    <a:pt x="7558" y="15732"/>
                  </a:lnTo>
                  <a:lnTo>
                    <a:pt x="6811" y="15600"/>
                  </a:lnTo>
                  <a:lnTo>
                    <a:pt x="6064" y="15424"/>
                  </a:lnTo>
                  <a:lnTo>
                    <a:pt x="5317" y="15160"/>
                  </a:lnTo>
                  <a:lnTo>
                    <a:pt x="4658" y="14853"/>
                  </a:lnTo>
                  <a:lnTo>
                    <a:pt x="3999" y="14457"/>
                  </a:lnTo>
                  <a:lnTo>
                    <a:pt x="3384" y="14018"/>
                  </a:lnTo>
                  <a:lnTo>
                    <a:pt x="2812" y="13535"/>
                  </a:lnTo>
                  <a:lnTo>
                    <a:pt x="2329" y="12963"/>
                  </a:lnTo>
                  <a:lnTo>
                    <a:pt x="1846" y="12392"/>
                  </a:lnTo>
                  <a:lnTo>
                    <a:pt x="1450" y="11777"/>
                  </a:lnTo>
                  <a:lnTo>
                    <a:pt x="1143" y="11118"/>
                  </a:lnTo>
                  <a:lnTo>
                    <a:pt x="879" y="10415"/>
                  </a:lnTo>
                  <a:lnTo>
                    <a:pt x="659" y="9668"/>
                  </a:lnTo>
                  <a:lnTo>
                    <a:pt x="571" y="8921"/>
                  </a:lnTo>
                  <a:lnTo>
                    <a:pt x="527" y="8130"/>
                  </a:lnTo>
                  <a:lnTo>
                    <a:pt x="571" y="7383"/>
                  </a:lnTo>
                  <a:lnTo>
                    <a:pt x="659" y="6592"/>
                  </a:lnTo>
                  <a:lnTo>
                    <a:pt x="879" y="5889"/>
                  </a:lnTo>
                  <a:lnTo>
                    <a:pt x="1143" y="5186"/>
                  </a:lnTo>
                  <a:lnTo>
                    <a:pt x="1450" y="4527"/>
                  </a:lnTo>
                  <a:lnTo>
                    <a:pt x="1846" y="3911"/>
                  </a:lnTo>
                  <a:lnTo>
                    <a:pt x="2329" y="3296"/>
                  </a:lnTo>
                  <a:lnTo>
                    <a:pt x="2812" y="2769"/>
                  </a:lnTo>
                  <a:lnTo>
                    <a:pt x="3384" y="2286"/>
                  </a:lnTo>
                  <a:lnTo>
                    <a:pt x="3999" y="1846"/>
                  </a:lnTo>
                  <a:lnTo>
                    <a:pt x="4658" y="1451"/>
                  </a:lnTo>
                  <a:lnTo>
                    <a:pt x="5317" y="1143"/>
                  </a:lnTo>
                  <a:lnTo>
                    <a:pt x="6064" y="880"/>
                  </a:lnTo>
                  <a:lnTo>
                    <a:pt x="6811" y="704"/>
                  </a:lnTo>
                  <a:lnTo>
                    <a:pt x="7558" y="572"/>
                  </a:lnTo>
                  <a:lnTo>
                    <a:pt x="8393" y="528"/>
                  </a:lnTo>
                  <a:close/>
                  <a:moveTo>
                    <a:pt x="8393" y="1"/>
                  </a:moveTo>
                  <a:lnTo>
                    <a:pt x="7514" y="45"/>
                  </a:lnTo>
                  <a:lnTo>
                    <a:pt x="6679" y="176"/>
                  </a:lnTo>
                  <a:lnTo>
                    <a:pt x="5888" y="396"/>
                  </a:lnTo>
                  <a:lnTo>
                    <a:pt x="5141" y="660"/>
                  </a:lnTo>
                  <a:lnTo>
                    <a:pt x="4394" y="1011"/>
                  </a:lnTo>
                  <a:lnTo>
                    <a:pt x="3691" y="1407"/>
                  </a:lnTo>
                  <a:lnTo>
                    <a:pt x="3076" y="1890"/>
                  </a:lnTo>
                  <a:lnTo>
                    <a:pt x="2461" y="2417"/>
                  </a:lnTo>
                  <a:lnTo>
                    <a:pt x="1934" y="2989"/>
                  </a:lnTo>
                  <a:lnTo>
                    <a:pt x="1450" y="3604"/>
                  </a:lnTo>
                  <a:lnTo>
                    <a:pt x="1011" y="4263"/>
                  </a:lnTo>
                  <a:lnTo>
                    <a:pt x="659" y="4966"/>
                  </a:lnTo>
                  <a:lnTo>
                    <a:pt x="396" y="5713"/>
                  </a:lnTo>
                  <a:lnTo>
                    <a:pt x="176" y="6504"/>
                  </a:lnTo>
                  <a:lnTo>
                    <a:pt x="44" y="7295"/>
                  </a:lnTo>
                  <a:lnTo>
                    <a:pt x="0" y="8130"/>
                  </a:lnTo>
                  <a:lnTo>
                    <a:pt x="44" y="8965"/>
                  </a:lnTo>
                  <a:lnTo>
                    <a:pt x="176" y="9800"/>
                  </a:lnTo>
                  <a:lnTo>
                    <a:pt x="396" y="10547"/>
                  </a:lnTo>
                  <a:lnTo>
                    <a:pt x="659" y="11294"/>
                  </a:lnTo>
                  <a:lnTo>
                    <a:pt x="1011" y="11997"/>
                  </a:lnTo>
                  <a:lnTo>
                    <a:pt x="1450" y="12700"/>
                  </a:lnTo>
                  <a:lnTo>
                    <a:pt x="1934" y="13315"/>
                  </a:lnTo>
                  <a:lnTo>
                    <a:pt x="2461" y="13886"/>
                  </a:lnTo>
                  <a:lnTo>
                    <a:pt x="3076" y="14413"/>
                  </a:lnTo>
                  <a:lnTo>
                    <a:pt x="3691" y="14897"/>
                  </a:lnTo>
                  <a:lnTo>
                    <a:pt x="4394" y="15292"/>
                  </a:lnTo>
                  <a:lnTo>
                    <a:pt x="5141" y="15644"/>
                  </a:lnTo>
                  <a:lnTo>
                    <a:pt x="5888" y="15907"/>
                  </a:lnTo>
                  <a:lnTo>
                    <a:pt x="6679" y="16083"/>
                  </a:lnTo>
                  <a:lnTo>
                    <a:pt x="7514" y="16215"/>
                  </a:lnTo>
                  <a:lnTo>
                    <a:pt x="8393" y="16259"/>
                  </a:lnTo>
                  <a:lnTo>
                    <a:pt x="9228" y="16215"/>
                  </a:lnTo>
                  <a:lnTo>
                    <a:pt x="10063" y="16083"/>
                  </a:lnTo>
                  <a:lnTo>
                    <a:pt x="10854" y="15907"/>
                  </a:lnTo>
                  <a:lnTo>
                    <a:pt x="11645" y="15644"/>
                  </a:lnTo>
                  <a:lnTo>
                    <a:pt x="12392" y="15292"/>
                  </a:lnTo>
                  <a:lnTo>
                    <a:pt x="13051" y="14897"/>
                  </a:lnTo>
                  <a:lnTo>
                    <a:pt x="13710" y="14413"/>
                  </a:lnTo>
                  <a:lnTo>
                    <a:pt x="14281" y="13886"/>
                  </a:lnTo>
                  <a:lnTo>
                    <a:pt x="14852" y="13315"/>
                  </a:lnTo>
                  <a:lnTo>
                    <a:pt x="15336" y="12700"/>
                  </a:lnTo>
                  <a:lnTo>
                    <a:pt x="15731" y="11997"/>
                  </a:lnTo>
                  <a:lnTo>
                    <a:pt x="16083" y="11294"/>
                  </a:lnTo>
                  <a:lnTo>
                    <a:pt x="16390" y="10547"/>
                  </a:lnTo>
                  <a:lnTo>
                    <a:pt x="16566" y="9800"/>
                  </a:lnTo>
                  <a:lnTo>
                    <a:pt x="16698" y="8965"/>
                  </a:lnTo>
                  <a:lnTo>
                    <a:pt x="16742" y="8130"/>
                  </a:lnTo>
                  <a:lnTo>
                    <a:pt x="16698" y="7295"/>
                  </a:lnTo>
                  <a:lnTo>
                    <a:pt x="16566" y="6504"/>
                  </a:lnTo>
                  <a:lnTo>
                    <a:pt x="16390" y="5713"/>
                  </a:lnTo>
                  <a:lnTo>
                    <a:pt x="16083" y="4966"/>
                  </a:lnTo>
                  <a:lnTo>
                    <a:pt x="15731" y="4263"/>
                  </a:lnTo>
                  <a:lnTo>
                    <a:pt x="15336" y="3604"/>
                  </a:lnTo>
                  <a:lnTo>
                    <a:pt x="14852" y="2989"/>
                  </a:lnTo>
                  <a:lnTo>
                    <a:pt x="14281" y="2417"/>
                  </a:lnTo>
                  <a:lnTo>
                    <a:pt x="13710" y="1890"/>
                  </a:lnTo>
                  <a:lnTo>
                    <a:pt x="13051" y="1407"/>
                  </a:lnTo>
                  <a:lnTo>
                    <a:pt x="12392" y="1011"/>
                  </a:lnTo>
                  <a:lnTo>
                    <a:pt x="11645" y="660"/>
                  </a:lnTo>
                  <a:lnTo>
                    <a:pt x="10854" y="396"/>
                  </a:lnTo>
                  <a:lnTo>
                    <a:pt x="10063" y="176"/>
                  </a:lnTo>
                  <a:lnTo>
                    <a:pt x="9228" y="45"/>
                  </a:lnTo>
                  <a:lnTo>
                    <a:pt x="8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2"/>
            <p:cNvSpPr/>
            <p:nvPr/>
          </p:nvSpPr>
          <p:spPr>
            <a:xfrm>
              <a:off x="6240896" y="2897449"/>
              <a:ext cx="676333" cy="676290"/>
            </a:xfrm>
            <a:custGeom>
              <a:rect b="b" l="l" r="r" t="t"/>
              <a:pathLst>
                <a:path extrusionOk="0" h="15644" w="15645">
                  <a:moveTo>
                    <a:pt x="7822" y="1"/>
                  </a:moveTo>
                  <a:lnTo>
                    <a:pt x="7032" y="45"/>
                  </a:lnTo>
                  <a:lnTo>
                    <a:pt x="6241" y="177"/>
                  </a:lnTo>
                  <a:lnTo>
                    <a:pt x="5494" y="353"/>
                  </a:lnTo>
                  <a:lnTo>
                    <a:pt x="4791" y="616"/>
                  </a:lnTo>
                  <a:lnTo>
                    <a:pt x="4087" y="968"/>
                  </a:lnTo>
                  <a:lnTo>
                    <a:pt x="3472" y="1319"/>
                  </a:lnTo>
                  <a:lnTo>
                    <a:pt x="2857" y="1803"/>
                  </a:lnTo>
                  <a:lnTo>
                    <a:pt x="2286" y="2286"/>
                  </a:lnTo>
                  <a:lnTo>
                    <a:pt x="1803" y="2857"/>
                  </a:lnTo>
                  <a:lnTo>
                    <a:pt x="1363" y="3472"/>
                  </a:lnTo>
                  <a:lnTo>
                    <a:pt x="968" y="4088"/>
                  </a:lnTo>
                  <a:lnTo>
                    <a:pt x="616" y="4791"/>
                  </a:lnTo>
                  <a:lnTo>
                    <a:pt x="352" y="5494"/>
                  </a:lnTo>
                  <a:lnTo>
                    <a:pt x="177" y="6241"/>
                  </a:lnTo>
                  <a:lnTo>
                    <a:pt x="45" y="7032"/>
                  </a:lnTo>
                  <a:lnTo>
                    <a:pt x="1" y="7822"/>
                  </a:lnTo>
                  <a:lnTo>
                    <a:pt x="45" y="8613"/>
                  </a:lnTo>
                  <a:lnTo>
                    <a:pt x="177" y="9404"/>
                  </a:lnTo>
                  <a:lnTo>
                    <a:pt x="352" y="10151"/>
                  </a:lnTo>
                  <a:lnTo>
                    <a:pt x="616" y="10898"/>
                  </a:lnTo>
                  <a:lnTo>
                    <a:pt x="968" y="11557"/>
                  </a:lnTo>
                  <a:lnTo>
                    <a:pt x="1363" y="12217"/>
                  </a:lnTo>
                  <a:lnTo>
                    <a:pt x="1803" y="12832"/>
                  </a:lnTo>
                  <a:lnTo>
                    <a:pt x="2286" y="13359"/>
                  </a:lnTo>
                  <a:lnTo>
                    <a:pt x="2857" y="13886"/>
                  </a:lnTo>
                  <a:lnTo>
                    <a:pt x="3472" y="14326"/>
                  </a:lnTo>
                  <a:lnTo>
                    <a:pt x="4087" y="14721"/>
                  </a:lnTo>
                  <a:lnTo>
                    <a:pt x="4791" y="15029"/>
                  </a:lnTo>
                  <a:lnTo>
                    <a:pt x="5494" y="15292"/>
                  </a:lnTo>
                  <a:lnTo>
                    <a:pt x="6241" y="15512"/>
                  </a:lnTo>
                  <a:lnTo>
                    <a:pt x="7032" y="15600"/>
                  </a:lnTo>
                  <a:lnTo>
                    <a:pt x="7822" y="15644"/>
                  </a:lnTo>
                  <a:lnTo>
                    <a:pt x="8613" y="15600"/>
                  </a:lnTo>
                  <a:lnTo>
                    <a:pt x="9404" y="15512"/>
                  </a:lnTo>
                  <a:lnTo>
                    <a:pt x="10151" y="15292"/>
                  </a:lnTo>
                  <a:lnTo>
                    <a:pt x="10898" y="15029"/>
                  </a:lnTo>
                  <a:lnTo>
                    <a:pt x="11557" y="14721"/>
                  </a:lnTo>
                  <a:lnTo>
                    <a:pt x="12217" y="14326"/>
                  </a:lnTo>
                  <a:lnTo>
                    <a:pt x="12832" y="13886"/>
                  </a:lnTo>
                  <a:lnTo>
                    <a:pt x="13359" y="13359"/>
                  </a:lnTo>
                  <a:lnTo>
                    <a:pt x="13886" y="12832"/>
                  </a:lnTo>
                  <a:lnTo>
                    <a:pt x="14326" y="12217"/>
                  </a:lnTo>
                  <a:lnTo>
                    <a:pt x="14721" y="11557"/>
                  </a:lnTo>
                  <a:lnTo>
                    <a:pt x="15029" y="10898"/>
                  </a:lnTo>
                  <a:lnTo>
                    <a:pt x="15292" y="10151"/>
                  </a:lnTo>
                  <a:lnTo>
                    <a:pt x="15512" y="9404"/>
                  </a:lnTo>
                  <a:lnTo>
                    <a:pt x="15644" y="8613"/>
                  </a:lnTo>
                  <a:lnTo>
                    <a:pt x="15644" y="7822"/>
                  </a:lnTo>
                  <a:lnTo>
                    <a:pt x="15644" y="7032"/>
                  </a:lnTo>
                  <a:lnTo>
                    <a:pt x="15512" y="6241"/>
                  </a:lnTo>
                  <a:lnTo>
                    <a:pt x="15292" y="5494"/>
                  </a:lnTo>
                  <a:lnTo>
                    <a:pt x="15029" y="4791"/>
                  </a:lnTo>
                  <a:lnTo>
                    <a:pt x="14721" y="4088"/>
                  </a:lnTo>
                  <a:lnTo>
                    <a:pt x="14326" y="3472"/>
                  </a:lnTo>
                  <a:lnTo>
                    <a:pt x="13886" y="2857"/>
                  </a:lnTo>
                  <a:lnTo>
                    <a:pt x="13359" y="2286"/>
                  </a:lnTo>
                  <a:lnTo>
                    <a:pt x="12832" y="1803"/>
                  </a:lnTo>
                  <a:lnTo>
                    <a:pt x="12217" y="1319"/>
                  </a:lnTo>
                  <a:lnTo>
                    <a:pt x="11557" y="968"/>
                  </a:lnTo>
                  <a:lnTo>
                    <a:pt x="10898" y="616"/>
                  </a:lnTo>
                  <a:lnTo>
                    <a:pt x="10151" y="353"/>
                  </a:lnTo>
                  <a:lnTo>
                    <a:pt x="9404" y="177"/>
                  </a:lnTo>
                  <a:lnTo>
                    <a:pt x="8613" y="45"/>
                  </a:lnTo>
                  <a:lnTo>
                    <a:pt x="78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2"/>
            <p:cNvSpPr/>
            <p:nvPr/>
          </p:nvSpPr>
          <p:spPr>
            <a:xfrm>
              <a:off x="6229527" y="2886079"/>
              <a:ext cx="699072" cy="699072"/>
            </a:xfrm>
            <a:custGeom>
              <a:rect b="b" l="l" r="r" t="t"/>
              <a:pathLst>
                <a:path extrusionOk="0" h="16171" w="16171">
                  <a:moveTo>
                    <a:pt x="8085" y="528"/>
                  </a:moveTo>
                  <a:lnTo>
                    <a:pt x="8876" y="572"/>
                  </a:lnTo>
                  <a:lnTo>
                    <a:pt x="9623" y="659"/>
                  </a:lnTo>
                  <a:lnTo>
                    <a:pt x="10326" y="879"/>
                  </a:lnTo>
                  <a:lnTo>
                    <a:pt x="11030" y="1099"/>
                  </a:lnTo>
                  <a:lnTo>
                    <a:pt x="11689" y="1450"/>
                  </a:lnTo>
                  <a:lnTo>
                    <a:pt x="12348" y="1802"/>
                  </a:lnTo>
                  <a:lnTo>
                    <a:pt x="12919" y="2241"/>
                  </a:lnTo>
                  <a:lnTo>
                    <a:pt x="13446" y="2725"/>
                  </a:lnTo>
                  <a:lnTo>
                    <a:pt x="13930" y="3296"/>
                  </a:lnTo>
                  <a:lnTo>
                    <a:pt x="14369" y="3867"/>
                  </a:lnTo>
                  <a:lnTo>
                    <a:pt x="14765" y="4482"/>
                  </a:lnTo>
                  <a:lnTo>
                    <a:pt x="15072" y="5141"/>
                  </a:lnTo>
                  <a:lnTo>
                    <a:pt x="15336" y="5845"/>
                  </a:lnTo>
                  <a:lnTo>
                    <a:pt x="15512" y="6548"/>
                  </a:lnTo>
                  <a:lnTo>
                    <a:pt x="15643" y="7338"/>
                  </a:lnTo>
                  <a:lnTo>
                    <a:pt x="15687" y="8085"/>
                  </a:lnTo>
                  <a:lnTo>
                    <a:pt x="15643" y="8876"/>
                  </a:lnTo>
                  <a:lnTo>
                    <a:pt x="15512" y="9623"/>
                  </a:lnTo>
                  <a:lnTo>
                    <a:pt x="15336" y="10326"/>
                  </a:lnTo>
                  <a:lnTo>
                    <a:pt x="15072" y="11030"/>
                  </a:lnTo>
                  <a:lnTo>
                    <a:pt x="14765" y="11689"/>
                  </a:lnTo>
                  <a:lnTo>
                    <a:pt x="14369" y="12304"/>
                  </a:lnTo>
                  <a:lnTo>
                    <a:pt x="13930" y="12919"/>
                  </a:lnTo>
                  <a:lnTo>
                    <a:pt x="13446" y="13446"/>
                  </a:lnTo>
                  <a:lnTo>
                    <a:pt x="12919" y="13930"/>
                  </a:lnTo>
                  <a:lnTo>
                    <a:pt x="12348" y="14369"/>
                  </a:lnTo>
                  <a:lnTo>
                    <a:pt x="11689" y="14765"/>
                  </a:lnTo>
                  <a:lnTo>
                    <a:pt x="11030" y="15072"/>
                  </a:lnTo>
                  <a:lnTo>
                    <a:pt x="10326" y="15336"/>
                  </a:lnTo>
                  <a:lnTo>
                    <a:pt x="9623" y="15512"/>
                  </a:lnTo>
                  <a:lnTo>
                    <a:pt x="8876" y="15643"/>
                  </a:lnTo>
                  <a:lnTo>
                    <a:pt x="8085" y="15687"/>
                  </a:lnTo>
                  <a:lnTo>
                    <a:pt x="7338" y="15643"/>
                  </a:lnTo>
                  <a:lnTo>
                    <a:pt x="6591" y="15512"/>
                  </a:lnTo>
                  <a:lnTo>
                    <a:pt x="5844" y="15336"/>
                  </a:lnTo>
                  <a:lnTo>
                    <a:pt x="5141" y="15072"/>
                  </a:lnTo>
                  <a:lnTo>
                    <a:pt x="4482" y="14765"/>
                  </a:lnTo>
                  <a:lnTo>
                    <a:pt x="3867" y="14369"/>
                  </a:lnTo>
                  <a:lnTo>
                    <a:pt x="3296" y="13930"/>
                  </a:lnTo>
                  <a:lnTo>
                    <a:pt x="2725" y="13446"/>
                  </a:lnTo>
                  <a:lnTo>
                    <a:pt x="2241" y="12919"/>
                  </a:lnTo>
                  <a:lnTo>
                    <a:pt x="1802" y="12304"/>
                  </a:lnTo>
                  <a:lnTo>
                    <a:pt x="1450" y="11689"/>
                  </a:lnTo>
                  <a:lnTo>
                    <a:pt x="1099" y="11030"/>
                  </a:lnTo>
                  <a:lnTo>
                    <a:pt x="879" y="10326"/>
                  </a:lnTo>
                  <a:lnTo>
                    <a:pt x="659" y="9623"/>
                  </a:lnTo>
                  <a:lnTo>
                    <a:pt x="572" y="8876"/>
                  </a:lnTo>
                  <a:lnTo>
                    <a:pt x="528" y="8085"/>
                  </a:lnTo>
                  <a:lnTo>
                    <a:pt x="572" y="7338"/>
                  </a:lnTo>
                  <a:lnTo>
                    <a:pt x="659" y="6548"/>
                  </a:lnTo>
                  <a:lnTo>
                    <a:pt x="879" y="5845"/>
                  </a:lnTo>
                  <a:lnTo>
                    <a:pt x="1099" y="5141"/>
                  </a:lnTo>
                  <a:lnTo>
                    <a:pt x="1450" y="4482"/>
                  </a:lnTo>
                  <a:lnTo>
                    <a:pt x="1802" y="3867"/>
                  </a:lnTo>
                  <a:lnTo>
                    <a:pt x="2241" y="3296"/>
                  </a:lnTo>
                  <a:lnTo>
                    <a:pt x="2725" y="2725"/>
                  </a:lnTo>
                  <a:lnTo>
                    <a:pt x="3296" y="2241"/>
                  </a:lnTo>
                  <a:lnTo>
                    <a:pt x="3867" y="1802"/>
                  </a:lnTo>
                  <a:lnTo>
                    <a:pt x="4482" y="1450"/>
                  </a:lnTo>
                  <a:lnTo>
                    <a:pt x="5141" y="1099"/>
                  </a:lnTo>
                  <a:lnTo>
                    <a:pt x="5844" y="879"/>
                  </a:lnTo>
                  <a:lnTo>
                    <a:pt x="6591" y="659"/>
                  </a:lnTo>
                  <a:lnTo>
                    <a:pt x="7338" y="572"/>
                  </a:lnTo>
                  <a:lnTo>
                    <a:pt x="8085" y="528"/>
                  </a:lnTo>
                  <a:close/>
                  <a:moveTo>
                    <a:pt x="8085" y="0"/>
                  </a:moveTo>
                  <a:lnTo>
                    <a:pt x="7251" y="44"/>
                  </a:lnTo>
                  <a:lnTo>
                    <a:pt x="6460" y="176"/>
                  </a:lnTo>
                  <a:lnTo>
                    <a:pt x="5713" y="352"/>
                  </a:lnTo>
                  <a:lnTo>
                    <a:pt x="4966" y="659"/>
                  </a:lnTo>
                  <a:lnTo>
                    <a:pt x="4263" y="967"/>
                  </a:lnTo>
                  <a:lnTo>
                    <a:pt x="3560" y="1406"/>
                  </a:lnTo>
                  <a:lnTo>
                    <a:pt x="2944" y="1846"/>
                  </a:lnTo>
                  <a:lnTo>
                    <a:pt x="2373" y="2373"/>
                  </a:lnTo>
                  <a:lnTo>
                    <a:pt x="1846" y="2944"/>
                  </a:lnTo>
                  <a:lnTo>
                    <a:pt x="1406" y="3560"/>
                  </a:lnTo>
                  <a:lnTo>
                    <a:pt x="967" y="4263"/>
                  </a:lnTo>
                  <a:lnTo>
                    <a:pt x="659" y="4966"/>
                  </a:lnTo>
                  <a:lnTo>
                    <a:pt x="396" y="5713"/>
                  </a:lnTo>
                  <a:lnTo>
                    <a:pt x="176" y="6460"/>
                  </a:lnTo>
                  <a:lnTo>
                    <a:pt x="44" y="7251"/>
                  </a:lnTo>
                  <a:lnTo>
                    <a:pt x="0" y="8085"/>
                  </a:lnTo>
                  <a:lnTo>
                    <a:pt x="44" y="8920"/>
                  </a:lnTo>
                  <a:lnTo>
                    <a:pt x="176" y="9711"/>
                  </a:lnTo>
                  <a:lnTo>
                    <a:pt x="396" y="10502"/>
                  </a:lnTo>
                  <a:lnTo>
                    <a:pt x="659" y="11249"/>
                  </a:lnTo>
                  <a:lnTo>
                    <a:pt x="967" y="11952"/>
                  </a:lnTo>
                  <a:lnTo>
                    <a:pt x="1406" y="12611"/>
                  </a:lnTo>
                  <a:lnTo>
                    <a:pt x="1846" y="13227"/>
                  </a:lnTo>
                  <a:lnTo>
                    <a:pt x="2373" y="13798"/>
                  </a:lnTo>
                  <a:lnTo>
                    <a:pt x="2944" y="14325"/>
                  </a:lnTo>
                  <a:lnTo>
                    <a:pt x="3560" y="14808"/>
                  </a:lnTo>
                  <a:lnTo>
                    <a:pt x="4263" y="15204"/>
                  </a:lnTo>
                  <a:lnTo>
                    <a:pt x="4966" y="15555"/>
                  </a:lnTo>
                  <a:lnTo>
                    <a:pt x="5713" y="15819"/>
                  </a:lnTo>
                  <a:lnTo>
                    <a:pt x="6460" y="15995"/>
                  </a:lnTo>
                  <a:lnTo>
                    <a:pt x="7251" y="16127"/>
                  </a:lnTo>
                  <a:lnTo>
                    <a:pt x="8085" y="16171"/>
                  </a:lnTo>
                  <a:lnTo>
                    <a:pt x="8920" y="16127"/>
                  </a:lnTo>
                  <a:lnTo>
                    <a:pt x="9711" y="15995"/>
                  </a:lnTo>
                  <a:lnTo>
                    <a:pt x="10502" y="15819"/>
                  </a:lnTo>
                  <a:lnTo>
                    <a:pt x="11249" y="15555"/>
                  </a:lnTo>
                  <a:lnTo>
                    <a:pt x="11952" y="15204"/>
                  </a:lnTo>
                  <a:lnTo>
                    <a:pt x="12611" y="14808"/>
                  </a:lnTo>
                  <a:lnTo>
                    <a:pt x="13227" y="14325"/>
                  </a:lnTo>
                  <a:lnTo>
                    <a:pt x="13798" y="13798"/>
                  </a:lnTo>
                  <a:lnTo>
                    <a:pt x="14325" y="13227"/>
                  </a:lnTo>
                  <a:lnTo>
                    <a:pt x="14808" y="12611"/>
                  </a:lnTo>
                  <a:lnTo>
                    <a:pt x="15204" y="11952"/>
                  </a:lnTo>
                  <a:lnTo>
                    <a:pt x="15555" y="11249"/>
                  </a:lnTo>
                  <a:lnTo>
                    <a:pt x="15819" y="10502"/>
                  </a:lnTo>
                  <a:lnTo>
                    <a:pt x="16039" y="9711"/>
                  </a:lnTo>
                  <a:lnTo>
                    <a:pt x="16127" y="8920"/>
                  </a:lnTo>
                  <a:lnTo>
                    <a:pt x="16171" y="8085"/>
                  </a:lnTo>
                  <a:lnTo>
                    <a:pt x="16127" y="7251"/>
                  </a:lnTo>
                  <a:lnTo>
                    <a:pt x="16039" y="6460"/>
                  </a:lnTo>
                  <a:lnTo>
                    <a:pt x="15819" y="5713"/>
                  </a:lnTo>
                  <a:lnTo>
                    <a:pt x="15555" y="4966"/>
                  </a:lnTo>
                  <a:lnTo>
                    <a:pt x="15204" y="4263"/>
                  </a:lnTo>
                  <a:lnTo>
                    <a:pt x="14808" y="3560"/>
                  </a:lnTo>
                  <a:lnTo>
                    <a:pt x="14325" y="2944"/>
                  </a:lnTo>
                  <a:lnTo>
                    <a:pt x="13798" y="2373"/>
                  </a:lnTo>
                  <a:lnTo>
                    <a:pt x="13227" y="1846"/>
                  </a:lnTo>
                  <a:lnTo>
                    <a:pt x="12611" y="1406"/>
                  </a:lnTo>
                  <a:lnTo>
                    <a:pt x="11952" y="967"/>
                  </a:lnTo>
                  <a:lnTo>
                    <a:pt x="11249" y="659"/>
                  </a:lnTo>
                  <a:lnTo>
                    <a:pt x="10502" y="352"/>
                  </a:lnTo>
                  <a:lnTo>
                    <a:pt x="9711" y="176"/>
                  </a:lnTo>
                  <a:lnTo>
                    <a:pt x="8920" y="44"/>
                  </a:lnTo>
                  <a:lnTo>
                    <a:pt x="8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2"/>
            <p:cNvSpPr/>
            <p:nvPr/>
          </p:nvSpPr>
          <p:spPr>
            <a:xfrm>
              <a:off x="5382305" y="2386470"/>
              <a:ext cx="702877" cy="680094"/>
            </a:xfrm>
            <a:custGeom>
              <a:rect b="b" l="l" r="r" t="t"/>
              <a:pathLst>
                <a:path extrusionOk="0" h="15732" w="16259">
                  <a:moveTo>
                    <a:pt x="8130" y="1"/>
                  </a:moveTo>
                  <a:lnTo>
                    <a:pt x="7295" y="45"/>
                  </a:lnTo>
                  <a:lnTo>
                    <a:pt x="6504" y="133"/>
                  </a:lnTo>
                  <a:lnTo>
                    <a:pt x="5713" y="352"/>
                  </a:lnTo>
                  <a:lnTo>
                    <a:pt x="4966" y="616"/>
                  </a:lnTo>
                  <a:lnTo>
                    <a:pt x="4263" y="924"/>
                  </a:lnTo>
                  <a:lnTo>
                    <a:pt x="3604" y="1319"/>
                  </a:lnTo>
                  <a:lnTo>
                    <a:pt x="2945" y="1802"/>
                  </a:lnTo>
                  <a:lnTo>
                    <a:pt x="2373" y="2286"/>
                  </a:lnTo>
                  <a:lnTo>
                    <a:pt x="1846" y="2857"/>
                  </a:lnTo>
                  <a:lnTo>
                    <a:pt x="1407" y="3472"/>
                  </a:lnTo>
                  <a:lnTo>
                    <a:pt x="967" y="4087"/>
                  </a:lnTo>
                  <a:lnTo>
                    <a:pt x="660" y="4790"/>
                  </a:lnTo>
                  <a:lnTo>
                    <a:pt x="352" y="5493"/>
                  </a:lnTo>
                  <a:lnTo>
                    <a:pt x="176" y="6284"/>
                  </a:lnTo>
                  <a:lnTo>
                    <a:pt x="44" y="7031"/>
                  </a:lnTo>
                  <a:lnTo>
                    <a:pt x="0" y="7866"/>
                  </a:lnTo>
                  <a:lnTo>
                    <a:pt x="44" y="8657"/>
                  </a:lnTo>
                  <a:lnTo>
                    <a:pt x="176" y="9448"/>
                  </a:lnTo>
                  <a:lnTo>
                    <a:pt x="352" y="10195"/>
                  </a:lnTo>
                  <a:lnTo>
                    <a:pt x="660" y="10898"/>
                  </a:lnTo>
                  <a:lnTo>
                    <a:pt x="967" y="11601"/>
                  </a:lnTo>
                  <a:lnTo>
                    <a:pt x="1407" y="12260"/>
                  </a:lnTo>
                  <a:lnTo>
                    <a:pt x="1846" y="12876"/>
                  </a:lnTo>
                  <a:lnTo>
                    <a:pt x="2373" y="13403"/>
                  </a:lnTo>
                  <a:lnTo>
                    <a:pt x="2945" y="13930"/>
                  </a:lnTo>
                  <a:lnTo>
                    <a:pt x="3604" y="14370"/>
                  </a:lnTo>
                  <a:lnTo>
                    <a:pt x="4263" y="14765"/>
                  </a:lnTo>
                  <a:lnTo>
                    <a:pt x="4966" y="15117"/>
                  </a:lnTo>
                  <a:lnTo>
                    <a:pt x="5713" y="15380"/>
                  </a:lnTo>
                  <a:lnTo>
                    <a:pt x="6504" y="15556"/>
                  </a:lnTo>
                  <a:lnTo>
                    <a:pt x="7295" y="15688"/>
                  </a:lnTo>
                  <a:lnTo>
                    <a:pt x="8130" y="15732"/>
                  </a:lnTo>
                  <a:lnTo>
                    <a:pt x="8965" y="15688"/>
                  </a:lnTo>
                  <a:lnTo>
                    <a:pt x="9755" y="15556"/>
                  </a:lnTo>
                  <a:lnTo>
                    <a:pt x="10546" y="15380"/>
                  </a:lnTo>
                  <a:lnTo>
                    <a:pt x="11293" y="15117"/>
                  </a:lnTo>
                  <a:lnTo>
                    <a:pt x="11996" y="14765"/>
                  </a:lnTo>
                  <a:lnTo>
                    <a:pt x="12656" y="14370"/>
                  </a:lnTo>
                  <a:lnTo>
                    <a:pt x="13271" y="13930"/>
                  </a:lnTo>
                  <a:lnTo>
                    <a:pt x="13886" y="13403"/>
                  </a:lnTo>
                  <a:lnTo>
                    <a:pt x="14369" y="12876"/>
                  </a:lnTo>
                  <a:lnTo>
                    <a:pt x="14853" y="12260"/>
                  </a:lnTo>
                  <a:lnTo>
                    <a:pt x="15248" y="11601"/>
                  </a:lnTo>
                  <a:lnTo>
                    <a:pt x="15600" y="10898"/>
                  </a:lnTo>
                  <a:lnTo>
                    <a:pt x="15863" y="10195"/>
                  </a:lnTo>
                  <a:lnTo>
                    <a:pt x="16083" y="9448"/>
                  </a:lnTo>
                  <a:lnTo>
                    <a:pt x="16215" y="8657"/>
                  </a:lnTo>
                  <a:lnTo>
                    <a:pt x="16259" y="7866"/>
                  </a:lnTo>
                  <a:lnTo>
                    <a:pt x="16215" y="7031"/>
                  </a:lnTo>
                  <a:lnTo>
                    <a:pt x="16083" y="6284"/>
                  </a:lnTo>
                  <a:lnTo>
                    <a:pt x="15863" y="5493"/>
                  </a:lnTo>
                  <a:lnTo>
                    <a:pt x="15600" y="4790"/>
                  </a:lnTo>
                  <a:lnTo>
                    <a:pt x="15248" y="4087"/>
                  </a:lnTo>
                  <a:lnTo>
                    <a:pt x="14853" y="3472"/>
                  </a:lnTo>
                  <a:lnTo>
                    <a:pt x="14369" y="2857"/>
                  </a:lnTo>
                  <a:lnTo>
                    <a:pt x="13886" y="2286"/>
                  </a:lnTo>
                  <a:lnTo>
                    <a:pt x="13271" y="1802"/>
                  </a:lnTo>
                  <a:lnTo>
                    <a:pt x="12656" y="1319"/>
                  </a:lnTo>
                  <a:lnTo>
                    <a:pt x="11996" y="924"/>
                  </a:lnTo>
                  <a:lnTo>
                    <a:pt x="11293" y="616"/>
                  </a:lnTo>
                  <a:lnTo>
                    <a:pt x="10546" y="352"/>
                  </a:lnTo>
                  <a:lnTo>
                    <a:pt x="9755" y="133"/>
                  </a:lnTo>
                  <a:lnTo>
                    <a:pt x="8965" y="45"/>
                  </a:lnTo>
                  <a:lnTo>
                    <a:pt x="8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2"/>
            <p:cNvSpPr/>
            <p:nvPr/>
          </p:nvSpPr>
          <p:spPr>
            <a:xfrm>
              <a:off x="5370893" y="2375100"/>
              <a:ext cx="723800" cy="702877"/>
            </a:xfrm>
            <a:custGeom>
              <a:rect b="b" l="l" r="r" t="t"/>
              <a:pathLst>
                <a:path extrusionOk="0" h="16259" w="16743">
                  <a:moveTo>
                    <a:pt x="9185" y="528"/>
                  </a:moveTo>
                  <a:lnTo>
                    <a:pt x="9976" y="659"/>
                  </a:lnTo>
                  <a:lnTo>
                    <a:pt x="10723" y="835"/>
                  </a:lnTo>
                  <a:lnTo>
                    <a:pt x="11426" y="1099"/>
                  </a:lnTo>
                  <a:lnTo>
                    <a:pt x="12129" y="1406"/>
                  </a:lnTo>
                  <a:lnTo>
                    <a:pt x="12788" y="1802"/>
                  </a:lnTo>
                  <a:lnTo>
                    <a:pt x="13403" y="2241"/>
                  </a:lnTo>
                  <a:lnTo>
                    <a:pt x="13930" y="2725"/>
                  </a:lnTo>
                  <a:lnTo>
                    <a:pt x="14458" y="3296"/>
                  </a:lnTo>
                  <a:lnTo>
                    <a:pt x="14897" y="3867"/>
                  </a:lnTo>
                  <a:lnTo>
                    <a:pt x="15292" y="4482"/>
                  </a:lnTo>
                  <a:lnTo>
                    <a:pt x="15644" y="5141"/>
                  </a:lnTo>
                  <a:lnTo>
                    <a:pt x="15908" y="5844"/>
                  </a:lnTo>
                  <a:lnTo>
                    <a:pt x="16083" y="6591"/>
                  </a:lnTo>
                  <a:lnTo>
                    <a:pt x="16215" y="7338"/>
                  </a:lnTo>
                  <a:lnTo>
                    <a:pt x="16259" y="8129"/>
                  </a:lnTo>
                  <a:lnTo>
                    <a:pt x="16215" y="8876"/>
                  </a:lnTo>
                  <a:lnTo>
                    <a:pt x="16083" y="9667"/>
                  </a:lnTo>
                  <a:lnTo>
                    <a:pt x="15908" y="10370"/>
                  </a:lnTo>
                  <a:lnTo>
                    <a:pt x="15644" y="11073"/>
                  </a:lnTo>
                  <a:lnTo>
                    <a:pt x="15292" y="11732"/>
                  </a:lnTo>
                  <a:lnTo>
                    <a:pt x="14897" y="12348"/>
                  </a:lnTo>
                  <a:lnTo>
                    <a:pt x="14458" y="12963"/>
                  </a:lnTo>
                  <a:lnTo>
                    <a:pt x="13930" y="13490"/>
                  </a:lnTo>
                  <a:lnTo>
                    <a:pt x="13403" y="13973"/>
                  </a:lnTo>
                  <a:lnTo>
                    <a:pt x="12788" y="14413"/>
                  </a:lnTo>
                  <a:lnTo>
                    <a:pt x="12129" y="14808"/>
                  </a:lnTo>
                  <a:lnTo>
                    <a:pt x="11426" y="15116"/>
                  </a:lnTo>
                  <a:lnTo>
                    <a:pt x="10723" y="15380"/>
                  </a:lnTo>
                  <a:lnTo>
                    <a:pt x="9976" y="15555"/>
                  </a:lnTo>
                  <a:lnTo>
                    <a:pt x="9185" y="15687"/>
                  </a:lnTo>
                  <a:lnTo>
                    <a:pt x="8394" y="15731"/>
                  </a:lnTo>
                  <a:lnTo>
                    <a:pt x="7603" y="15687"/>
                  </a:lnTo>
                  <a:lnTo>
                    <a:pt x="6812" y="15555"/>
                  </a:lnTo>
                  <a:lnTo>
                    <a:pt x="6065" y="15380"/>
                  </a:lnTo>
                  <a:lnTo>
                    <a:pt x="5318" y="15116"/>
                  </a:lnTo>
                  <a:lnTo>
                    <a:pt x="4659" y="14808"/>
                  </a:lnTo>
                  <a:lnTo>
                    <a:pt x="4000" y="14413"/>
                  </a:lnTo>
                  <a:lnTo>
                    <a:pt x="3384" y="13973"/>
                  </a:lnTo>
                  <a:lnTo>
                    <a:pt x="2813" y="13490"/>
                  </a:lnTo>
                  <a:lnTo>
                    <a:pt x="2330" y="12963"/>
                  </a:lnTo>
                  <a:lnTo>
                    <a:pt x="1890" y="12348"/>
                  </a:lnTo>
                  <a:lnTo>
                    <a:pt x="1495" y="11732"/>
                  </a:lnTo>
                  <a:lnTo>
                    <a:pt x="1143" y="11073"/>
                  </a:lnTo>
                  <a:lnTo>
                    <a:pt x="880" y="10370"/>
                  </a:lnTo>
                  <a:lnTo>
                    <a:pt x="704" y="9667"/>
                  </a:lnTo>
                  <a:lnTo>
                    <a:pt x="572" y="8876"/>
                  </a:lnTo>
                  <a:lnTo>
                    <a:pt x="528" y="8129"/>
                  </a:lnTo>
                  <a:lnTo>
                    <a:pt x="572" y="7338"/>
                  </a:lnTo>
                  <a:lnTo>
                    <a:pt x="704" y="6591"/>
                  </a:lnTo>
                  <a:lnTo>
                    <a:pt x="880" y="5844"/>
                  </a:lnTo>
                  <a:lnTo>
                    <a:pt x="1143" y="5141"/>
                  </a:lnTo>
                  <a:lnTo>
                    <a:pt x="1495" y="4482"/>
                  </a:lnTo>
                  <a:lnTo>
                    <a:pt x="1890" y="3867"/>
                  </a:lnTo>
                  <a:lnTo>
                    <a:pt x="2330" y="3296"/>
                  </a:lnTo>
                  <a:lnTo>
                    <a:pt x="2813" y="2725"/>
                  </a:lnTo>
                  <a:lnTo>
                    <a:pt x="3384" y="2241"/>
                  </a:lnTo>
                  <a:lnTo>
                    <a:pt x="4000" y="1802"/>
                  </a:lnTo>
                  <a:lnTo>
                    <a:pt x="4659" y="1406"/>
                  </a:lnTo>
                  <a:lnTo>
                    <a:pt x="5318" y="1099"/>
                  </a:lnTo>
                  <a:lnTo>
                    <a:pt x="6065" y="835"/>
                  </a:lnTo>
                  <a:lnTo>
                    <a:pt x="6812" y="659"/>
                  </a:lnTo>
                  <a:lnTo>
                    <a:pt x="7603" y="528"/>
                  </a:lnTo>
                  <a:close/>
                  <a:moveTo>
                    <a:pt x="8394" y="0"/>
                  </a:moveTo>
                  <a:lnTo>
                    <a:pt x="7515" y="44"/>
                  </a:lnTo>
                  <a:lnTo>
                    <a:pt x="6680" y="176"/>
                  </a:lnTo>
                  <a:lnTo>
                    <a:pt x="5889" y="352"/>
                  </a:lnTo>
                  <a:lnTo>
                    <a:pt x="5142" y="615"/>
                  </a:lnTo>
                  <a:lnTo>
                    <a:pt x="4395" y="967"/>
                  </a:lnTo>
                  <a:lnTo>
                    <a:pt x="3692" y="1362"/>
                  </a:lnTo>
                  <a:lnTo>
                    <a:pt x="3077" y="1846"/>
                  </a:lnTo>
                  <a:lnTo>
                    <a:pt x="2462" y="2373"/>
                  </a:lnTo>
                  <a:lnTo>
                    <a:pt x="1934" y="2944"/>
                  </a:lnTo>
                  <a:lnTo>
                    <a:pt x="1451" y="3559"/>
                  </a:lnTo>
                  <a:lnTo>
                    <a:pt x="1011" y="4263"/>
                  </a:lnTo>
                  <a:lnTo>
                    <a:pt x="660" y="4966"/>
                  </a:lnTo>
                  <a:lnTo>
                    <a:pt x="396" y="5713"/>
                  </a:lnTo>
                  <a:lnTo>
                    <a:pt x="177" y="6503"/>
                  </a:lnTo>
                  <a:lnTo>
                    <a:pt x="45" y="7294"/>
                  </a:lnTo>
                  <a:lnTo>
                    <a:pt x="1" y="8129"/>
                  </a:lnTo>
                  <a:lnTo>
                    <a:pt x="45" y="8964"/>
                  </a:lnTo>
                  <a:lnTo>
                    <a:pt x="177" y="9755"/>
                  </a:lnTo>
                  <a:lnTo>
                    <a:pt x="396" y="10546"/>
                  </a:lnTo>
                  <a:lnTo>
                    <a:pt x="660" y="11293"/>
                  </a:lnTo>
                  <a:lnTo>
                    <a:pt x="1011" y="11996"/>
                  </a:lnTo>
                  <a:lnTo>
                    <a:pt x="1451" y="12655"/>
                  </a:lnTo>
                  <a:lnTo>
                    <a:pt x="1934" y="13270"/>
                  </a:lnTo>
                  <a:lnTo>
                    <a:pt x="2462" y="13842"/>
                  </a:lnTo>
                  <a:lnTo>
                    <a:pt x="3077" y="14369"/>
                  </a:lnTo>
                  <a:lnTo>
                    <a:pt x="3692" y="14852"/>
                  </a:lnTo>
                  <a:lnTo>
                    <a:pt x="4395" y="15248"/>
                  </a:lnTo>
                  <a:lnTo>
                    <a:pt x="5142" y="15599"/>
                  </a:lnTo>
                  <a:lnTo>
                    <a:pt x="5889" y="15863"/>
                  </a:lnTo>
                  <a:lnTo>
                    <a:pt x="6680" y="16083"/>
                  </a:lnTo>
                  <a:lnTo>
                    <a:pt x="7515" y="16214"/>
                  </a:lnTo>
                  <a:lnTo>
                    <a:pt x="8394" y="16258"/>
                  </a:lnTo>
                  <a:lnTo>
                    <a:pt x="9229" y="16214"/>
                  </a:lnTo>
                  <a:lnTo>
                    <a:pt x="10063" y="16083"/>
                  </a:lnTo>
                  <a:lnTo>
                    <a:pt x="10854" y="15863"/>
                  </a:lnTo>
                  <a:lnTo>
                    <a:pt x="11645" y="15599"/>
                  </a:lnTo>
                  <a:lnTo>
                    <a:pt x="12392" y="15248"/>
                  </a:lnTo>
                  <a:lnTo>
                    <a:pt x="13051" y="14852"/>
                  </a:lnTo>
                  <a:lnTo>
                    <a:pt x="13711" y="14369"/>
                  </a:lnTo>
                  <a:lnTo>
                    <a:pt x="14326" y="13842"/>
                  </a:lnTo>
                  <a:lnTo>
                    <a:pt x="14853" y="13270"/>
                  </a:lnTo>
                  <a:lnTo>
                    <a:pt x="15336" y="12655"/>
                  </a:lnTo>
                  <a:lnTo>
                    <a:pt x="15732" y="11996"/>
                  </a:lnTo>
                  <a:lnTo>
                    <a:pt x="16083" y="11293"/>
                  </a:lnTo>
                  <a:lnTo>
                    <a:pt x="16391" y="10546"/>
                  </a:lnTo>
                  <a:lnTo>
                    <a:pt x="16611" y="9755"/>
                  </a:lnTo>
                  <a:lnTo>
                    <a:pt x="16699" y="8964"/>
                  </a:lnTo>
                  <a:lnTo>
                    <a:pt x="16742" y="8129"/>
                  </a:lnTo>
                  <a:lnTo>
                    <a:pt x="16699" y="7294"/>
                  </a:lnTo>
                  <a:lnTo>
                    <a:pt x="16611" y="6503"/>
                  </a:lnTo>
                  <a:lnTo>
                    <a:pt x="16391" y="5713"/>
                  </a:lnTo>
                  <a:lnTo>
                    <a:pt x="16083" y="4966"/>
                  </a:lnTo>
                  <a:lnTo>
                    <a:pt x="15732" y="4263"/>
                  </a:lnTo>
                  <a:lnTo>
                    <a:pt x="15336" y="3559"/>
                  </a:lnTo>
                  <a:lnTo>
                    <a:pt x="14853" y="2944"/>
                  </a:lnTo>
                  <a:lnTo>
                    <a:pt x="14326" y="2373"/>
                  </a:lnTo>
                  <a:lnTo>
                    <a:pt x="13711" y="1846"/>
                  </a:lnTo>
                  <a:lnTo>
                    <a:pt x="13051" y="1362"/>
                  </a:lnTo>
                  <a:lnTo>
                    <a:pt x="12392" y="967"/>
                  </a:lnTo>
                  <a:lnTo>
                    <a:pt x="11645" y="615"/>
                  </a:lnTo>
                  <a:lnTo>
                    <a:pt x="10854" y="352"/>
                  </a:lnTo>
                  <a:lnTo>
                    <a:pt x="10063" y="176"/>
                  </a:lnTo>
                  <a:lnTo>
                    <a:pt x="9229" y="44"/>
                  </a:lnTo>
                  <a:lnTo>
                    <a:pt x="83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2"/>
            <p:cNvSpPr/>
            <p:nvPr/>
          </p:nvSpPr>
          <p:spPr>
            <a:xfrm>
              <a:off x="5627333" y="2914568"/>
              <a:ext cx="702920" cy="680094"/>
            </a:xfrm>
            <a:custGeom>
              <a:rect b="b" l="l" r="r" t="t"/>
              <a:pathLst>
                <a:path extrusionOk="0" h="15732" w="16260">
                  <a:moveTo>
                    <a:pt x="8130" y="0"/>
                  </a:moveTo>
                  <a:lnTo>
                    <a:pt x="7295" y="44"/>
                  </a:lnTo>
                  <a:lnTo>
                    <a:pt x="6504" y="176"/>
                  </a:lnTo>
                  <a:lnTo>
                    <a:pt x="5713" y="352"/>
                  </a:lnTo>
                  <a:lnTo>
                    <a:pt x="4966" y="616"/>
                  </a:lnTo>
                  <a:lnTo>
                    <a:pt x="4263" y="967"/>
                  </a:lnTo>
                  <a:lnTo>
                    <a:pt x="3604" y="1363"/>
                  </a:lnTo>
                  <a:lnTo>
                    <a:pt x="2945" y="1802"/>
                  </a:lnTo>
                  <a:lnTo>
                    <a:pt x="2374" y="2329"/>
                  </a:lnTo>
                  <a:lnTo>
                    <a:pt x="1846" y="2857"/>
                  </a:lnTo>
                  <a:lnTo>
                    <a:pt x="1407" y="3472"/>
                  </a:lnTo>
                  <a:lnTo>
                    <a:pt x="968" y="4131"/>
                  </a:lnTo>
                  <a:lnTo>
                    <a:pt x="660" y="4790"/>
                  </a:lnTo>
                  <a:lnTo>
                    <a:pt x="352" y="5537"/>
                  </a:lnTo>
                  <a:lnTo>
                    <a:pt x="177" y="6284"/>
                  </a:lnTo>
                  <a:lnTo>
                    <a:pt x="45" y="7075"/>
                  </a:lnTo>
                  <a:lnTo>
                    <a:pt x="1" y="7866"/>
                  </a:lnTo>
                  <a:lnTo>
                    <a:pt x="45" y="8657"/>
                  </a:lnTo>
                  <a:lnTo>
                    <a:pt x="177" y="9448"/>
                  </a:lnTo>
                  <a:lnTo>
                    <a:pt x="352" y="10195"/>
                  </a:lnTo>
                  <a:lnTo>
                    <a:pt x="660" y="10942"/>
                  </a:lnTo>
                  <a:lnTo>
                    <a:pt x="968" y="11645"/>
                  </a:lnTo>
                  <a:lnTo>
                    <a:pt x="1407" y="12260"/>
                  </a:lnTo>
                  <a:lnTo>
                    <a:pt x="1846" y="12875"/>
                  </a:lnTo>
                  <a:lnTo>
                    <a:pt x="2374" y="13446"/>
                  </a:lnTo>
                  <a:lnTo>
                    <a:pt x="2945" y="13930"/>
                  </a:lnTo>
                  <a:lnTo>
                    <a:pt x="3604" y="14413"/>
                  </a:lnTo>
                  <a:lnTo>
                    <a:pt x="4263" y="14809"/>
                  </a:lnTo>
                  <a:lnTo>
                    <a:pt x="4966" y="15116"/>
                  </a:lnTo>
                  <a:lnTo>
                    <a:pt x="5713" y="15380"/>
                  </a:lnTo>
                  <a:lnTo>
                    <a:pt x="6504" y="15600"/>
                  </a:lnTo>
                  <a:lnTo>
                    <a:pt x="7295" y="15687"/>
                  </a:lnTo>
                  <a:lnTo>
                    <a:pt x="8130" y="15731"/>
                  </a:lnTo>
                  <a:lnTo>
                    <a:pt x="8965" y="15687"/>
                  </a:lnTo>
                  <a:lnTo>
                    <a:pt x="9756" y="15600"/>
                  </a:lnTo>
                  <a:lnTo>
                    <a:pt x="10547" y="15380"/>
                  </a:lnTo>
                  <a:lnTo>
                    <a:pt x="11294" y="15116"/>
                  </a:lnTo>
                  <a:lnTo>
                    <a:pt x="11997" y="14809"/>
                  </a:lnTo>
                  <a:lnTo>
                    <a:pt x="12656" y="14413"/>
                  </a:lnTo>
                  <a:lnTo>
                    <a:pt x="13271" y="13930"/>
                  </a:lnTo>
                  <a:lnTo>
                    <a:pt x="13886" y="13446"/>
                  </a:lnTo>
                  <a:lnTo>
                    <a:pt x="14370" y="12875"/>
                  </a:lnTo>
                  <a:lnTo>
                    <a:pt x="14853" y="12260"/>
                  </a:lnTo>
                  <a:lnTo>
                    <a:pt x="15249" y="11645"/>
                  </a:lnTo>
                  <a:lnTo>
                    <a:pt x="15600" y="10942"/>
                  </a:lnTo>
                  <a:lnTo>
                    <a:pt x="15864" y="10195"/>
                  </a:lnTo>
                  <a:lnTo>
                    <a:pt x="16083" y="9448"/>
                  </a:lnTo>
                  <a:lnTo>
                    <a:pt x="16215" y="8657"/>
                  </a:lnTo>
                  <a:lnTo>
                    <a:pt x="16259" y="7866"/>
                  </a:lnTo>
                  <a:lnTo>
                    <a:pt x="16215" y="7075"/>
                  </a:lnTo>
                  <a:lnTo>
                    <a:pt x="16083" y="6284"/>
                  </a:lnTo>
                  <a:lnTo>
                    <a:pt x="15864" y="5537"/>
                  </a:lnTo>
                  <a:lnTo>
                    <a:pt x="15600" y="4790"/>
                  </a:lnTo>
                  <a:lnTo>
                    <a:pt x="15249" y="4131"/>
                  </a:lnTo>
                  <a:lnTo>
                    <a:pt x="14853" y="3472"/>
                  </a:lnTo>
                  <a:lnTo>
                    <a:pt x="14370" y="2857"/>
                  </a:lnTo>
                  <a:lnTo>
                    <a:pt x="13886" y="2329"/>
                  </a:lnTo>
                  <a:lnTo>
                    <a:pt x="13271" y="1802"/>
                  </a:lnTo>
                  <a:lnTo>
                    <a:pt x="12656" y="1363"/>
                  </a:lnTo>
                  <a:lnTo>
                    <a:pt x="11997" y="967"/>
                  </a:lnTo>
                  <a:lnTo>
                    <a:pt x="11294" y="616"/>
                  </a:lnTo>
                  <a:lnTo>
                    <a:pt x="10547" y="352"/>
                  </a:lnTo>
                  <a:lnTo>
                    <a:pt x="9756" y="176"/>
                  </a:lnTo>
                  <a:lnTo>
                    <a:pt x="8965" y="44"/>
                  </a:lnTo>
                  <a:lnTo>
                    <a:pt x="81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2"/>
            <p:cNvSpPr/>
            <p:nvPr/>
          </p:nvSpPr>
          <p:spPr>
            <a:xfrm>
              <a:off x="5615964" y="2903155"/>
              <a:ext cx="723757" cy="702877"/>
            </a:xfrm>
            <a:custGeom>
              <a:rect b="b" l="l" r="r" t="t"/>
              <a:pathLst>
                <a:path extrusionOk="0" h="16259" w="16742">
                  <a:moveTo>
                    <a:pt x="8393" y="528"/>
                  </a:moveTo>
                  <a:lnTo>
                    <a:pt x="9184" y="572"/>
                  </a:lnTo>
                  <a:lnTo>
                    <a:pt x="9975" y="704"/>
                  </a:lnTo>
                  <a:lnTo>
                    <a:pt x="10722" y="880"/>
                  </a:lnTo>
                  <a:lnTo>
                    <a:pt x="11425" y="1143"/>
                  </a:lnTo>
                  <a:lnTo>
                    <a:pt x="12128" y="1451"/>
                  </a:lnTo>
                  <a:lnTo>
                    <a:pt x="12787" y="1846"/>
                  </a:lnTo>
                  <a:lnTo>
                    <a:pt x="13402" y="2286"/>
                  </a:lnTo>
                  <a:lnTo>
                    <a:pt x="13930" y="2769"/>
                  </a:lnTo>
                  <a:lnTo>
                    <a:pt x="14457" y="3296"/>
                  </a:lnTo>
                  <a:lnTo>
                    <a:pt x="14896" y="3868"/>
                  </a:lnTo>
                  <a:lnTo>
                    <a:pt x="15292" y="4527"/>
                  </a:lnTo>
                  <a:lnTo>
                    <a:pt x="15643" y="5186"/>
                  </a:lnTo>
                  <a:lnTo>
                    <a:pt x="15907" y="5889"/>
                  </a:lnTo>
                  <a:lnTo>
                    <a:pt x="16083" y="6592"/>
                  </a:lnTo>
                  <a:lnTo>
                    <a:pt x="16215" y="7339"/>
                  </a:lnTo>
                  <a:lnTo>
                    <a:pt x="16259" y="8130"/>
                  </a:lnTo>
                  <a:lnTo>
                    <a:pt x="16215" y="8921"/>
                  </a:lnTo>
                  <a:lnTo>
                    <a:pt x="16083" y="9668"/>
                  </a:lnTo>
                  <a:lnTo>
                    <a:pt x="15907" y="10415"/>
                  </a:lnTo>
                  <a:lnTo>
                    <a:pt x="15643" y="11118"/>
                  </a:lnTo>
                  <a:lnTo>
                    <a:pt x="15292" y="11777"/>
                  </a:lnTo>
                  <a:lnTo>
                    <a:pt x="14896" y="12392"/>
                  </a:lnTo>
                  <a:lnTo>
                    <a:pt x="14457" y="12963"/>
                  </a:lnTo>
                  <a:lnTo>
                    <a:pt x="13930" y="13535"/>
                  </a:lnTo>
                  <a:lnTo>
                    <a:pt x="13402" y="14018"/>
                  </a:lnTo>
                  <a:lnTo>
                    <a:pt x="12787" y="14457"/>
                  </a:lnTo>
                  <a:lnTo>
                    <a:pt x="12128" y="14809"/>
                  </a:lnTo>
                  <a:lnTo>
                    <a:pt x="11425" y="15160"/>
                  </a:lnTo>
                  <a:lnTo>
                    <a:pt x="10722" y="15424"/>
                  </a:lnTo>
                  <a:lnTo>
                    <a:pt x="9975" y="15600"/>
                  </a:lnTo>
                  <a:lnTo>
                    <a:pt x="9184" y="15688"/>
                  </a:lnTo>
                  <a:lnTo>
                    <a:pt x="8393" y="15732"/>
                  </a:lnTo>
                  <a:lnTo>
                    <a:pt x="7602" y="15688"/>
                  </a:lnTo>
                  <a:lnTo>
                    <a:pt x="6811" y="15600"/>
                  </a:lnTo>
                  <a:lnTo>
                    <a:pt x="6064" y="15424"/>
                  </a:lnTo>
                  <a:lnTo>
                    <a:pt x="5317" y="15160"/>
                  </a:lnTo>
                  <a:lnTo>
                    <a:pt x="4658" y="14809"/>
                  </a:lnTo>
                  <a:lnTo>
                    <a:pt x="3999" y="14457"/>
                  </a:lnTo>
                  <a:lnTo>
                    <a:pt x="3384" y="14018"/>
                  </a:lnTo>
                  <a:lnTo>
                    <a:pt x="2813" y="13535"/>
                  </a:lnTo>
                  <a:lnTo>
                    <a:pt x="2329" y="12963"/>
                  </a:lnTo>
                  <a:lnTo>
                    <a:pt x="1890" y="12392"/>
                  </a:lnTo>
                  <a:lnTo>
                    <a:pt x="1494" y="11777"/>
                  </a:lnTo>
                  <a:lnTo>
                    <a:pt x="1143" y="11118"/>
                  </a:lnTo>
                  <a:lnTo>
                    <a:pt x="879" y="10415"/>
                  </a:lnTo>
                  <a:lnTo>
                    <a:pt x="703" y="9668"/>
                  </a:lnTo>
                  <a:lnTo>
                    <a:pt x="572" y="8921"/>
                  </a:lnTo>
                  <a:lnTo>
                    <a:pt x="528" y="8130"/>
                  </a:lnTo>
                  <a:lnTo>
                    <a:pt x="572" y="7339"/>
                  </a:lnTo>
                  <a:lnTo>
                    <a:pt x="703" y="6592"/>
                  </a:lnTo>
                  <a:lnTo>
                    <a:pt x="879" y="5889"/>
                  </a:lnTo>
                  <a:lnTo>
                    <a:pt x="1143" y="5186"/>
                  </a:lnTo>
                  <a:lnTo>
                    <a:pt x="1494" y="4527"/>
                  </a:lnTo>
                  <a:lnTo>
                    <a:pt x="1890" y="3868"/>
                  </a:lnTo>
                  <a:lnTo>
                    <a:pt x="2329" y="3296"/>
                  </a:lnTo>
                  <a:lnTo>
                    <a:pt x="2813" y="2769"/>
                  </a:lnTo>
                  <a:lnTo>
                    <a:pt x="3384" y="2286"/>
                  </a:lnTo>
                  <a:lnTo>
                    <a:pt x="3999" y="1846"/>
                  </a:lnTo>
                  <a:lnTo>
                    <a:pt x="4658" y="1451"/>
                  </a:lnTo>
                  <a:lnTo>
                    <a:pt x="5317" y="1143"/>
                  </a:lnTo>
                  <a:lnTo>
                    <a:pt x="6064" y="880"/>
                  </a:lnTo>
                  <a:lnTo>
                    <a:pt x="6811" y="704"/>
                  </a:lnTo>
                  <a:lnTo>
                    <a:pt x="7602" y="572"/>
                  </a:lnTo>
                  <a:lnTo>
                    <a:pt x="8393" y="528"/>
                  </a:lnTo>
                  <a:close/>
                  <a:moveTo>
                    <a:pt x="8393" y="1"/>
                  </a:moveTo>
                  <a:lnTo>
                    <a:pt x="7514" y="45"/>
                  </a:lnTo>
                  <a:lnTo>
                    <a:pt x="6679" y="177"/>
                  </a:lnTo>
                  <a:lnTo>
                    <a:pt x="5888" y="396"/>
                  </a:lnTo>
                  <a:lnTo>
                    <a:pt x="5141" y="660"/>
                  </a:lnTo>
                  <a:lnTo>
                    <a:pt x="4394" y="1011"/>
                  </a:lnTo>
                  <a:lnTo>
                    <a:pt x="3691" y="1407"/>
                  </a:lnTo>
                  <a:lnTo>
                    <a:pt x="3076" y="1890"/>
                  </a:lnTo>
                  <a:lnTo>
                    <a:pt x="2461" y="2418"/>
                  </a:lnTo>
                  <a:lnTo>
                    <a:pt x="1934" y="2989"/>
                  </a:lnTo>
                  <a:lnTo>
                    <a:pt x="1450" y="3604"/>
                  </a:lnTo>
                  <a:lnTo>
                    <a:pt x="1011" y="4263"/>
                  </a:lnTo>
                  <a:lnTo>
                    <a:pt x="659" y="4966"/>
                  </a:lnTo>
                  <a:lnTo>
                    <a:pt x="396" y="5713"/>
                  </a:lnTo>
                  <a:lnTo>
                    <a:pt x="176" y="6504"/>
                  </a:lnTo>
                  <a:lnTo>
                    <a:pt x="44" y="7295"/>
                  </a:lnTo>
                  <a:lnTo>
                    <a:pt x="0" y="8130"/>
                  </a:lnTo>
                  <a:lnTo>
                    <a:pt x="44" y="8965"/>
                  </a:lnTo>
                  <a:lnTo>
                    <a:pt x="176" y="9756"/>
                  </a:lnTo>
                  <a:lnTo>
                    <a:pt x="396" y="10547"/>
                  </a:lnTo>
                  <a:lnTo>
                    <a:pt x="659" y="11294"/>
                  </a:lnTo>
                  <a:lnTo>
                    <a:pt x="1011" y="11997"/>
                  </a:lnTo>
                  <a:lnTo>
                    <a:pt x="1450" y="12656"/>
                  </a:lnTo>
                  <a:lnTo>
                    <a:pt x="1934" y="13315"/>
                  </a:lnTo>
                  <a:lnTo>
                    <a:pt x="2461" y="13886"/>
                  </a:lnTo>
                  <a:lnTo>
                    <a:pt x="3076" y="14413"/>
                  </a:lnTo>
                  <a:lnTo>
                    <a:pt x="3691" y="14853"/>
                  </a:lnTo>
                  <a:lnTo>
                    <a:pt x="4394" y="15292"/>
                  </a:lnTo>
                  <a:lnTo>
                    <a:pt x="5141" y="15600"/>
                  </a:lnTo>
                  <a:lnTo>
                    <a:pt x="5888" y="15907"/>
                  </a:lnTo>
                  <a:lnTo>
                    <a:pt x="6679" y="16083"/>
                  </a:lnTo>
                  <a:lnTo>
                    <a:pt x="7514" y="16215"/>
                  </a:lnTo>
                  <a:lnTo>
                    <a:pt x="8393" y="16259"/>
                  </a:lnTo>
                  <a:lnTo>
                    <a:pt x="9228" y="16215"/>
                  </a:lnTo>
                  <a:lnTo>
                    <a:pt x="10063" y="16083"/>
                  </a:lnTo>
                  <a:lnTo>
                    <a:pt x="10854" y="15907"/>
                  </a:lnTo>
                  <a:lnTo>
                    <a:pt x="11645" y="15600"/>
                  </a:lnTo>
                  <a:lnTo>
                    <a:pt x="12392" y="15292"/>
                  </a:lnTo>
                  <a:lnTo>
                    <a:pt x="13051" y="14853"/>
                  </a:lnTo>
                  <a:lnTo>
                    <a:pt x="13710" y="14413"/>
                  </a:lnTo>
                  <a:lnTo>
                    <a:pt x="14325" y="13886"/>
                  </a:lnTo>
                  <a:lnTo>
                    <a:pt x="14852" y="13315"/>
                  </a:lnTo>
                  <a:lnTo>
                    <a:pt x="15336" y="12656"/>
                  </a:lnTo>
                  <a:lnTo>
                    <a:pt x="15731" y="11997"/>
                  </a:lnTo>
                  <a:lnTo>
                    <a:pt x="16083" y="11294"/>
                  </a:lnTo>
                  <a:lnTo>
                    <a:pt x="16390" y="10547"/>
                  </a:lnTo>
                  <a:lnTo>
                    <a:pt x="16610" y="9756"/>
                  </a:lnTo>
                  <a:lnTo>
                    <a:pt x="16698" y="8965"/>
                  </a:lnTo>
                  <a:lnTo>
                    <a:pt x="16742" y="8130"/>
                  </a:lnTo>
                  <a:lnTo>
                    <a:pt x="16698" y="7295"/>
                  </a:lnTo>
                  <a:lnTo>
                    <a:pt x="16610" y="6504"/>
                  </a:lnTo>
                  <a:lnTo>
                    <a:pt x="16390" y="5713"/>
                  </a:lnTo>
                  <a:lnTo>
                    <a:pt x="16083" y="4966"/>
                  </a:lnTo>
                  <a:lnTo>
                    <a:pt x="15731" y="4263"/>
                  </a:lnTo>
                  <a:lnTo>
                    <a:pt x="15336" y="3604"/>
                  </a:lnTo>
                  <a:lnTo>
                    <a:pt x="14852" y="2989"/>
                  </a:lnTo>
                  <a:lnTo>
                    <a:pt x="14325" y="2418"/>
                  </a:lnTo>
                  <a:lnTo>
                    <a:pt x="13710" y="1890"/>
                  </a:lnTo>
                  <a:lnTo>
                    <a:pt x="13051" y="1407"/>
                  </a:lnTo>
                  <a:lnTo>
                    <a:pt x="12392" y="1011"/>
                  </a:lnTo>
                  <a:lnTo>
                    <a:pt x="11645" y="660"/>
                  </a:lnTo>
                  <a:lnTo>
                    <a:pt x="10854" y="396"/>
                  </a:lnTo>
                  <a:lnTo>
                    <a:pt x="10063" y="177"/>
                  </a:lnTo>
                  <a:lnTo>
                    <a:pt x="9228" y="45"/>
                  </a:lnTo>
                  <a:lnTo>
                    <a:pt x="8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2"/>
            <p:cNvSpPr/>
            <p:nvPr/>
          </p:nvSpPr>
          <p:spPr>
            <a:xfrm>
              <a:off x="5982554" y="3359058"/>
              <a:ext cx="645899" cy="645899"/>
            </a:xfrm>
            <a:custGeom>
              <a:rect b="b" l="l" r="r" t="t"/>
              <a:pathLst>
                <a:path extrusionOk="0" h="14941" w="14941">
                  <a:moveTo>
                    <a:pt x="6680" y="1"/>
                  </a:moveTo>
                  <a:lnTo>
                    <a:pt x="5933" y="132"/>
                  </a:lnTo>
                  <a:lnTo>
                    <a:pt x="5230" y="308"/>
                  </a:lnTo>
                  <a:lnTo>
                    <a:pt x="4527" y="572"/>
                  </a:lnTo>
                  <a:lnTo>
                    <a:pt x="3912" y="879"/>
                  </a:lnTo>
                  <a:lnTo>
                    <a:pt x="3297" y="1275"/>
                  </a:lnTo>
                  <a:lnTo>
                    <a:pt x="2681" y="1670"/>
                  </a:lnTo>
                  <a:lnTo>
                    <a:pt x="2154" y="2154"/>
                  </a:lnTo>
                  <a:lnTo>
                    <a:pt x="1671" y="2681"/>
                  </a:lnTo>
                  <a:lnTo>
                    <a:pt x="1275" y="3296"/>
                  </a:lnTo>
                  <a:lnTo>
                    <a:pt x="880" y="3911"/>
                  </a:lnTo>
                  <a:lnTo>
                    <a:pt x="572" y="4527"/>
                  </a:lnTo>
                  <a:lnTo>
                    <a:pt x="309" y="5230"/>
                  </a:lnTo>
                  <a:lnTo>
                    <a:pt x="133" y="5933"/>
                  </a:lnTo>
                  <a:lnTo>
                    <a:pt x="1" y="6680"/>
                  </a:lnTo>
                  <a:lnTo>
                    <a:pt x="1" y="7471"/>
                  </a:lnTo>
                  <a:lnTo>
                    <a:pt x="1" y="8218"/>
                  </a:lnTo>
                  <a:lnTo>
                    <a:pt x="133" y="8965"/>
                  </a:lnTo>
                  <a:lnTo>
                    <a:pt x="309" y="9668"/>
                  </a:lnTo>
                  <a:lnTo>
                    <a:pt x="572" y="10371"/>
                  </a:lnTo>
                  <a:lnTo>
                    <a:pt x="880" y="11030"/>
                  </a:lnTo>
                  <a:lnTo>
                    <a:pt x="1275" y="11645"/>
                  </a:lnTo>
                  <a:lnTo>
                    <a:pt x="1671" y="12216"/>
                  </a:lnTo>
                  <a:lnTo>
                    <a:pt x="2154" y="12744"/>
                  </a:lnTo>
                  <a:lnTo>
                    <a:pt x="2681" y="13227"/>
                  </a:lnTo>
                  <a:lnTo>
                    <a:pt x="3297" y="13666"/>
                  </a:lnTo>
                  <a:lnTo>
                    <a:pt x="3912" y="14018"/>
                  </a:lnTo>
                  <a:lnTo>
                    <a:pt x="4527" y="14325"/>
                  </a:lnTo>
                  <a:lnTo>
                    <a:pt x="5230" y="14589"/>
                  </a:lnTo>
                  <a:lnTo>
                    <a:pt x="5933" y="14765"/>
                  </a:lnTo>
                  <a:lnTo>
                    <a:pt x="6680" y="14897"/>
                  </a:lnTo>
                  <a:lnTo>
                    <a:pt x="7471" y="14941"/>
                  </a:lnTo>
                  <a:lnTo>
                    <a:pt x="8218" y="14897"/>
                  </a:lnTo>
                  <a:lnTo>
                    <a:pt x="8965" y="14765"/>
                  </a:lnTo>
                  <a:lnTo>
                    <a:pt x="9668" y="14589"/>
                  </a:lnTo>
                  <a:lnTo>
                    <a:pt x="10371" y="14325"/>
                  </a:lnTo>
                  <a:lnTo>
                    <a:pt x="11030" y="14018"/>
                  </a:lnTo>
                  <a:lnTo>
                    <a:pt x="11645" y="13666"/>
                  </a:lnTo>
                  <a:lnTo>
                    <a:pt x="12217" y="13227"/>
                  </a:lnTo>
                  <a:lnTo>
                    <a:pt x="12744" y="12744"/>
                  </a:lnTo>
                  <a:lnTo>
                    <a:pt x="13227" y="12216"/>
                  </a:lnTo>
                  <a:lnTo>
                    <a:pt x="13667" y="11645"/>
                  </a:lnTo>
                  <a:lnTo>
                    <a:pt x="14018" y="11030"/>
                  </a:lnTo>
                  <a:lnTo>
                    <a:pt x="14370" y="10371"/>
                  </a:lnTo>
                  <a:lnTo>
                    <a:pt x="14589" y="9668"/>
                  </a:lnTo>
                  <a:lnTo>
                    <a:pt x="14765" y="8965"/>
                  </a:lnTo>
                  <a:lnTo>
                    <a:pt x="14897" y="8218"/>
                  </a:lnTo>
                  <a:lnTo>
                    <a:pt x="14941" y="7471"/>
                  </a:lnTo>
                  <a:lnTo>
                    <a:pt x="14897" y="6680"/>
                  </a:lnTo>
                  <a:lnTo>
                    <a:pt x="14765" y="5933"/>
                  </a:lnTo>
                  <a:lnTo>
                    <a:pt x="14589" y="5230"/>
                  </a:lnTo>
                  <a:lnTo>
                    <a:pt x="14370" y="4527"/>
                  </a:lnTo>
                  <a:lnTo>
                    <a:pt x="14018" y="3911"/>
                  </a:lnTo>
                  <a:lnTo>
                    <a:pt x="13667" y="3296"/>
                  </a:lnTo>
                  <a:lnTo>
                    <a:pt x="13227" y="2681"/>
                  </a:lnTo>
                  <a:lnTo>
                    <a:pt x="12744" y="2154"/>
                  </a:lnTo>
                  <a:lnTo>
                    <a:pt x="12217" y="1670"/>
                  </a:lnTo>
                  <a:lnTo>
                    <a:pt x="11645" y="1275"/>
                  </a:lnTo>
                  <a:lnTo>
                    <a:pt x="11030" y="879"/>
                  </a:lnTo>
                  <a:lnTo>
                    <a:pt x="10371" y="572"/>
                  </a:lnTo>
                  <a:lnTo>
                    <a:pt x="9668" y="308"/>
                  </a:lnTo>
                  <a:lnTo>
                    <a:pt x="8965" y="132"/>
                  </a:lnTo>
                  <a:lnTo>
                    <a:pt x="82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2"/>
            <p:cNvSpPr/>
            <p:nvPr/>
          </p:nvSpPr>
          <p:spPr>
            <a:xfrm>
              <a:off x="6347285" y="3402764"/>
              <a:ext cx="281168" cy="598390"/>
            </a:xfrm>
            <a:custGeom>
              <a:rect b="b" l="l" r="r" t="t"/>
              <a:pathLst>
                <a:path extrusionOk="0" h="13842" w="6504">
                  <a:moveTo>
                    <a:pt x="2769" y="0"/>
                  </a:moveTo>
                  <a:lnTo>
                    <a:pt x="3428" y="835"/>
                  </a:lnTo>
                  <a:lnTo>
                    <a:pt x="3999" y="1714"/>
                  </a:lnTo>
                  <a:lnTo>
                    <a:pt x="4263" y="2197"/>
                  </a:lnTo>
                  <a:lnTo>
                    <a:pt x="4483" y="2637"/>
                  </a:lnTo>
                  <a:lnTo>
                    <a:pt x="4702" y="3120"/>
                  </a:lnTo>
                  <a:lnTo>
                    <a:pt x="4878" y="3647"/>
                  </a:lnTo>
                  <a:lnTo>
                    <a:pt x="5010" y="4131"/>
                  </a:lnTo>
                  <a:lnTo>
                    <a:pt x="5142" y="4658"/>
                  </a:lnTo>
                  <a:lnTo>
                    <a:pt x="5230" y="5141"/>
                  </a:lnTo>
                  <a:lnTo>
                    <a:pt x="5274" y="5669"/>
                  </a:lnTo>
                  <a:lnTo>
                    <a:pt x="5318" y="6196"/>
                  </a:lnTo>
                  <a:lnTo>
                    <a:pt x="5318" y="6767"/>
                  </a:lnTo>
                  <a:lnTo>
                    <a:pt x="5274" y="7295"/>
                  </a:lnTo>
                  <a:lnTo>
                    <a:pt x="5186" y="7822"/>
                  </a:lnTo>
                  <a:lnTo>
                    <a:pt x="5054" y="8349"/>
                  </a:lnTo>
                  <a:lnTo>
                    <a:pt x="4922" y="8876"/>
                  </a:lnTo>
                  <a:lnTo>
                    <a:pt x="4746" y="9404"/>
                  </a:lnTo>
                  <a:lnTo>
                    <a:pt x="4527" y="9887"/>
                  </a:lnTo>
                  <a:lnTo>
                    <a:pt x="4307" y="10370"/>
                  </a:lnTo>
                  <a:lnTo>
                    <a:pt x="4043" y="10810"/>
                  </a:lnTo>
                  <a:lnTo>
                    <a:pt x="3736" y="11249"/>
                  </a:lnTo>
                  <a:lnTo>
                    <a:pt x="3428" y="11645"/>
                  </a:lnTo>
                  <a:lnTo>
                    <a:pt x="3077" y="11996"/>
                  </a:lnTo>
                  <a:lnTo>
                    <a:pt x="2681" y="12392"/>
                  </a:lnTo>
                  <a:lnTo>
                    <a:pt x="2286" y="12699"/>
                  </a:lnTo>
                  <a:lnTo>
                    <a:pt x="1846" y="13007"/>
                  </a:lnTo>
                  <a:lnTo>
                    <a:pt x="1407" y="13270"/>
                  </a:lnTo>
                  <a:lnTo>
                    <a:pt x="967" y="13490"/>
                  </a:lnTo>
                  <a:lnTo>
                    <a:pt x="484" y="13710"/>
                  </a:lnTo>
                  <a:lnTo>
                    <a:pt x="1" y="13842"/>
                  </a:lnTo>
                  <a:lnTo>
                    <a:pt x="660" y="13754"/>
                  </a:lnTo>
                  <a:lnTo>
                    <a:pt x="1319" y="13578"/>
                  </a:lnTo>
                  <a:lnTo>
                    <a:pt x="1934" y="13314"/>
                  </a:lnTo>
                  <a:lnTo>
                    <a:pt x="2549" y="13051"/>
                  </a:lnTo>
                  <a:lnTo>
                    <a:pt x="3120" y="12699"/>
                  </a:lnTo>
                  <a:lnTo>
                    <a:pt x="3648" y="12304"/>
                  </a:lnTo>
                  <a:lnTo>
                    <a:pt x="4175" y="11864"/>
                  </a:lnTo>
                  <a:lnTo>
                    <a:pt x="4614" y="11381"/>
                  </a:lnTo>
                  <a:lnTo>
                    <a:pt x="5054" y="10898"/>
                  </a:lnTo>
                  <a:lnTo>
                    <a:pt x="5405" y="10326"/>
                  </a:lnTo>
                  <a:lnTo>
                    <a:pt x="5713" y="9755"/>
                  </a:lnTo>
                  <a:lnTo>
                    <a:pt x="6021" y="9140"/>
                  </a:lnTo>
                  <a:lnTo>
                    <a:pt x="6196" y="8481"/>
                  </a:lnTo>
                  <a:lnTo>
                    <a:pt x="6372" y="7822"/>
                  </a:lnTo>
                  <a:lnTo>
                    <a:pt x="6460" y="7163"/>
                  </a:lnTo>
                  <a:lnTo>
                    <a:pt x="6504" y="6460"/>
                  </a:lnTo>
                  <a:lnTo>
                    <a:pt x="6504" y="5932"/>
                  </a:lnTo>
                  <a:lnTo>
                    <a:pt x="6416" y="5449"/>
                  </a:lnTo>
                  <a:lnTo>
                    <a:pt x="6328" y="4922"/>
                  </a:lnTo>
                  <a:lnTo>
                    <a:pt x="6240" y="4438"/>
                  </a:lnTo>
                  <a:lnTo>
                    <a:pt x="6065" y="3999"/>
                  </a:lnTo>
                  <a:lnTo>
                    <a:pt x="5889" y="3516"/>
                  </a:lnTo>
                  <a:lnTo>
                    <a:pt x="5713" y="3076"/>
                  </a:lnTo>
                  <a:lnTo>
                    <a:pt x="5493" y="2681"/>
                  </a:lnTo>
                  <a:lnTo>
                    <a:pt x="5230" y="2241"/>
                  </a:lnTo>
                  <a:lnTo>
                    <a:pt x="4922" y="1890"/>
                  </a:lnTo>
                  <a:lnTo>
                    <a:pt x="4614" y="1494"/>
                  </a:lnTo>
                  <a:lnTo>
                    <a:pt x="4307" y="1143"/>
                  </a:lnTo>
                  <a:lnTo>
                    <a:pt x="3955" y="835"/>
                  </a:lnTo>
                  <a:lnTo>
                    <a:pt x="3560" y="528"/>
                  </a:lnTo>
                  <a:lnTo>
                    <a:pt x="3208" y="220"/>
                  </a:lnTo>
                  <a:lnTo>
                    <a:pt x="27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2"/>
            <p:cNvSpPr/>
            <p:nvPr/>
          </p:nvSpPr>
          <p:spPr>
            <a:xfrm>
              <a:off x="5971184" y="3347689"/>
              <a:ext cx="668682" cy="668682"/>
            </a:xfrm>
            <a:custGeom>
              <a:rect b="b" l="l" r="r" t="t"/>
              <a:pathLst>
                <a:path extrusionOk="0" h="15468" w="15468">
                  <a:moveTo>
                    <a:pt x="7734" y="483"/>
                  </a:moveTo>
                  <a:lnTo>
                    <a:pt x="8481" y="527"/>
                  </a:lnTo>
                  <a:lnTo>
                    <a:pt x="9184" y="659"/>
                  </a:lnTo>
                  <a:lnTo>
                    <a:pt x="9887" y="835"/>
                  </a:lnTo>
                  <a:lnTo>
                    <a:pt x="10546" y="1055"/>
                  </a:lnTo>
                  <a:lnTo>
                    <a:pt x="11161" y="1362"/>
                  </a:lnTo>
                  <a:lnTo>
                    <a:pt x="11777" y="1714"/>
                  </a:lnTo>
                  <a:lnTo>
                    <a:pt x="12304" y="2153"/>
                  </a:lnTo>
                  <a:lnTo>
                    <a:pt x="12831" y="2636"/>
                  </a:lnTo>
                  <a:lnTo>
                    <a:pt x="13314" y="3120"/>
                  </a:lnTo>
                  <a:lnTo>
                    <a:pt x="13710" y="3691"/>
                  </a:lnTo>
                  <a:lnTo>
                    <a:pt x="14061" y="4262"/>
                  </a:lnTo>
                  <a:lnTo>
                    <a:pt x="14369" y="4921"/>
                  </a:lnTo>
                  <a:lnTo>
                    <a:pt x="14633" y="5581"/>
                  </a:lnTo>
                  <a:lnTo>
                    <a:pt x="14808" y="6284"/>
                  </a:lnTo>
                  <a:lnTo>
                    <a:pt x="14896" y="6987"/>
                  </a:lnTo>
                  <a:lnTo>
                    <a:pt x="14940" y="7734"/>
                  </a:lnTo>
                  <a:lnTo>
                    <a:pt x="14896" y="8437"/>
                  </a:lnTo>
                  <a:lnTo>
                    <a:pt x="14808" y="9184"/>
                  </a:lnTo>
                  <a:lnTo>
                    <a:pt x="14633" y="9843"/>
                  </a:lnTo>
                  <a:lnTo>
                    <a:pt x="14369" y="10546"/>
                  </a:lnTo>
                  <a:lnTo>
                    <a:pt x="14061" y="11161"/>
                  </a:lnTo>
                  <a:lnTo>
                    <a:pt x="13710" y="11776"/>
                  </a:lnTo>
                  <a:lnTo>
                    <a:pt x="13314" y="12303"/>
                  </a:lnTo>
                  <a:lnTo>
                    <a:pt x="12831" y="12831"/>
                  </a:lnTo>
                  <a:lnTo>
                    <a:pt x="12304" y="13270"/>
                  </a:lnTo>
                  <a:lnTo>
                    <a:pt x="11777" y="13710"/>
                  </a:lnTo>
                  <a:lnTo>
                    <a:pt x="11161" y="14061"/>
                  </a:lnTo>
                  <a:lnTo>
                    <a:pt x="10546" y="14369"/>
                  </a:lnTo>
                  <a:lnTo>
                    <a:pt x="9887" y="14632"/>
                  </a:lnTo>
                  <a:lnTo>
                    <a:pt x="9184" y="14808"/>
                  </a:lnTo>
                  <a:lnTo>
                    <a:pt x="8481" y="14896"/>
                  </a:lnTo>
                  <a:lnTo>
                    <a:pt x="7734" y="14940"/>
                  </a:lnTo>
                  <a:lnTo>
                    <a:pt x="6987" y="14896"/>
                  </a:lnTo>
                  <a:lnTo>
                    <a:pt x="6284" y="14808"/>
                  </a:lnTo>
                  <a:lnTo>
                    <a:pt x="5581" y="14632"/>
                  </a:lnTo>
                  <a:lnTo>
                    <a:pt x="4922" y="14369"/>
                  </a:lnTo>
                  <a:lnTo>
                    <a:pt x="4263" y="14061"/>
                  </a:lnTo>
                  <a:lnTo>
                    <a:pt x="3691" y="13710"/>
                  </a:lnTo>
                  <a:lnTo>
                    <a:pt x="3120" y="13270"/>
                  </a:lnTo>
                  <a:lnTo>
                    <a:pt x="2637" y="12831"/>
                  </a:lnTo>
                  <a:lnTo>
                    <a:pt x="2153" y="12303"/>
                  </a:lnTo>
                  <a:lnTo>
                    <a:pt x="1714" y="11776"/>
                  </a:lnTo>
                  <a:lnTo>
                    <a:pt x="1362" y="11161"/>
                  </a:lnTo>
                  <a:lnTo>
                    <a:pt x="1055" y="10546"/>
                  </a:lnTo>
                  <a:lnTo>
                    <a:pt x="835" y="9843"/>
                  </a:lnTo>
                  <a:lnTo>
                    <a:pt x="659" y="9184"/>
                  </a:lnTo>
                  <a:lnTo>
                    <a:pt x="528" y="8437"/>
                  </a:lnTo>
                  <a:lnTo>
                    <a:pt x="484" y="7734"/>
                  </a:lnTo>
                  <a:lnTo>
                    <a:pt x="528" y="6987"/>
                  </a:lnTo>
                  <a:lnTo>
                    <a:pt x="659" y="6284"/>
                  </a:lnTo>
                  <a:lnTo>
                    <a:pt x="835" y="5581"/>
                  </a:lnTo>
                  <a:lnTo>
                    <a:pt x="1055" y="4921"/>
                  </a:lnTo>
                  <a:lnTo>
                    <a:pt x="1362" y="4262"/>
                  </a:lnTo>
                  <a:lnTo>
                    <a:pt x="1714" y="3691"/>
                  </a:lnTo>
                  <a:lnTo>
                    <a:pt x="2153" y="3120"/>
                  </a:lnTo>
                  <a:lnTo>
                    <a:pt x="2637" y="2636"/>
                  </a:lnTo>
                  <a:lnTo>
                    <a:pt x="3120" y="2153"/>
                  </a:lnTo>
                  <a:lnTo>
                    <a:pt x="3691" y="1714"/>
                  </a:lnTo>
                  <a:lnTo>
                    <a:pt x="4263" y="1362"/>
                  </a:lnTo>
                  <a:lnTo>
                    <a:pt x="4922" y="1055"/>
                  </a:lnTo>
                  <a:lnTo>
                    <a:pt x="5581" y="835"/>
                  </a:lnTo>
                  <a:lnTo>
                    <a:pt x="6284" y="659"/>
                  </a:lnTo>
                  <a:lnTo>
                    <a:pt x="6987" y="527"/>
                  </a:lnTo>
                  <a:lnTo>
                    <a:pt x="7734" y="483"/>
                  </a:lnTo>
                  <a:close/>
                  <a:moveTo>
                    <a:pt x="7734" y="0"/>
                  </a:moveTo>
                  <a:lnTo>
                    <a:pt x="6943" y="44"/>
                  </a:lnTo>
                  <a:lnTo>
                    <a:pt x="6152" y="132"/>
                  </a:lnTo>
                  <a:lnTo>
                    <a:pt x="5405" y="352"/>
                  </a:lnTo>
                  <a:lnTo>
                    <a:pt x="4702" y="615"/>
                  </a:lnTo>
                  <a:lnTo>
                    <a:pt x="4043" y="923"/>
                  </a:lnTo>
                  <a:lnTo>
                    <a:pt x="3384" y="1318"/>
                  </a:lnTo>
                  <a:lnTo>
                    <a:pt x="2813" y="1758"/>
                  </a:lnTo>
                  <a:lnTo>
                    <a:pt x="2241" y="2241"/>
                  </a:lnTo>
                  <a:lnTo>
                    <a:pt x="1758" y="2812"/>
                  </a:lnTo>
                  <a:lnTo>
                    <a:pt x="1319" y="3383"/>
                  </a:lnTo>
                  <a:lnTo>
                    <a:pt x="923" y="4043"/>
                  </a:lnTo>
                  <a:lnTo>
                    <a:pt x="615" y="4702"/>
                  </a:lnTo>
                  <a:lnTo>
                    <a:pt x="352" y="5405"/>
                  </a:lnTo>
                  <a:lnTo>
                    <a:pt x="132" y="6152"/>
                  </a:lnTo>
                  <a:lnTo>
                    <a:pt x="44" y="6943"/>
                  </a:lnTo>
                  <a:lnTo>
                    <a:pt x="0" y="7734"/>
                  </a:lnTo>
                  <a:lnTo>
                    <a:pt x="44" y="8525"/>
                  </a:lnTo>
                  <a:lnTo>
                    <a:pt x="132" y="9272"/>
                  </a:lnTo>
                  <a:lnTo>
                    <a:pt x="352" y="10019"/>
                  </a:lnTo>
                  <a:lnTo>
                    <a:pt x="615" y="10722"/>
                  </a:lnTo>
                  <a:lnTo>
                    <a:pt x="923" y="11425"/>
                  </a:lnTo>
                  <a:lnTo>
                    <a:pt x="1319" y="12040"/>
                  </a:lnTo>
                  <a:lnTo>
                    <a:pt x="1758" y="12655"/>
                  </a:lnTo>
                  <a:lnTo>
                    <a:pt x="2241" y="13182"/>
                  </a:lnTo>
                  <a:lnTo>
                    <a:pt x="2813" y="13666"/>
                  </a:lnTo>
                  <a:lnTo>
                    <a:pt x="3384" y="14149"/>
                  </a:lnTo>
                  <a:lnTo>
                    <a:pt x="4043" y="14501"/>
                  </a:lnTo>
                  <a:lnTo>
                    <a:pt x="4702" y="14852"/>
                  </a:lnTo>
                  <a:lnTo>
                    <a:pt x="5405" y="15116"/>
                  </a:lnTo>
                  <a:lnTo>
                    <a:pt x="6152" y="15291"/>
                  </a:lnTo>
                  <a:lnTo>
                    <a:pt x="6943" y="15423"/>
                  </a:lnTo>
                  <a:lnTo>
                    <a:pt x="7734" y="15467"/>
                  </a:lnTo>
                  <a:lnTo>
                    <a:pt x="8525" y="15423"/>
                  </a:lnTo>
                  <a:lnTo>
                    <a:pt x="9272" y="15291"/>
                  </a:lnTo>
                  <a:lnTo>
                    <a:pt x="10019" y="15116"/>
                  </a:lnTo>
                  <a:lnTo>
                    <a:pt x="10722" y="14852"/>
                  </a:lnTo>
                  <a:lnTo>
                    <a:pt x="11425" y="14501"/>
                  </a:lnTo>
                  <a:lnTo>
                    <a:pt x="12040" y="14149"/>
                  </a:lnTo>
                  <a:lnTo>
                    <a:pt x="12655" y="13666"/>
                  </a:lnTo>
                  <a:lnTo>
                    <a:pt x="13183" y="13182"/>
                  </a:lnTo>
                  <a:lnTo>
                    <a:pt x="13666" y="12655"/>
                  </a:lnTo>
                  <a:lnTo>
                    <a:pt x="14149" y="12040"/>
                  </a:lnTo>
                  <a:lnTo>
                    <a:pt x="14501" y="11425"/>
                  </a:lnTo>
                  <a:lnTo>
                    <a:pt x="14852" y="10722"/>
                  </a:lnTo>
                  <a:lnTo>
                    <a:pt x="15116" y="10019"/>
                  </a:lnTo>
                  <a:lnTo>
                    <a:pt x="15292" y="9272"/>
                  </a:lnTo>
                  <a:lnTo>
                    <a:pt x="15424" y="8525"/>
                  </a:lnTo>
                  <a:lnTo>
                    <a:pt x="15468" y="7734"/>
                  </a:lnTo>
                  <a:lnTo>
                    <a:pt x="15424" y="6943"/>
                  </a:lnTo>
                  <a:lnTo>
                    <a:pt x="15292" y="6152"/>
                  </a:lnTo>
                  <a:lnTo>
                    <a:pt x="15116" y="5405"/>
                  </a:lnTo>
                  <a:lnTo>
                    <a:pt x="14852" y="4702"/>
                  </a:lnTo>
                  <a:lnTo>
                    <a:pt x="14501" y="4043"/>
                  </a:lnTo>
                  <a:lnTo>
                    <a:pt x="14149" y="3383"/>
                  </a:lnTo>
                  <a:lnTo>
                    <a:pt x="13666" y="2812"/>
                  </a:lnTo>
                  <a:lnTo>
                    <a:pt x="13183" y="2241"/>
                  </a:lnTo>
                  <a:lnTo>
                    <a:pt x="12655" y="1758"/>
                  </a:lnTo>
                  <a:lnTo>
                    <a:pt x="12040" y="1318"/>
                  </a:lnTo>
                  <a:lnTo>
                    <a:pt x="11425" y="923"/>
                  </a:lnTo>
                  <a:lnTo>
                    <a:pt x="10722" y="615"/>
                  </a:lnTo>
                  <a:lnTo>
                    <a:pt x="10019" y="352"/>
                  </a:lnTo>
                  <a:lnTo>
                    <a:pt x="9272" y="132"/>
                  </a:lnTo>
                  <a:lnTo>
                    <a:pt x="8525" y="44"/>
                  </a:lnTo>
                  <a:lnTo>
                    <a:pt x="77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2"/>
            <p:cNvSpPr/>
            <p:nvPr/>
          </p:nvSpPr>
          <p:spPr>
            <a:xfrm>
              <a:off x="6744310" y="3436959"/>
              <a:ext cx="17119" cy="15217"/>
            </a:xfrm>
            <a:custGeom>
              <a:rect b="b" l="l" r="r" t="t"/>
              <a:pathLst>
                <a:path extrusionOk="0" h="352" w="396">
                  <a:moveTo>
                    <a:pt x="176" y="0"/>
                  </a:moveTo>
                  <a:lnTo>
                    <a:pt x="44" y="44"/>
                  </a:lnTo>
                  <a:lnTo>
                    <a:pt x="0" y="132"/>
                  </a:lnTo>
                  <a:lnTo>
                    <a:pt x="0" y="220"/>
                  </a:lnTo>
                  <a:lnTo>
                    <a:pt x="88" y="308"/>
                  </a:lnTo>
                  <a:lnTo>
                    <a:pt x="132" y="352"/>
                  </a:lnTo>
                  <a:lnTo>
                    <a:pt x="264" y="352"/>
                  </a:lnTo>
                  <a:lnTo>
                    <a:pt x="352" y="264"/>
                  </a:lnTo>
                  <a:lnTo>
                    <a:pt x="396" y="176"/>
                  </a:lnTo>
                  <a:lnTo>
                    <a:pt x="352" y="88"/>
                  </a:lnTo>
                  <a:lnTo>
                    <a:pt x="2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2"/>
            <p:cNvSpPr/>
            <p:nvPr/>
          </p:nvSpPr>
          <p:spPr>
            <a:xfrm>
              <a:off x="6770896" y="3302081"/>
              <a:ext cx="85509" cy="133019"/>
            </a:xfrm>
            <a:custGeom>
              <a:rect b="b" l="l" r="r" t="t"/>
              <a:pathLst>
                <a:path extrusionOk="0" h="3077" w="1978">
                  <a:moveTo>
                    <a:pt x="1670" y="0"/>
                  </a:moveTo>
                  <a:lnTo>
                    <a:pt x="1495" y="44"/>
                  </a:lnTo>
                  <a:lnTo>
                    <a:pt x="1407" y="132"/>
                  </a:lnTo>
                  <a:lnTo>
                    <a:pt x="1319" y="220"/>
                  </a:lnTo>
                  <a:lnTo>
                    <a:pt x="1319" y="352"/>
                  </a:lnTo>
                  <a:lnTo>
                    <a:pt x="1275" y="703"/>
                  </a:lnTo>
                  <a:lnTo>
                    <a:pt x="1143" y="1099"/>
                  </a:lnTo>
                  <a:lnTo>
                    <a:pt x="1011" y="1538"/>
                  </a:lnTo>
                  <a:lnTo>
                    <a:pt x="791" y="1934"/>
                  </a:lnTo>
                  <a:lnTo>
                    <a:pt x="528" y="2285"/>
                  </a:lnTo>
                  <a:lnTo>
                    <a:pt x="352" y="2461"/>
                  </a:lnTo>
                  <a:lnTo>
                    <a:pt x="176" y="2593"/>
                  </a:lnTo>
                  <a:lnTo>
                    <a:pt x="44" y="2725"/>
                  </a:lnTo>
                  <a:lnTo>
                    <a:pt x="1" y="2813"/>
                  </a:lnTo>
                  <a:lnTo>
                    <a:pt x="1" y="2901"/>
                  </a:lnTo>
                  <a:lnTo>
                    <a:pt x="88" y="3032"/>
                  </a:lnTo>
                  <a:lnTo>
                    <a:pt x="220" y="3076"/>
                  </a:lnTo>
                  <a:lnTo>
                    <a:pt x="352" y="3032"/>
                  </a:lnTo>
                  <a:lnTo>
                    <a:pt x="572" y="2944"/>
                  </a:lnTo>
                  <a:lnTo>
                    <a:pt x="879" y="2681"/>
                  </a:lnTo>
                  <a:lnTo>
                    <a:pt x="1143" y="2417"/>
                  </a:lnTo>
                  <a:lnTo>
                    <a:pt x="1407" y="2066"/>
                  </a:lnTo>
                  <a:lnTo>
                    <a:pt x="1626" y="1714"/>
                  </a:lnTo>
                  <a:lnTo>
                    <a:pt x="1802" y="1275"/>
                  </a:lnTo>
                  <a:lnTo>
                    <a:pt x="1934" y="791"/>
                  </a:lnTo>
                  <a:lnTo>
                    <a:pt x="1978" y="484"/>
                  </a:lnTo>
                  <a:lnTo>
                    <a:pt x="1934" y="308"/>
                  </a:lnTo>
                  <a:lnTo>
                    <a:pt x="1890" y="132"/>
                  </a:lnTo>
                  <a:lnTo>
                    <a:pt x="1758" y="44"/>
                  </a:lnTo>
                  <a:lnTo>
                    <a:pt x="16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2"/>
            <p:cNvSpPr/>
            <p:nvPr/>
          </p:nvSpPr>
          <p:spPr>
            <a:xfrm>
              <a:off x="5955968" y="2838569"/>
              <a:ext cx="17162" cy="17162"/>
            </a:xfrm>
            <a:custGeom>
              <a:rect b="b" l="l" r="r" t="t"/>
              <a:pathLst>
                <a:path extrusionOk="0" h="397" w="397">
                  <a:moveTo>
                    <a:pt x="177" y="1"/>
                  </a:moveTo>
                  <a:lnTo>
                    <a:pt x="89" y="45"/>
                  </a:lnTo>
                  <a:lnTo>
                    <a:pt x="1" y="133"/>
                  </a:lnTo>
                  <a:lnTo>
                    <a:pt x="1" y="221"/>
                  </a:lnTo>
                  <a:lnTo>
                    <a:pt x="45" y="352"/>
                  </a:lnTo>
                  <a:lnTo>
                    <a:pt x="133" y="396"/>
                  </a:lnTo>
                  <a:lnTo>
                    <a:pt x="220" y="396"/>
                  </a:lnTo>
                  <a:lnTo>
                    <a:pt x="308" y="352"/>
                  </a:lnTo>
                  <a:lnTo>
                    <a:pt x="352" y="308"/>
                  </a:lnTo>
                  <a:lnTo>
                    <a:pt x="396" y="221"/>
                  </a:lnTo>
                  <a:lnTo>
                    <a:pt x="396" y="133"/>
                  </a:lnTo>
                  <a:lnTo>
                    <a:pt x="308" y="45"/>
                  </a:lnTo>
                  <a:lnTo>
                    <a:pt x="1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2"/>
            <p:cNvSpPr/>
            <p:nvPr/>
          </p:nvSpPr>
          <p:spPr>
            <a:xfrm>
              <a:off x="5973087" y="2680909"/>
              <a:ext cx="43706" cy="146334"/>
            </a:xfrm>
            <a:custGeom>
              <a:rect b="b" l="l" r="r" t="t"/>
              <a:pathLst>
                <a:path extrusionOk="0" h="3385" w="1011">
                  <a:moveTo>
                    <a:pt x="352" y="1"/>
                  </a:moveTo>
                  <a:lnTo>
                    <a:pt x="220" y="89"/>
                  </a:lnTo>
                  <a:lnTo>
                    <a:pt x="176" y="220"/>
                  </a:lnTo>
                  <a:lnTo>
                    <a:pt x="176" y="352"/>
                  </a:lnTo>
                  <a:lnTo>
                    <a:pt x="176" y="440"/>
                  </a:lnTo>
                  <a:lnTo>
                    <a:pt x="264" y="792"/>
                  </a:lnTo>
                  <a:lnTo>
                    <a:pt x="352" y="1231"/>
                  </a:lnTo>
                  <a:lnTo>
                    <a:pt x="352" y="1670"/>
                  </a:lnTo>
                  <a:lnTo>
                    <a:pt x="352" y="2110"/>
                  </a:lnTo>
                  <a:lnTo>
                    <a:pt x="264" y="2549"/>
                  </a:lnTo>
                  <a:lnTo>
                    <a:pt x="176" y="2769"/>
                  </a:lnTo>
                  <a:lnTo>
                    <a:pt x="44" y="2945"/>
                  </a:lnTo>
                  <a:lnTo>
                    <a:pt x="0" y="3121"/>
                  </a:lnTo>
                  <a:lnTo>
                    <a:pt x="0" y="3208"/>
                  </a:lnTo>
                  <a:lnTo>
                    <a:pt x="44" y="3296"/>
                  </a:lnTo>
                  <a:lnTo>
                    <a:pt x="176" y="3384"/>
                  </a:lnTo>
                  <a:lnTo>
                    <a:pt x="308" y="3384"/>
                  </a:lnTo>
                  <a:lnTo>
                    <a:pt x="396" y="3296"/>
                  </a:lnTo>
                  <a:lnTo>
                    <a:pt x="528" y="3121"/>
                  </a:lnTo>
                  <a:lnTo>
                    <a:pt x="703" y="2769"/>
                  </a:lnTo>
                  <a:lnTo>
                    <a:pt x="879" y="2374"/>
                  </a:lnTo>
                  <a:lnTo>
                    <a:pt x="967" y="1978"/>
                  </a:lnTo>
                  <a:lnTo>
                    <a:pt x="1011" y="1583"/>
                  </a:lnTo>
                  <a:lnTo>
                    <a:pt x="1011" y="1099"/>
                  </a:lnTo>
                  <a:lnTo>
                    <a:pt x="923" y="616"/>
                  </a:lnTo>
                  <a:lnTo>
                    <a:pt x="835" y="308"/>
                  </a:lnTo>
                  <a:lnTo>
                    <a:pt x="747" y="133"/>
                  </a:lnTo>
                  <a:lnTo>
                    <a:pt x="615" y="45"/>
                  </a:lnTo>
                  <a:lnTo>
                    <a:pt x="4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2"/>
            <p:cNvSpPr/>
            <p:nvPr/>
          </p:nvSpPr>
          <p:spPr>
            <a:xfrm>
              <a:off x="6246603" y="1921099"/>
              <a:ext cx="290679" cy="362873"/>
            </a:xfrm>
            <a:custGeom>
              <a:rect b="b" l="l" r="r" t="t"/>
              <a:pathLst>
                <a:path extrusionOk="0" h="8394" w="6724">
                  <a:moveTo>
                    <a:pt x="1934" y="0"/>
                  </a:moveTo>
                  <a:lnTo>
                    <a:pt x="1495" y="44"/>
                  </a:lnTo>
                  <a:lnTo>
                    <a:pt x="1143" y="132"/>
                  </a:lnTo>
                  <a:lnTo>
                    <a:pt x="924" y="264"/>
                  </a:lnTo>
                  <a:lnTo>
                    <a:pt x="704" y="396"/>
                  </a:lnTo>
                  <a:lnTo>
                    <a:pt x="528" y="572"/>
                  </a:lnTo>
                  <a:lnTo>
                    <a:pt x="352" y="791"/>
                  </a:lnTo>
                  <a:lnTo>
                    <a:pt x="220" y="1011"/>
                  </a:lnTo>
                  <a:lnTo>
                    <a:pt x="133" y="1275"/>
                  </a:lnTo>
                  <a:lnTo>
                    <a:pt x="45" y="1538"/>
                  </a:lnTo>
                  <a:lnTo>
                    <a:pt x="1" y="1802"/>
                  </a:lnTo>
                  <a:lnTo>
                    <a:pt x="1" y="2066"/>
                  </a:lnTo>
                  <a:lnTo>
                    <a:pt x="1" y="2329"/>
                  </a:lnTo>
                  <a:lnTo>
                    <a:pt x="89" y="2856"/>
                  </a:lnTo>
                  <a:lnTo>
                    <a:pt x="264" y="3296"/>
                  </a:lnTo>
                  <a:lnTo>
                    <a:pt x="484" y="3691"/>
                  </a:lnTo>
                  <a:lnTo>
                    <a:pt x="748" y="4087"/>
                  </a:lnTo>
                  <a:lnTo>
                    <a:pt x="1011" y="4438"/>
                  </a:lnTo>
                  <a:lnTo>
                    <a:pt x="1627" y="5141"/>
                  </a:lnTo>
                  <a:lnTo>
                    <a:pt x="4615" y="8349"/>
                  </a:lnTo>
                  <a:lnTo>
                    <a:pt x="4702" y="8393"/>
                  </a:lnTo>
                  <a:lnTo>
                    <a:pt x="4878" y="8393"/>
                  </a:lnTo>
                  <a:lnTo>
                    <a:pt x="4966" y="8349"/>
                  </a:lnTo>
                  <a:lnTo>
                    <a:pt x="5054" y="8261"/>
                  </a:lnTo>
                  <a:lnTo>
                    <a:pt x="5054" y="8173"/>
                  </a:lnTo>
                  <a:lnTo>
                    <a:pt x="5054" y="8085"/>
                  </a:lnTo>
                  <a:lnTo>
                    <a:pt x="5010" y="7998"/>
                  </a:lnTo>
                  <a:lnTo>
                    <a:pt x="2022" y="4790"/>
                  </a:lnTo>
                  <a:lnTo>
                    <a:pt x="1407" y="4131"/>
                  </a:lnTo>
                  <a:lnTo>
                    <a:pt x="1143" y="3779"/>
                  </a:lnTo>
                  <a:lnTo>
                    <a:pt x="924" y="3428"/>
                  </a:lnTo>
                  <a:lnTo>
                    <a:pt x="748" y="3076"/>
                  </a:lnTo>
                  <a:lnTo>
                    <a:pt x="616" y="2725"/>
                  </a:lnTo>
                  <a:lnTo>
                    <a:pt x="528" y="2285"/>
                  </a:lnTo>
                  <a:lnTo>
                    <a:pt x="484" y="2066"/>
                  </a:lnTo>
                  <a:lnTo>
                    <a:pt x="484" y="1846"/>
                  </a:lnTo>
                  <a:lnTo>
                    <a:pt x="616" y="1450"/>
                  </a:lnTo>
                  <a:lnTo>
                    <a:pt x="792" y="1099"/>
                  </a:lnTo>
                  <a:lnTo>
                    <a:pt x="1011" y="835"/>
                  </a:lnTo>
                  <a:lnTo>
                    <a:pt x="1143" y="703"/>
                  </a:lnTo>
                  <a:lnTo>
                    <a:pt x="1319" y="615"/>
                  </a:lnTo>
                  <a:lnTo>
                    <a:pt x="1627" y="528"/>
                  </a:lnTo>
                  <a:lnTo>
                    <a:pt x="1934" y="528"/>
                  </a:lnTo>
                  <a:lnTo>
                    <a:pt x="2242" y="572"/>
                  </a:lnTo>
                  <a:lnTo>
                    <a:pt x="2593" y="703"/>
                  </a:lnTo>
                  <a:lnTo>
                    <a:pt x="2901" y="879"/>
                  </a:lnTo>
                  <a:lnTo>
                    <a:pt x="3208" y="1055"/>
                  </a:lnTo>
                  <a:lnTo>
                    <a:pt x="3736" y="1538"/>
                  </a:lnTo>
                  <a:lnTo>
                    <a:pt x="4439" y="2241"/>
                  </a:lnTo>
                  <a:lnTo>
                    <a:pt x="5098" y="2988"/>
                  </a:lnTo>
                  <a:lnTo>
                    <a:pt x="5713" y="3779"/>
                  </a:lnTo>
                  <a:lnTo>
                    <a:pt x="6240" y="4614"/>
                  </a:lnTo>
                  <a:lnTo>
                    <a:pt x="6328" y="4702"/>
                  </a:lnTo>
                  <a:lnTo>
                    <a:pt x="6416" y="4702"/>
                  </a:lnTo>
                  <a:lnTo>
                    <a:pt x="6504" y="4746"/>
                  </a:lnTo>
                  <a:lnTo>
                    <a:pt x="6592" y="4702"/>
                  </a:lnTo>
                  <a:lnTo>
                    <a:pt x="6680" y="4614"/>
                  </a:lnTo>
                  <a:lnTo>
                    <a:pt x="6724" y="4526"/>
                  </a:lnTo>
                  <a:lnTo>
                    <a:pt x="6724" y="4438"/>
                  </a:lnTo>
                  <a:lnTo>
                    <a:pt x="6680" y="4350"/>
                  </a:lnTo>
                  <a:lnTo>
                    <a:pt x="6109" y="3472"/>
                  </a:lnTo>
                  <a:lnTo>
                    <a:pt x="5493" y="2681"/>
                  </a:lnTo>
                  <a:lnTo>
                    <a:pt x="4834" y="1890"/>
                  </a:lnTo>
                  <a:lnTo>
                    <a:pt x="4087" y="1187"/>
                  </a:lnTo>
                  <a:lnTo>
                    <a:pt x="3516" y="659"/>
                  </a:lnTo>
                  <a:lnTo>
                    <a:pt x="3165" y="440"/>
                  </a:lnTo>
                  <a:lnTo>
                    <a:pt x="2813" y="220"/>
                  </a:lnTo>
                  <a:lnTo>
                    <a:pt x="2374" y="88"/>
                  </a:lnTo>
                  <a:lnTo>
                    <a:pt x="19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2"/>
            <p:cNvSpPr/>
            <p:nvPr/>
          </p:nvSpPr>
          <p:spPr>
            <a:xfrm>
              <a:off x="6482163" y="2038857"/>
              <a:ext cx="383753" cy="199506"/>
            </a:xfrm>
            <a:custGeom>
              <a:rect b="b" l="l" r="r" t="t"/>
              <a:pathLst>
                <a:path extrusionOk="0" h="4615" w="8877">
                  <a:moveTo>
                    <a:pt x="3164" y="1"/>
                  </a:moveTo>
                  <a:lnTo>
                    <a:pt x="2154" y="45"/>
                  </a:lnTo>
                  <a:lnTo>
                    <a:pt x="2022" y="89"/>
                  </a:lnTo>
                  <a:lnTo>
                    <a:pt x="1978" y="132"/>
                  </a:lnTo>
                  <a:lnTo>
                    <a:pt x="1934" y="220"/>
                  </a:lnTo>
                  <a:lnTo>
                    <a:pt x="1890" y="352"/>
                  </a:lnTo>
                  <a:lnTo>
                    <a:pt x="1934" y="440"/>
                  </a:lnTo>
                  <a:lnTo>
                    <a:pt x="2022" y="528"/>
                  </a:lnTo>
                  <a:lnTo>
                    <a:pt x="2110" y="572"/>
                  </a:lnTo>
                  <a:lnTo>
                    <a:pt x="2198" y="572"/>
                  </a:lnTo>
                  <a:lnTo>
                    <a:pt x="3164" y="484"/>
                  </a:lnTo>
                  <a:lnTo>
                    <a:pt x="4175" y="484"/>
                  </a:lnTo>
                  <a:lnTo>
                    <a:pt x="5142" y="572"/>
                  </a:lnTo>
                  <a:lnTo>
                    <a:pt x="6152" y="660"/>
                  </a:lnTo>
                  <a:lnTo>
                    <a:pt x="6855" y="836"/>
                  </a:lnTo>
                  <a:lnTo>
                    <a:pt x="7207" y="923"/>
                  </a:lnTo>
                  <a:lnTo>
                    <a:pt x="7514" y="1055"/>
                  </a:lnTo>
                  <a:lnTo>
                    <a:pt x="7822" y="1275"/>
                  </a:lnTo>
                  <a:lnTo>
                    <a:pt x="8042" y="1495"/>
                  </a:lnTo>
                  <a:lnTo>
                    <a:pt x="8217" y="1758"/>
                  </a:lnTo>
                  <a:lnTo>
                    <a:pt x="8349" y="2022"/>
                  </a:lnTo>
                  <a:lnTo>
                    <a:pt x="8393" y="2198"/>
                  </a:lnTo>
                  <a:lnTo>
                    <a:pt x="8393" y="2373"/>
                  </a:lnTo>
                  <a:lnTo>
                    <a:pt x="8305" y="2769"/>
                  </a:lnTo>
                  <a:lnTo>
                    <a:pt x="8130" y="3120"/>
                  </a:lnTo>
                  <a:lnTo>
                    <a:pt x="7866" y="3428"/>
                  </a:lnTo>
                  <a:lnTo>
                    <a:pt x="7690" y="3560"/>
                  </a:lnTo>
                  <a:lnTo>
                    <a:pt x="7514" y="3692"/>
                  </a:lnTo>
                  <a:lnTo>
                    <a:pt x="7119" y="3867"/>
                  </a:lnTo>
                  <a:lnTo>
                    <a:pt x="6723" y="3999"/>
                  </a:lnTo>
                  <a:lnTo>
                    <a:pt x="6372" y="4043"/>
                  </a:lnTo>
                  <a:lnTo>
                    <a:pt x="5933" y="4087"/>
                  </a:lnTo>
                  <a:lnTo>
                    <a:pt x="5493" y="4087"/>
                  </a:lnTo>
                  <a:lnTo>
                    <a:pt x="4614" y="3999"/>
                  </a:lnTo>
                  <a:lnTo>
                    <a:pt x="264" y="3604"/>
                  </a:lnTo>
                  <a:lnTo>
                    <a:pt x="176" y="3648"/>
                  </a:lnTo>
                  <a:lnTo>
                    <a:pt x="88" y="3692"/>
                  </a:lnTo>
                  <a:lnTo>
                    <a:pt x="44" y="3736"/>
                  </a:lnTo>
                  <a:lnTo>
                    <a:pt x="0" y="3867"/>
                  </a:lnTo>
                  <a:lnTo>
                    <a:pt x="0" y="3955"/>
                  </a:lnTo>
                  <a:lnTo>
                    <a:pt x="44" y="4043"/>
                  </a:lnTo>
                  <a:lnTo>
                    <a:pt x="132" y="4087"/>
                  </a:lnTo>
                  <a:lnTo>
                    <a:pt x="220" y="4131"/>
                  </a:lnTo>
                  <a:lnTo>
                    <a:pt x="4570" y="4527"/>
                  </a:lnTo>
                  <a:lnTo>
                    <a:pt x="5186" y="4571"/>
                  </a:lnTo>
                  <a:lnTo>
                    <a:pt x="5801" y="4614"/>
                  </a:lnTo>
                  <a:lnTo>
                    <a:pt x="6460" y="4571"/>
                  </a:lnTo>
                  <a:lnTo>
                    <a:pt x="6855" y="4483"/>
                  </a:lnTo>
                  <a:lnTo>
                    <a:pt x="7339" y="4351"/>
                  </a:lnTo>
                  <a:lnTo>
                    <a:pt x="7778" y="4131"/>
                  </a:lnTo>
                  <a:lnTo>
                    <a:pt x="8042" y="3999"/>
                  </a:lnTo>
                  <a:lnTo>
                    <a:pt x="8217" y="3780"/>
                  </a:lnTo>
                  <a:lnTo>
                    <a:pt x="8437" y="3604"/>
                  </a:lnTo>
                  <a:lnTo>
                    <a:pt x="8569" y="3384"/>
                  </a:lnTo>
                  <a:lnTo>
                    <a:pt x="8701" y="3164"/>
                  </a:lnTo>
                  <a:lnTo>
                    <a:pt x="8789" y="2901"/>
                  </a:lnTo>
                  <a:lnTo>
                    <a:pt x="8877" y="2637"/>
                  </a:lnTo>
                  <a:lnTo>
                    <a:pt x="8877" y="2417"/>
                  </a:lnTo>
                  <a:lnTo>
                    <a:pt x="8877" y="2154"/>
                  </a:lnTo>
                  <a:lnTo>
                    <a:pt x="8833" y="1890"/>
                  </a:lnTo>
                  <a:lnTo>
                    <a:pt x="8701" y="1539"/>
                  </a:lnTo>
                  <a:lnTo>
                    <a:pt x="8481" y="1187"/>
                  </a:lnTo>
                  <a:lnTo>
                    <a:pt x="8130" y="879"/>
                  </a:lnTo>
                  <a:lnTo>
                    <a:pt x="7778" y="616"/>
                  </a:lnTo>
                  <a:lnTo>
                    <a:pt x="7383" y="440"/>
                  </a:lnTo>
                  <a:lnTo>
                    <a:pt x="6987" y="308"/>
                  </a:lnTo>
                  <a:lnTo>
                    <a:pt x="6240" y="176"/>
                  </a:lnTo>
                  <a:lnTo>
                    <a:pt x="5186" y="45"/>
                  </a:lnTo>
                  <a:lnTo>
                    <a:pt x="41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42"/>
            <p:cNvGrpSpPr/>
            <p:nvPr/>
          </p:nvGrpSpPr>
          <p:grpSpPr>
            <a:xfrm>
              <a:off x="5518479" y="3217383"/>
              <a:ext cx="379840" cy="379840"/>
              <a:chOff x="7205551" y="2358983"/>
              <a:chExt cx="327703" cy="327703"/>
            </a:xfrm>
          </p:grpSpPr>
          <p:sp>
            <p:nvSpPr>
              <p:cNvPr id="553" name="Google Shape;553;p42"/>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2"/>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42"/>
            <p:cNvGrpSpPr/>
            <p:nvPr/>
          </p:nvGrpSpPr>
          <p:grpSpPr>
            <a:xfrm>
              <a:off x="7739154" y="1561858"/>
              <a:ext cx="379840" cy="379840"/>
              <a:chOff x="7205551" y="2358983"/>
              <a:chExt cx="327703" cy="327703"/>
            </a:xfrm>
          </p:grpSpPr>
          <p:sp>
            <p:nvSpPr>
              <p:cNvPr id="556" name="Google Shape;556;p42"/>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2"/>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42"/>
            <p:cNvSpPr/>
            <p:nvPr/>
          </p:nvSpPr>
          <p:spPr>
            <a:xfrm>
              <a:off x="7367384" y="997922"/>
              <a:ext cx="212778" cy="153899"/>
            </a:xfrm>
            <a:custGeom>
              <a:rect b="b" l="l" r="r" t="t"/>
              <a:pathLst>
                <a:path extrusionOk="0" h="3560" w="4922">
                  <a:moveTo>
                    <a:pt x="2856" y="527"/>
                  </a:moveTo>
                  <a:lnTo>
                    <a:pt x="3296" y="571"/>
                  </a:lnTo>
                  <a:lnTo>
                    <a:pt x="3691" y="659"/>
                  </a:lnTo>
                  <a:lnTo>
                    <a:pt x="4087" y="747"/>
                  </a:lnTo>
                  <a:lnTo>
                    <a:pt x="3691" y="879"/>
                  </a:lnTo>
                  <a:lnTo>
                    <a:pt x="3296" y="967"/>
                  </a:lnTo>
                  <a:lnTo>
                    <a:pt x="2900" y="1011"/>
                  </a:lnTo>
                  <a:lnTo>
                    <a:pt x="2461" y="1055"/>
                  </a:lnTo>
                  <a:lnTo>
                    <a:pt x="2065" y="1055"/>
                  </a:lnTo>
                  <a:lnTo>
                    <a:pt x="1670" y="1011"/>
                  </a:lnTo>
                  <a:lnTo>
                    <a:pt x="1274" y="967"/>
                  </a:lnTo>
                  <a:lnTo>
                    <a:pt x="879" y="835"/>
                  </a:lnTo>
                  <a:lnTo>
                    <a:pt x="1274" y="703"/>
                  </a:lnTo>
                  <a:lnTo>
                    <a:pt x="1670" y="615"/>
                  </a:lnTo>
                  <a:lnTo>
                    <a:pt x="2065" y="571"/>
                  </a:lnTo>
                  <a:lnTo>
                    <a:pt x="2461" y="527"/>
                  </a:lnTo>
                  <a:close/>
                  <a:moveTo>
                    <a:pt x="2461" y="0"/>
                  </a:moveTo>
                  <a:lnTo>
                    <a:pt x="1890" y="44"/>
                  </a:lnTo>
                  <a:lnTo>
                    <a:pt x="1318" y="176"/>
                  </a:lnTo>
                  <a:lnTo>
                    <a:pt x="747" y="352"/>
                  </a:lnTo>
                  <a:lnTo>
                    <a:pt x="220" y="571"/>
                  </a:lnTo>
                  <a:lnTo>
                    <a:pt x="176" y="615"/>
                  </a:lnTo>
                  <a:lnTo>
                    <a:pt x="88" y="703"/>
                  </a:lnTo>
                  <a:lnTo>
                    <a:pt x="44" y="791"/>
                  </a:lnTo>
                  <a:lnTo>
                    <a:pt x="0" y="923"/>
                  </a:lnTo>
                  <a:lnTo>
                    <a:pt x="44" y="3296"/>
                  </a:lnTo>
                  <a:lnTo>
                    <a:pt x="88" y="3427"/>
                  </a:lnTo>
                  <a:lnTo>
                    <a:pt x="132" y="3471"/>
                  </a:lnTo>
                  <a:lnTo>
                    <a:pt x="220" y="3559"/>
                  </a:lnTo>
                  <a:lnTo>
                    <a:pt x="440" y="3559"/>
                  </a:lnTo>
                  <a:lnTo>
                    <a:pt x="527" y="3471"/>
                  </a:lnTo>
                  <a:lnTo>
                    <a:pt x="571" y="3383"/>
                  </a:lnTo>
                  <a:lnTo>
                    <a:pt x="571" y="3296"/>
                  </a:lnTo>
                  <a:lnTo>
                    <a:pt x="571" y="1318"/>
                  </a:lnTo>
                  <a:lnTo>
                    <a:pt x="1011" y="1450"/>
                  </a:lnTo>
                  <a:lnTo>
                    <a:pt x="1494" y="1538"/>
                  </a:lnTo>
                  <a:lnTo>
                    <a:pt x="1977" y="1582"/>
                  </a:lnTo>
                  <a:lnTo>
                    <a:pt x="2461" y="1582"/>
                  </a:lnTo>
                  <a:lnTo>
                    <a:pt x="2944" y="1538"/>
                  </a:lnTo>
                  <a:lnTo>
                    <a:pt x="3428" y="1494"/>
                  </a:lnTo>
                  <a:lnTo>
                    <a:pt x="3867" y="1362"/>
                  </a:lnTo>
                  <a:lnTo>
                    <a:pt x="4350" y="1186"/>
                  </a:lnTo>
                  <a:lnTo>
                    <a:pt x="4394" y="3076"/>
                  </a:lnTo>
                  <a:lnTo>
                    <a:pt x="4394" y="3208"/>
                  </a:lnTo>
                  <a:lnTo>
                    <a:pt x="4482" y="3296"/>
                  </a:lnTo>
                  <a:lnTo>
                    <a:pt x="4570" y="3340"/>
                  </a:lnTo>
                  <a:lnTo>
                    <a:pt x="4746" y="3340"/>
                  </a:lnTo>
                  <a:lnTo>
                    <a:pt x="4834" y="3252"/>
                  </a:lnTo>
                  <a:lnTo>
                    <a:pt x="4878" y="3164"/>
                  </a:lnTo>
                  <a:lnTo>
                    <a:pt x="4922" y="3076"/>
                  </a:lnTo>
                  <a:lnTo>
                    <a:pt x="4922" y="879"/>
                  </a:lnTo>
                  <a:lnTo>
                    <a:pt x="4922" y="747"/>
                  </a:lnTo>
                  <a:lnTo>
                    <a:pt x="4878" y="659"/>
                  </a:lnTo>
                  <a:lnTo>
                    <a:pt x="4790" y="483"/>
                  </a:lnTo>
                  <a:lnTo>
                    <a:pt x="4702" y="395"/>
                  </a:lnTo>
                  <a:lnTo>
                    <a:pt x="4131" y="220"/>
                  </a:lnTo>
                  <a:lnTo>
                    <a:pt x="3603" y="88"/>
                  </a:lnTo>
                  <a:lnTo>
                    <a:pt x="30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42"/>
          <p:cNvGrpSpPr/>
          <p:nvPr/>
        </p:nvGrpSpPr>
        <p:grpSpPr>
          <a:xfrm>
            <a:off x="5355166" y="1583183"/>
            <a:ext cx="379840" cy="379840"/>
            <a:chOff x="7205551" y="2358983"/>
            <a:chExt cx="327703" cy="327703"/>
          </a:xfrm>
        </p:grpSpPr>
        <p:sp>
          <p:nvSpPr>
            <p:cNvPr id="560" name="Google Shape;560;p42"/>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2"/>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pic>
        <p:nvPicPr>
          <p:cNvPr id="852" name="Google Shape;852;p51"/>
          <p:cNvPicPr preferRelativeResize="0"/>
          <p:nvPr/>
        </p:nvPicPr>
        <p:blipFill rotWithShape="1">
          <a:blip r:embed="rId3">
            <a:alphaModFix/>
          </a:blip>
          <a:srcRect b="40810" l="0" r="0" t="0"/>
          <a:stretch/>
        </p:blipFill>
        <p:spPr>
          <a:xfrm>
            <a:off x="34063" y="1623800"/>
            <a:ext cx="9075876" cy="2536499"/>
          </a:xfrm>
          <a:prstGeom prst="rect">
            <a:avLst/>
          </a:prstGeom>
          <a:noFill/>
          <a:ln>
            <a:noFill/>
          </a:ln>
        </p:spPr>
      </p:pic>
      <p:sp>
        <p:nvSpPr>
          <p:cNvPr id="853" name="Google Shape;853;p51"/>
          <p:cNvSpPr txBox="1"/>
          <p:nvPr>
            <p:ph type="title"/>
          </p:nvPr>
        </p:nvSpPr>
        <p:spPr>
          <a:xfrm>
            <a:off x="720000" y="70183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52"/>
          <p:cNvSpPr txBox="1"/>
          <p:nvPr>
            <p:ph idx="4294967295" type="title"/>
          </p:nvPr>
        </p:nvSpPr>
        <p:spPr>
          <a:xfrm>
            <a:off x="727200" y="1416025"/>
            <a:ext cx="3551100" cy="94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900"/>
              <a:t>THANKS!</a:t>
            </a:r>
            <a:endParaRPr sz="2900"/>
          </a:p>
          <a:p>
            <a:pPr indent="0" lvl="0" marL="0" rtl="0" algn="l">
              <a:spcBef>
                <a:spcPts val="0"/>
              </a:spcBef>
              <a:spcAft>
                <a:spcPts val="0"/>
              </a:spcAft>
              <a:buNone/>
            </a:pPr>
            <a:r>
              <a:rPr lang="en" sz="4700"/>
              <a:t> Q&amp;A</a:t>
            </a:r>
            <a:endParaRPr sz="4700"/>
          </a:p>
        </p:txBody>
      </p:sp>
      <p:grpSp>
        <p:nvGrpSpPr>
          <p:cNvPr id="859" name="Google Shape;859;p52"/>
          <p:cNvGrpSpPr/>
          <p:nvPr/>
        </p:nvGrpSpPr>
        <p:grpSpPr>
          <a:xfrm>
            <a:off x="4705110" y="1315894"/>
            <a:ext cx="3727634" cy="2264517"/>
            <a:chOff x="4776978" y="1870308"/>
            <a:chExt cx="3978689" cy="2417031"/>
          </a:xfrm>
        </p:grpSpPr>
        <p:sp>
          <p:nvSpPr>
            <p:cNvPr id="860" name="Google Shape;860;p52"/>
            <p:cNvSpPr/>
            <p:nvPr/>
          </p:nvSpPr>
          <p:spPr>
            <a:xfrm flipH="1">
              <a:off x="6732606" y="3972593"/>
              <a:ext cx="1156626" cy="314746"/>
            </a:xfrm>
            <a:custGeom>
              <a:rect b="b" l="l" r="r" t="t"/>
              <a:pathLst>
                <a:path extrusionOk="0" h="6768" w="24871">
                  <a:moveTo>
                    <a:pt x="11161" y="1"/>
                  </a:moveTo>
                  <a:lnTo>
                    <a:pt x="9931" y="45"/>
                  </a:lnTo>
                  <a:lnTo>
                    <a:pt x="8745" y="133"/>
                  </a:lnTo>
                  <a:lnTo>
                    <a:pt x="7602" y="264"/>
                  </a:lnTo>
                  <a:lnTo>
                    <a:pt x="6504" y="396"/>
                  </a:lnTo>
                  <a:lnTo>
                    <a:pt x="5493" y="572"/>
                  </a:lnTo>
                  <a:lnTo>
                    <a:pt x="4526" y="748"/>
                  </a:lnTo>
                  <a:lnTo>
                    <a:pt x="3647" y="967"/>
                  </a:lnTo>
                  <a:lnTo>
                    <a:pt x="2856" y="1231"/>
                  </a:lnTo>
                  <a:lnTo>
                    <a:pt x="2109" y="1495"/>
                  </a:lnTo>
                  <a:lnTo>
                    <a:pt x="1494" y="1758"/>
                  </a:lnTo>
                  <a:lnTo>
                    <a:pt x="967" y="2066"/>
                  </a:lnTo>
                  <a:lnTo>
                    <a:pt x="571" y="2374"/>
                  </a:lnTo>
                  <a:lnTo>
                    <a:pt x="264" y="2681"/>
                  </a:lnTo>
                  <a:lnTo>
                    <a:pt x="132" y="2857"/>
                  </a:lnTo>
                  <a:lnTo>
                    <a:pt x="44" y="3033"/>
                  </a:lnTo>
                  <a:lnTo>
                    <a:pt x="0" y="3208"/>
                  </a:lnTo>
                  <a:lnTo>
                    <a:pt x="0" y="3384"/>
                  </a:lnTo>
                  <a:lnTo>
                    <a:pt x="0" y="3560"/>
                  </a:lnTo>
                  <a:lnTo>
                    <a:pt x="44" y="3736"/>
                  </a:lnTo>
                  <a:lnTo>
                    <a:pt x="132" y="3912"/>
                  </a:lnTo>
                  <a:lnTo>
                    <a:pt x="264" y="4087"/>
                  </a:lnTo>
                  <a:lnTo>
                    <a:pt x="571" y="4395"/>
                  </a:lnTo>
                  <a:lnTo>
                    <a:pt x="967" y="4702"/>
                  </a:lnTo>
                  <a:lnTo>
                    <a:pt x="1494" y="5010"/>
                  </a:lnTo>
                  <a:lnTo>
                    <a:pt x="2109" y="5274"/>
                  </a:lnTo>
                  <a:lnTo>
                    <a:pt x="2856" y="5537"/>
                  </a:lnTo>
                  <a:lnTo>
                    <a:pt x="3647" y="5801"/>
                  </a:lnTo>
                  <a:lnTo>
                    <a:pt x="4526" y="6021"/>
                  </a:lnTo>
                  <a:lnTo>
                    <a:pt x="5493" y="6196"/>
                  </a:lnTo>
                  <a:lnTo>
                    <a:pt x="6504" y="6372"/>
                  </a:lnTo>
                  <a:lnTo>
                    <a:pt x="7602" y="6504"/>
                  </a:lnTo>
                  <a:lnTo>
                    <a:pt x="8745" y="6636"/>
                  </a:lnTo>
                  <a:lnTo>
                    <a:pt x="9931" y="6724"/>
                  </a:lnTo>
                  <a:lnTo>
                    <a:pt x="11161" y="6768"/>
                  </a:lnTo>
                  <a:lnTo>
                    <a:pt x="13710" y="6768"/>
                  </a:lnTo>
                  <a:lnTo>
                    <a:pt x="14940" y="6724"/>
                  </a:lnTo>
                  <a:lnTo>
                    <a:pt x="16127" y="6636"/>
                  </a:lnTo>
                  <a:lnTo>
                    <a:pt x="17269" y="6504"/>
                  </a:lnTo>
                  <a:lnTo>
                    <a:pt x="18368" y="6372"/>
                  </a:lnTo>
                  <a:lnTo>
                    <a:pt x="19378" y="6196"/>
                  </a:lnTo>
                  <a:lnTo>
                    <a:pt x="20345" y="6021"/>
                  </a:lnTo>
                  <a:lnTo>
                    <a:pt x="21224" y="5801"/>
                  </a:lnTo>
                  <a:lnTo>
                    <a:pt x="22015" y="5537"/>
                  </a:lnTo>
                  <a:lnTo>
                    <a:pt x="22718" y="5274"/>
                  </a:lnTo>
                  <a:lnTo>
                    <a:pt x="23333" y="5010"/>
                  </a:lnTo>
                  <a:lnTo>
                    <a:pt x="23860" y="4702"/>
                  </a:lnTo>
                  <a:lnTo>
                    <a:pt x="24300" y="4395"/>
                  </a:lnTo>
                  <a:lnTo>
                    <a:pt x="24607" y="4087"/>
                  </a:lnTo>
                  <a:lnTo>
                    <a:pt x="24695" y="3912"/>
                  </a:lnTo>
                  <a:lnTo>
                    <a:pt x="24783" y="3736"/>
                  </a:lnTo>
                  <a:lnTo>
                    <a:pt x="24827" y="3560"/>
                  </a:lnTo>
                  <a:lnTo>
                    <a:pt x="24871" y="3384"/>
                  </a:lnTo>
                  <a:lnTo>
                    <a:pt x="24827" y="3208"/>
                  </a:lnTo>
                  <a:lnTo>
                    <a:pt x="24783" y="3033"/>
                  </a:lnTo>
                  <a:lnTo>
                    <a:pt x="24695" y="2857"/>
                  </a:lnTo>
                  <a:lnTo>
                    <a:pt x="24607" y="2681"/>
                  </a:lnTo>
                  <a:lnTo>
                    <a:pt x="24300" y="2374"/>
                  </a:lnTo>
                  <a:lnTo>
                    <a:pt x="23860" y="2066"/>
                  </a:lnTo>
                  <a:lnTo>
                    <a:pt x="23333" y="1758"/>
                  </a:lnTo>
                  <a:lnTo>
                    <a:pt x="22718" y="1495"/>
                  </a:lnTo>
                  <a:lnTo>
                    <a:pt x="22015" y="1231"/>
                  </a:lnTo>
                  <a:lnTo>
                    <a:pt x="21224" y="967"/>
                  </a:lnTo>
                  <a:lnTo>
                    <a:pt x="20345" y="748"/>
                  </a:lnTo>
                  <a:lnTo>
                    <a:pt x="19378" y="572"/>
                  </a:lnTo>
                  <a:lnTo>
                    <a:pt x="18368" y="396"/>
                  </a:lnTo>
                  <a:lnTo>
                    <a:pt x="17269" y="264"/>
                  </a:lnTo>
                  <a:lnTo>
                    <a:pt x="16127" y="133"/>
                  </a:lnTo>
                  <a:lnTo>
                    <a:pt x="14940" y="45"/>
                  </a:lnTo>
                  <a:lnTo>
                    <a:pt x="13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2"/>
            <p:cNvSpPr/>
            <p:nvPr/>
          </p:nvSpPr>
          <p:spPr>
            <a:xfrm flipH="1">
              <a:off x="7345635" y="3367749"/>
              <a:ext cx="320885" cy="833788"/>
            </a:xfrm>
            <a:custGeom>
              <a:rect b="b" l="l" r="r" t="t"/>
              <a:pathLst>
                <a:path extrusionOk="0" h="17929" w="6900">
                  <a:moveTo>
                    <a:pt x="6900" y="15116"/>
                  </a:moveTo>
                  <a:lnTo>
                    <a:pt x="6899" y="15116"/>
                  </a:lnTo>
                  <a:lnTo>
                    <a:pt x="6899" y="15116"/>
                  </a:lnTo>
                  <a:lnTo>
                    <a:pt x="6900" y="15160"/>
                  </a:lnTo>
                  <a:lnTo>
                    <a:pt x="6900" y="15116"/>
                  </a:lnTo>
                  <a:close/>
                  <a:moveTo>
                    <a:pt x="6680" y="0"/>
                  </a:moveTo>
                  <a:lnTo>
                    <a:pt x="3736" y="44"/>
                  </a:lnTo>
                  <a:lnTo>
                    <a:pt x="3780" y="6767"/>
                  </a:lnTo>
                  <a:lnTo>
                    <a:pt x="3780" y="8085"/>
                  </a:lnTo>
                  <a:lnTo>
                    <a:pt x="3780" y="8744"/>
                  </a:lnTo>
                  <a:lnTo>
                    <a:pt x="3692" y="9360"/>
                  </a:lnTo>
                  <a:lnTo>
                    <a:pt x="3560" y="10019"/>
                  </a:lnTo>
                  <a:lnTo>
                    <a:pt x="3428" y="10634"/>
                  </a:lnTo>
                  <a:lnTo>
                    <a:pt x="3165" y="11249"/>
                  </a:lnTo>
                  <a:lnTo>
                    <a:pt x="2857" y="11820"/>
                  </a:lnTo>
                  <a:lnTo>
                    <a:pt x="2462" y="12348"/>
                  </a:lnTo>
                  <a:lnTo>
                    <a:pt x="2022" y="12831"/>
                  </a:lnTo>
                  <a:lnTo>
                    <a:pt x="1143" y="13754"/>
                  </a:lnTo>
                  <a:lnTo>
                    <a:pt x="704" y="14281"/>
                  </a:lnTo>
                  <a:lnTo>
                    <a:pt x="352" y="14852"/>
                  </a:lnTo>
                  <a:lnTo>
                    <a:pt x="221" y="15116"/>
                  </a:lnTo>
                  <a:lnTo>
                    <a:pt x="89" y="15424"/>
                  </a:lnTo>
                  <a:lnTo>
                    <a:pt x="45" y="15731"/>
                  </a:lnTo>
                  <a:lnTo>
                    <a:pt x="1" y="16083"/>
                  </a:lnTo>
                  <a:lnTo>
                    <a:pt x="45" y="16390"/>
                  </a:lnTo>
                  <a:lnTo>
                    <a:pt x="89" y="16742"/>
                  </a:lnTo>
                  <a:lnTo>
                    <a:pt x="221" y="17049"/>
                  </a:lnTo>
                  <a:lnTo>
                    <a:pt x="396" y="17313"/>
                  </a:lnTo>
                  <a:lnTo>
                    <a:pt x="616" y="17533"/>
                  </a:lnTo>
                  <a:lnTo>
                    <a:pt x="880" y="17708"/>
                  </a:lnTo>
                  <a:lnTo>
                    <a:pt x="1187" y="17840"/>
                  </a:lnTo>
                  <a:lnTo>
                    <a:pt x="1495" y="17884"/>
                  </a:lnTo>
                  <a:lnTo>
                    <a:pt x="1627" y="17928"/>
                  </a:lnTo>
                  <a:lnTo>
                    <a:pt x="1846" y="17884"/>
                  </a:lnTo>
                  <a:lnTo>
                    <a:pt x="2374" y="17708"/>
                  </a:lnTo>
                  <a:lnTo>
                    <a:pt x="3033" y="17401"/>
                  </a:lnTo>
                  <a:lnTo>
                    <a:pt x="3824" y="17005"/>
                  </a:lnTo>
                  <a:lnTo>
                    <a:pt x="4615" y="16566"/>
                  </a:lnTo>
                  <a:lnTo>
                    <a:pt x="5450" y="16083"/>
                  </a:lnTo>
                  <a:lnTo>
                    <a:pt x="6240" y="15599"/>
                  </a:lnTo>
                  <a:lnTo>
                    <a:pt x="6899" y="15116"/>
                  </a:lnTo>
                  <a:lnTo>
                    <a:pt x="6899" y="15116"/>
                  </a:lnTo>
                  <a:lnTo>
                    <a:pt x="66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2"/>
            <p:cNvSpPr/>
            <p:nvPr/>
          </p:nvSpPr>
          <p:spPr>
            <a:xfrm flipH="1">
              <a:off x="7345635" y="3367749"/>
              <a:ext cx="320885" cy="833788"/>
            </a:xfrm>
            <a:custGeom>
              <a:rect b="b" l="l" r="r" t="t"/>
              <a:pathLst>
                <a:path extrusionOk="0" fill="none" h="17929" w="6900">
                  <a:moveTo>
                    <a:pt x="3736" y="44"/>
                  </a:moveTo>
                  <a:lnTo>
                    <a:pt x="3736" y="44"/>
                  </a:lnTo>
                  <a:lnTo>
                    <a:pt x="3780" y="6767"/>
                  </a:lnTo>
                  <a:lnTo>
                    <a:pt x="3780" y="6767"/>
                  </a:lnTo>
                  <a:lnTo>
                    <a:pt x="3780" y="8085"/>
                  </a:lnTo>
                  <a:lnTo>
                    <a:pt x="3780" y="8744"/>
                  </a:lnTo>
                  <a:lnTo>
                    <a:pt x="3692" y="9360"/>
                  </a:lnTo>
                  <a:lnTo>
                    <a:pt x="3560" y="10019"/>
                  </a:lnTo>
                  <a:lnTo>
                    <a:pt x="3428" y="10634"/>
                  </a:lnTo>
                  <a:lnTo>
                    <a:pt x="3165" y="11249"/>
                  </a:lnTo>
                  <a:lnTo>
                    <a:pt x="2857" y="11820"/>
                  </a:lnTo>
                  <a:lnTo>
                    <a:pt x="2857" y="11820"/>
                  </a:lnTo>
                  <a:lnTo>
                    <a:pt x="2462" y="12348"/>
                  </a:lnTo>
                  <a:lnTo>
                    <a:pt x="2022" y="12831"/>
                  </a:lnTo>
                  <a:lnTo>
                    <a:pt x="1143" y="13754"/>
                  </a:lnTo>
                  <a:lnTo>
                    <a:pt x="1143" y="13754"/>
                  </a:lnTo>
                  <a:lnTo>
                    <a:pt x="704" y="14281"/>
                  </a:lnTo>
                  <a:lnTo>
                    <a:pt x="352" y="14852"/>
                  </a:lnTo>
                  <a:lnTo>
                    <a:pt x="221" y="15116"/>
                  </a:lnTo>
                  <a:lnTo>
                    <a:pt x="89" y="15424"/>
                  </a:lnTo>
                  <a:lnTo>
                    <a:pt x="45" y="15731"/>
                  </a:lnTo>
                  <a:lnTo>
                    <a:pt x="1" y="16083"/>
                  </a:lnTo>
                  <a:lnTo>
                    <a:pt x="1" y="16083"/>
                  </a:lnTo>
                  <a:lnTo>
                    <a:pt x="45" y="16390"/>
                  </a:lnTo>
                  <a:lnTo>
                    <a:pt x="89" y="16742"/>
                  </a:lnTo>
                  <a:lnTo>
                    <a:pt x="221" y="17049"/>
                  </a:lnTo>
                  <a:lnTo>
                    <a:pt x="396" y="17313"/>
                  </a:lnTo>
                  <a:lnTo>
                    <a:pt x="616" y="17533"/>
                  </a:lnTo>
                  <a:lnTo>
                    <a:pt x="880" y="17708"/>
                  </a:lnTo>
                  <a:lnTo>
                    <a:pt x="1187" y="17840"/>
                  </a:lnTo>
                  <a:lnTo>
                    <a:pt x="1495" y="17884"/>
                  </a:lnTo>
                  <a:lnTo>
                    <a:pt x="1495" y="17884"/>
                  </a:lnTo>
                  <a:lnTo>
                    <a:pt x="1495" y="17884"/>
                  </a:lnTo>
                  <a:lnTo>
                    <a:pt x="1627" y="17928"/>
                  </a:lnTo>
                  <a:lnTo>
                    <a:pt x="1846" y="17884"/>
                  </a:lnTo>
                  <a:lnTo>
                    <a:pt x="2374" y="17708"/>
                  </a:lnTo>
                  <a:lnTo>
                    <a:pt x="3033" y="17401"/>
                  </a:lnTo>
                  <a:lnTo>
                    <a:pt x="3824" y="17005"/>
                  </a:lnTo>
                  <a:lnTo>
                    <a:pt x="4615" y="16566"/>
                  </a:lnTo>
                  <a:lnTo>
                    <a:pt x="5450" y="16083"/>
                  </a:lnTo>
                  <a:lnTo>
                    <a:pt x="6240" y="15599"/>
                  </a:lnTo>
                  <a:lnTo>
                    <a:pt x="6900" y="15116"/>
                  </a:lnTo>
                  <a:lnTo>
                    <a:pt x="6900" y="15160"/>
                  </a:lnTo>
                  <a:lnTo>
                    <a:pt x="6900" y="15160"/>
                  </a:lnTo>
                  <a:lnTo>
                    <a:pt x="668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2"/>
            <p:cNvSpPr/>
            <p:nvPr/>
          </p:nvSpPr>
          <p:spPr>
            <a:xfrm flipH="1">
              <a:off x="6957364" y="3333010"/>
              <a:ext cx="320885" cy="868527"/>
            </a:xfrm>
            <a:custGeom>
              <a:rect b="b" l="l" r="r" t="t"/>
              <a:pathLst>
                <a:path extrusionOk="0" h="18676" w="6900">
                  <a:moveTo>
                    <a:pt x="1" y="15863"/>
                  </a:moveTo>
                  <a:lnTo>
                    <a:pt x="1" y="15907"/>
                  </a:lnTo>
                  <a:lnTo>
                    <a:pt x="1" y="15863"/>
                  </a:lnTo>
                  <a:lnTo>
                    <a:pt x="1" y="15863"/>
                  </a:lnTo>
                  <a:lnTo>
                    <a:pt x="1" y="15863"/>
                  </a:lnTo>
                  <a:close/>
                  <a:moveTo>
                    <a:pt x="3252" y="0"/>
                  </a:moveTo>
                  <a:lnTo>
                    <a:pt x="264" y="747"/>
                  </a:lnTo>
                  <a:lnTo>
                    <a:pt x="1" y="15863"/>
                  </a:lnTo>
                  <a:lnTo>
                    <a:pt x="1" y="15863"/>
                  </a:lnTo>
                  <a:lnTo>
                    <a:pt x="704" y="16346"/>
                  </a:lnTo>
                  <a:lnTo>
                    <a:pt x="1451" y="16830"/>
                  </a:lnTo>
                  <a:lnTo>
                    <a:pt x="2286" y="17313"/>
                  </a:lnTo>
                  <a:lnTo>
                    <a:pt x="3120" y="17752"/>
                  </a:lnTo>
                  <a:lnTo>
                    <a:pt x="3867" y="18148"/>
                  </a:lnTo>
                  <a:lnTo>
                    <a:pt x="4571" y="18455"/>
                  </a:lnTo>
                  <a:lnTo>
                    <a:pt x="5098" y="18631"/>
                  </a:lnTo>
                  <a:lnTo>
                    <a:pt x="5274" y="18675"/>
                  </a:lnTo>
                  <a:lnTo>
                    <a:pt x="5405" y="18631"/>
                  </a:lnTo>
                  <a:lnTo>
                    <a:pt x="5757" y="18587"/>
                  </a:lnTo>
                  <a:lnTo>
                    <a:pt x="6021" y="18455"/>
                  </a:lnTo>
                  <a:lnTo>
                    <a:pt x="6284" y="18280"/>
                  </a:lnTo>
                  <a:lnTo>
                    <a:pt x="6504" y="18060"/>
                  </a:lnTo>
                  <a:lnTo>
                    <a:pt x="6680" y="17796"/>
                  </a:lnTo>
                  <a:lnTo>
                    <a:pt x="6812" y="17489"/>
                  </a:lnTo>
                  <a:lnTo>
                    <a:pt x="6899" y="17137"/>
                  </a:lnTo>
                  <a:lnTo>
                    <a:pt x="6899" y="16830"/>
                  </a:lnTo>
                  <a:lnTo>
                    <a:pt x="6899" y="16478"/>
                  </a:lnTo>
                  <a:lnTo>
                    <a:pt x="6812" y="16171"/>
                  </a:lnTo>
                  <a:lnTo>
                    <a:pt x="6724" y="15863"/>
                  </a:lnTo>
                  <a:lnTo>
                    <a:pt x="6548" y="15599"/>
                  </a:lnTo>
                  <a:lnTo>
                    <a:pt x="6196" y="15028"/>
                  </a:lnTo>
                  <a:lnTo>
                    <a:pt x="5801" y="14501"/>
                  </a:lnTo>
                  <a:lnTo>
                    <a:pt x="4878" y="13578"/>
                  </a:lnTo>
                  <a:lnTo>
                    <a:pt x="4439" y="13095"/>
                  </a:lnTo>
                  <a:lnTo>
                    <a:pt x="4043" y="12567"/>
                  </a:lnTo>
                  <a:lnTo>
                    <a:pt x="3736" y="11996"/>
                  </a:lnTo>
                  <a:lnTo>
                    <a:pt x="3516" y="11381"/>
                  </a:lnTo>
                  <a:lnTo>
                    <a:pt x="3340" y="10766"/>
                  </a:lnTo>
                  <a:lnTo>
                    <a:pt x="3208" y="10107"/>
                  </a:lnTo>
                  <a:lnTo>
                    <a:pt x="3164" y="9491"/>
                  </a:lnTo>
                  <a:lnTo>
                    <a:pt x="3120" y="8832"/>
                  </a:lnTo>
                  <a:lnTo>
                    <a:pt x="3120" y="7514"/>
                  </a:lnTo>
                  <a:lnTo>
                    <a:pt x="32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2"/>
            <p:cNvSpPr/>
            <p:nvPr/>
          </p:nvSpPr>
          <p:spPr>
            <a:xfrm flipH="1">
              <a:off x="6957364" y="3333010"/>
              <a:ext cx="320885" cy="868527"/>
            </a:xfrm>
            <a:custGeom>
              <a:rect b="b" l="l" r="r" t="t"/>
              <a:pathLst>
                <a:path extrusionOk="0" fill="none" h="18676" w="6900">
                  <a:moveTo>
                    <a:pt x="3252" y="0"/>
                  </a:moveTo>
                  <a:lnTo>
                    <a:pt x="3252" y="0"/>
                  </a:lnTo>
                  <a:lnTo>
                    <a:pt x="3120" y="7514"/>
                  </a:lnTo>
                  <a:lnTo>
                    <a:pt x="3120" y="7514"/>
                  </a:lnTo>
                  <a:lnTo>
                    <a:pt x="3120" y="8832"/>
                  </a:lnTo>
                  <a:lnTo>
                    <a:pt x="3164" y="9491"/>
                  </a:lnTo>
                  <a:lnTo>
                    <a:pt x="3208" y="10107"/>
                  </a:lnTo>
                  <a:lnTo>
                    <a:pt x="3340" y="10766"/>
                  </a:lnTo>
                  <a:lnTo>
                    <a:pt x="3516" y="11381"/>
                  </a:lnTo>
                  <a:lnTo>
                    <a:pt x="3736" y="11996"/>
                  </a:lnTo>
                  <a:lnTo>
                    <a:pt x="4043" y="12567"/>
                  </a:lnTo>
                  <a:lnTo>
                    <a:pt x="4043" y="12567"/>
                  </a:lnTo>
                  <a:lnTo>
                    <a:pt x="4439" y="13095"/>
                  </a:lnTo>
                  <a:lnTo>
                    <a:pt x="4878" y="13578"/>
                  </a:lnTo>
                  <a:lnTo>
                    <a:pt x="5801" y="14501"/>
                  </a:lnTo>
                  <a:lnTo>
                    <a:pt x="5801" y="14501"/>
                  </a:lnTo>
                  <a:lnTo>
                    <a:pt x="6196" y="15028"/>
                  </a:lnTo>
                  <a:lnTo>
                    <a:pt x="6548" y="15599"/>
                  </a:lnTo>
                  <a:lnTo>
                    <a:pt x="6724" y="15863"/>
                  </a:lnTo>
                  <a:lnTo>
                    <a:pt x="6812" y="16171"/>
                  </a:lnTo>
                  <a:lnTo>
                    <a:pt x="6899" y="16478"/>
                  </a:lnTo>
                  <a:lnTo>
                    <a:pt x="6899" y="16830"/>
                  </a:lnTo>
                  <a:lnTo>
                    <a:pt x="6899" y="16830"/>
                  </a:lnTo>
                  <a:lnTo>
                    <a:pt x="6899" y="17137"/>
                  </a:lnTo>
                  <a:lnTo>
                    <a:pt x="6812" y="17489"/>
                  </a:lnTo>
                  <a:lnTo>
                    <a:pt x="6680" y="17796"/>
                  </a:lnTo>
                  <a:lnTo>
                    <a:pt x="6504" y="18060"/>
                  </a:lnTo>
                  <a:lnTo>
                    <a:pt x="6284" y="18280"/>
                  </a:lnTo>
                  <a:lnTo>
                    <a:pt x="6021" y="18455"/>
                  </a:lnTo>
                  <a:lnTo>
                    <a:pt x="5757" y="18587"/>
                  </a:lnTo>
                  <a:lnTo>
                    <a:pt x="5405" y="18631"/>
                  </a:lnTo>
                  <a:lnTo>
                    <a:pt x="5405" y="18631"/>
                  </a:lnTo>
                  <a:lnTo>
                    <a:pt x="5274" y="18675"/>
                  </a:lnTo>
                  <a:lnTo>
                    <a:pt x="5098" y="18631"/>
                  </a:lnTo>
                  <a:lnTo>
                    <a:pt x="4571" y="18455"/>
                  </a:lnTo>
                  <a:lnTo>
                    <a:pt x="3867" y="18148"/>
                  </a:lnTo>
                  <a:lnTo>
                    <a:pt x="3120" y="17752"/>
                  </a:lnTo>
                  <a:lnTo>
                    <a:pt x="2286" y="17313"/>
                  </a:lnTo>
                  <a:lnTo>
                    <a:pt x="1451" y="16830"/>
                  </a:lnTo>
                  <a:lnTo>
                    <a:pt x="704" y="16346"/>
                  </a:lnTo>
                  <a:lnTo>
                    <a:pt x="1" y="15863"/>
                  </a:lnTo>
                  <a:lnTo>
                    <a:pt x="1" y="15907"/>
                  </a:lnTo>
                  <a:lnTo>
                    <a:pt x="1" y="15907"/>
                  </a:lnTo>
                  <a:lnTo>
                    <a:pt x="264" y="74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2"/>
            <p:cNvSpPr/>
            <p:nvPr/>
          </p:nvSpPr>
          <p:spPr>
            <a:xfrm flipH="1">
              <a:off x="7333357" y="3355472"/>
              <a:ext cx="345393" cy="856250"/>
            </a:xfrm>
            <a:custGeom>
              <a:rect b="b" l="l" r="r" t="t"/>
              <a:pathLst>
                <a:path extrusionOk="0" h="18412" w="7427">
                  <a:moveTo>
                    <a:pt x="6811" y="1"/>
                  </a:moveTo>
                  <a:lnTo>
                    <a:pt x="6723" y="88"/>
                  </a:lnTo>
                  <a:lnTo>
                    <a:pt x="6679" y="176"/>
                  </a:lnTo>
                  <a:lnTo>
                    <a:pt x="6679" y="264"/>
                  </a:lnTo>
                  <a:lnTo>
                    <a:pt x="6943" y="15248"/>
                  </a:lnTo>
                  <a:lnTo>
                    <a:pt x="6196" y="15731"/>
                  </a:lnTo>
                  <a:lnTo>
                    <a:pt x="5405" y="16215"/>
                  </a:lnTo>
                  <a:lnTo>
                    <a:pt x="3867" y="17094"/>
                  </a:lnTo>
                  <a:lnTo>
                    <a:pt x="3164" y="17445"/>
                  </a:lnTo>
                  <a:lnTo>
                    <a:pt x="2549" y="17709"/>
                  </a:lnTo>
                  <a:lnTo>
                    <a:pt x="2109" y="17885"/>
                  </a:lnTo>
                  <a:lnTo>
                    <a:pt x="1846" y="17929"/>
                  </a:lnTo>
                  <a:lnTo>
                    <a:pt x="1758" y="17929"/>
                  </a:lnTo>
                  <a:lnTo>
                    <a:pt x="1494" y="17885"/>
                  </a:lnTo>
                  <a:lnTo>
                    <a:pt x="1274" y="17753"/>
                  </a:lnTo>
                  <a:lnTo>
                    <a:pt x="1055" y="17621"/>
                  </a:lnTo>
                  <a:lnTo>
                    <a:pt x="879" y="17401"/>
                  </a:lnTo>
                  <a:lnTo>
                    <a:pt x="703" y="17138"/>
                  </a:lnTo>
                  <a:lnTo>
                    <a:pt x="615" y="16874"/>
                  </a:lnTo>
                  <a:lnTo>
                    <a:pt x="527" y="16610"/>
                  </a:lnTo>
                  <a:lnTo>
                    <a:pt x="527" y="16347"/>
                  </a:lnTo>
                  <a:lnTo>
                    <a:pt x="527" y="16083"/>
                  </a:lnTo>
                  <a:lnTo>
                    <a:pt x="615" y="15819"/>
                  </a:lnTo>
                  <a:lnTo>
                    <a:pt x="659" y="15556"/>
                  </a:lnTo>
                  <a:lnTo>
                    <a:pt x="791" y="15292"/>
                  </a:lnTo>
                  <a:lnTo>
                    <a:pt x="1143" y="14765"/>
                  </a:lnTo>
                  <a:lnTo>
                    <a:pt x="1582" y="14194"/>
                  </a:lnTo>
                  <a:lnTo>
                    <a:pt x="2153" y="13578"/>
                  </a:lnTo>
                  <a:lnTo>
                    <a:pt x="2768" y="12919"/>
                  </a:lnTo>
                  <a:lnTo>
                    <a:pt x="3076" y="12568"/>
                  </a:lnTo>
                  <a:lnTo>
                    <a:pt x="3340" y="12216"/>
                  </a:lnTo>
                  <a:lnTo>
                    <a:pt x="3691" y="11601"/>
                  </a:lnTo>
                  <a:lnTo>
                    <a:pt x="3911" y="10942"/>
                  </a:lnTo>
                  <a:lnTo>
                    <a:pt x="4087" y="10283"/>
                  </a:lnTo>
                  <a:lnTo>
                    <a:pt x="4219" y="9624"/>
                  </a:lnTo>
                  <a:lnTo>
                    <a:pt x="4262" y="8965"/>
                  </a:lnTo>
                  <a:lnTo>
                    <a:pt x="4306" y="8261"/>
                  </a:lnTo>
                  <a:lnTo>
                    <a:pt x="4306" y="7031"/>
                  </a:lnTo>
                  <a:lnTo>
                    <a:pt x="4219" y="308"/>
                  </a:lnTo>
                  <a:lnTo>
                    <a:pt x="4219" y="176"/>
                  </a:lnTo>
                  <a:lnTo>
                    <a:pt x="4175" y="132"/>
                  </a:lnTo>
                  <a:lnTo>
                    <a:pt x="4087" y="45"/>
                  </a:lnTo>
                  <a:lnTo>
                    <a:pt x="3867" y="45"/>
                  </a:lnTo>
                  <a:lnTo>
                    <a:pt x="3823" y="132"/>
                  </a:lnTo>
                  <a:lnTo>
                    <a:pt x="3735" y="176"/>
                  </a:lnTo>
                  <a:lnTo>
                    <a:pt x="3735" y="308"/>
                  </a:lnTo>
                  <a:lnTo>
                    <a:pt x="3823" y="7031"/>
                  </a:lnTo>
                  <a:lnTo>
                    <a:pt x="3823" y="8218"/>
                  </a:lnTo>
                  <a:lnTo>
                    <a:pt x="3779" y="8877"/>
                  </a:lnTo>
                  <a:lnTo>
                    <a:pt x="3735" y="9492"/>
                  </a:lnTo>
                  <a:lnTo>
                    <a:pt x="3603" y="10151"/>
                  </a:lnTo>
                  <a:lnTo>
                    <a:pt x="3472" y="10766"/>
                  </a:lnTo>
                  <a:lnTo>
                    <a:pt x="3208" y="11381"/>
                  </a:lnTo>
                  <a:lnTo>
                    <a:pt x="2900" y="11909"/>
                  </a:lnTo>
                  <a:lnTo>
                    <a:pt x="2681" y="12260"/>
                  </a:lnTo>
                  <a:lnTo>
                    <a:pt x="2373" y="12612"/>
                  </a:lnTo>
                  <a:lnTo>
                    <a:pt x="1802" y="13227"/>
                  </a:lnTo>
                  <a:lnTo>
                    <a:pt x="1187" y="13842"/>
                  </a:lnTo>
                  <a:lnTo>
                    <a:pt x="703" y="14501"/>
                  </a:lnTo>
                  <a:lnTo>
                    <a:pt x="484" y="14809"/>
                  </a:lnTo>
                  <a:lnTo>
                    <a:pt x="308" y="15116"/>
                  </a:lnTo>
                  <a:lnTo>
                    <a:pt x="176" y="15424"/>
                  </a:lnTo>
                  <a:lnTo>
                    <a:pt x="88" y="15731"/>
                  </a:lnTo>
                  <a:lnTo>
                    <a:pt x="44" y="16039"/>
                  </a:lnTo>
                  <a:lnTo>
                    <a:pt x="0" y="16347"/>
                  </a:lnTo>
                  <a:lnTo>
                    <a:pt x="44" y="16698"/>
                  </a:lnTo>
                  <a:lnTo>
                    <a:pt x="132" y="17050"/>
                  </a:lnTo>
                  <a:lnTo>
                    <a:pt x="264" y="17401"/>
                  </a:lnTo>
                  <a:lnTo>
                    <a:pt x="484" y="17709"/>
                  </a:lnTo>
                  <a:lnTo>
                    <a:pt x="703" y="17972"/>
                  </a:lnTo>
                  <a:lnTo>
                    <a:pt x="1011" y="18192"/>
                  </a:lnTo>
                  <a:lnTo>
                    <a:pt x="1362" y="18368"/>
                  </a:lnTo>
                  <a:lnTo>
                    <a:pt x="1714" y="18412"/>
                  </a:lnTo>
                  <a:lnTo>
                    <a:pt x="2021" y="18412"/>
                  </a:lnTo>
                  <a:lnTo>
                    <a:pt x="2285" y="18324"/>
                  </a:lnTo>
                  <a:lnTo>
                    <a:pt x="2900" y="18104"/>
                  </a:lnTo>
                  <a:lnTo>
                    <a:pt x="3603" y="17797"/>
                  </a:lnTo>
                  <a:lnTo>
                    <a:pt x="4394" y="17401"/>
                  </a:lnTo>
                  <a:lnTo>
                    <a:pt x="5932" y="16478"/>
                  </a:lnTo>
                  <a:lnTo>
                    <a:pt x="7207" y="15688"/>
                  </a:lnTo>
                  <a:lnTo>
                    <a:pt x="7294" y="15644"/>
                  </a:lnTo>
                  <a:lnTo>
                    <a:pt x="7382" y="15600"/>
                  </a:lnTo>
                  <a:lnTo>
                    <a:pt x="7426" y="15512"/>
                  </a:lnTo>
                  <a:lnTo>
                    <a:pt x="7426" y="15424"/>
                  </a:lnTo>
                  <a:lnTo>
                    <a:pt x="7426" y="15380"/>
                  </a:lnTo>
                  <a:lnTo>
                    <a:pt x="7163" y="264"/>
                  </a:lnTo>
                  <a:lnTo>
                    <a:pt x="7163" y="132"/>
                  </a:lnTo>
                  <a:lnTo>
                    <a:pt x="7119" y="88"/>
                  </a:lnTo>
                  <a:lnTo>
                    <a:pt x="70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2"/>
            <p:cNvSpPr/>
            <p:nvPr/>
          </p:nvSpPr>
          <p:spPr>
            <a:xfrm flipH="1">
              <a:off x="6945087" y="3320733"/>
              <a:ext cx="345393" cy="890989"/>
            </a:xfrm>
            <a:custGeom>
              <a:rect b="b" l="l" r="r" t="t"/>
              <a:pathLst>
                <a:path extrusionOk="0" h="19159" w="7427">
                  <a:moveTo>
                    <a:pt x="3515" y="1"/>
                  </a:moveTo>
                  <a:lnTo>
                    <a:pt x="3427" y="45"/>
                  </a:lnTo>
                  <a:lnTo>
                    <a:pt x="3340" y="88"/>
                  </a:lnTo>
                  <a:lnTo>
                    <a:pt x="3252" y="176"/>
                  </a:lnTo>
                  <a:lnTo>
                    <a:pt x="3252" y="264"/>
                  </a:lnTo>
                  <a:lnTo>
                    <a:pt x="3208" y="3999"/>
                  </a:lnTo>
                  <a:lnTo>
                    <a:pt x="3120" y="7778"/>
                  </a:lnTo>
                  <a:lnTo>
                    <a:pt x="3120" y="9008"/>
                  </a:lnTo>
                  <a:lnTo>
                    <a:pt x="3164" y="9712"/>
                  </a:lnTo>
                  <a:lnTo>
                    <a:pt x="3252" y="10371"/>
                  </a:lnTo>
                  <a:lnTo>
                    <a:pt x="3340" y="11030"/>
                  </a:lnTo>
                  <a:lnTo>
                    <a:pt x="3515" y="11689"/>
                  </a:lnTo>
                  <a:lnTo>
                    <a:pt x="3779" y="12348"/>
                  </a:lnTo>
                  <a:lnTo>
                    <a:pt x="4130" y="12963"/>
                  </a:lnTo>
                  <a:lnTo>
                    <a:pt x="4394" y="13315"/>
                  </a:lnTo>
                  <a:lnTo>
                    <a:pt x="4658" y="13666"/>
                  </a:lnTo>
                  <a:lnTo>
                    <a:pt x="5317" y="14325"/>
                  </a:lnTo>
                  <a:lnTo>
                    <a:pt x="5888" y="14941"/>
                  </a:lnTo>
                  <a:lnTo>
                    <a:pt x="6328" y="15512"/>
                  </a:lnTo>
                  <a:lnTo>
                    <a:pt x="6635" y="16039"/>
                  </a:lnTo>
                  <a:lnTo>
                    <a:pt x="6767" y="16303"/>
                  </a:lnTo>
                  <a:lnTo>
                    <a:pt x="6855" y="16566"/>
                  </a:lnTo>
                  <a:lnTo>
                    <a:pt x="6899" y="16830"/>
                  </a:lnTo>
                  <a:lnTo>
                    <a:pt x="6943" y="17094"/>
                  </a:lnTo>
                  <a:lnTo>
                    <a:pt x="6899" y="17357"/>
                  </a:lnTo>
                  <a:lnTo>
                    <a:pt x="6855" y="17621"/>
                  </a:lnTo>
                  <a:lnTo>
                    <a:pt x="6723" y="17885"/>
                  </a:lnTo>
                  <a:lnTo>
                    <a:pt x="6591" y="18148"/>
                  </a:lnTo>
                  <a:lnTo>
                    <a:pt x="6415" y="18368"/>
                  </a:lnTo>
                  <a:lnTo>
                    <a:pt x="6196" y="18500"/>
                  </a:lnTo>
                  <a:lnTo>
                    <a:pt x="5932" y="18632"/>
                  </a:lnTo>
                  <a:lnTo>
                    <a:pt x="5668" y="18676"/>
                  </a:lnTo>
                  <a:lnTo>
                    <a:pt x="5537" y="18676"/>
                  </a:lnTo>
                  <a:lnTo>
                    <a:pt x="5361" y="18632"/>
                  </a:lnTo>
                  <a:lnTo>
                    <a:pt x="4921" y="18456"/>
                  </a:lnTo>
                  <a:lnTo>
                    <a:pt x="4306" y="18192"/>
                  </a:lnTo>
                  <a:lnTo>
                    <a:pt x="3603" y="17841"/>
                  </a:lnTo>
                  <a:lnTo>
                    <a:pt x="2021" y="16962"/>
                  </a:lnTo>
                  <a:lnTo>
                    <a:pt x="1274" y="16478"/>
                  </a:lnTo>
                  <a:lnTo>
                    <a:pt x="527" y="15995"/>
                  </a:lnTo>
                  <a:lnTo>
                    <a:pt x="791" y="1011"/>
                  </a:lnTo>
                  <a:lnTo>
                    <a:pt x="747" y="923"/>
                  </a:lnTo>
                  <a:lnTo>
                    <a:pt x="703" y="835"/>
                  </a:lnTo>
                  <a:lnTo>
                    <a:pt x="615" y="748"/>
                  </a:lnTo>
                  <a:lnTo>
                    <a:pt x="439" y="748"/>
                  </a:lnTo>
                  <a:lnTo>
                    <a:pt x="352" y="792"/>
                  </a:lnTo>
                  <a:lnTo>
                    <a:pt x="308" y="879"/>
                  </a:lnTo>
                  <a:lnTo>
                    <a:pt x="264" y="1011"/>
                  </a:lnTo>
                  <a:lnTo>
                    <a:pt x="44" y="16083"/>
                  </a:lnTo>
                  <a:lnTo>
                    <a:pt x="0" y="16171"/>
                  </a:lnTo>
                  <a:lnTo>
                    <a:pt x="44" y="16215"/>
                  </a:lnTo>
                  <a:lnTo>
                    <a:pt x="44" y="16259"/>
                  </a:lnTo>
                  <a:lnTo>
                    <a:pt x="88" y="16347"/>
                  </a:lnTo>
                  <a:lnTo>
                    <a:pt x="220" y="16391"/>
                  </a:lnTo>
                  <a:lnTo>
                    <a:pt x="923" y="16874"/>
                  </a:lnTo>
                  <a:lnTo>
                    <a:pt x="1670" y="17357"/>
                  </a:lnTo>
                  <a:lnTo>
                    <a:pt x="3252" y="18236"/>
                  </a:lnTo>
                  <a:lnTo>
                    <a:pt x="4218" y="18719"/>
                  </a:lnTo>
                  <a:lnTo>
                    <a:pt x="4921" y="19027"/>
                  </a:lnTo>
                  <a:lnTo>
                    <a:pt x="5361" y="19159"/>
                  </a:lnTo>
                  <a:lnTo>
                    <a:pt x="5712" y="19159"/>
                  </a:lnTo>
                  <a:lnTo>
                    <a:pt x="6108" y="19115"/>
                  </a:lnTo>
                  <a:lnTo>
                    <a:pt x="6415" y="18939"/>
                  </a:lnTo>
                  <a:lnTo>
                    <a:pt x="6723" y="18719"/>
                  </a:lnTo>
                  <a:lnTo>
                    <a:pt x="6987" y="18456"/>
                  </a:lnTo>
                  <a:lnTo>
                    <a:pt x="7162" y="18148"/>
                  </a:lnTo>
                  <a:lnTo>
                    <a:pt x="7338" y="17797"/>
                  </a:lnTo>
                  <a:lnTo>
                    <a:pt x="7426" y="17445"/>
                  </a:lnTo>
                  <a:lnTo>
                    <a:pt x="7426" y="17094"/>
                  </a:lnTo>
                  <a:lnTo>
                    <a:pt x="7426" y="16786"/>
                  </a:lnTo>
                  <a:lnTo>
                    <a:pt x="7338" y="16478"/>
                  </a:lnTo>
                  <a:lnTo>
                    <a:pt x="7250" y="16171"/>
                  </a:lnTo>
                  <a:lnTo>
                    <a:pt x="7119" y="15863"/>
                  </a:lnTo>
                  <a:lnTo>
                    <a:pt x="6943" y="15556"/>
                  </a:lnTo>
                  <a:lnTo>
                    <a:pt x="6767" y="15248"/>
                  </a:lnTo>
                  <a:lnTo>
                    <a:pt x="6240" y="14589"/>
                  </a:lnTo>
                  <a:lnTo>
                    <a:pt x="5668" y="13974"/>
                  </a:lnTo>
                  <a:lnTo>
                    <a:pt x="5053" y="13359"/>
                  </a:lnTo>
                  <a:lnTo>
                    <a:pt x="4790" y="13007"/>
                  </a:lnTo>
                  <a:lnTo>
                    <a:pt x="4526" y="12656"/>
                  </a:lnTo>
                  <a:lnTo>
                    <a:pt x="4218" y="12128"/>
                  </a:lnTo>
                  <a:lnTo>
                    <a:pt x="3999" y="11513"/>
                  </a:lnTo>
                  <a:lnTo>
                    <a:pt x="3823" y="10898"/>
                  </a:lnTo>
                  <a:lnTo>
                    <a:pt x="3735" y="10239"/>
                  </a:lnTo>
                  <a:lnTo>
                    <a:pt x="3647" y="9624"/>
                  </a:lnTo>
                  <a:lnTo>
                    <a:pt x="3647" y="8965"/>
                  </a:lnTo>
                  <a:lnTo>
                    <a:pt x="3647" y="7778"/>
                  </a:lnTo>
                  <a:lnTo>
                    <a:pt x="3691" y="3999"/>
                  </a:lnTo>
                  <a:lnTo>
                    <a:pt x="3735" y="264"/>
                  </a:lnTo>
                  <a:lnTo>
                    <a:pt x="3735" y="176"/>
                  </a:lnTo>
                  <a:lnTo>
                    <a:pt x="3691" y="88"/>
                  </a:lnTo>
                  <a:lnTo>
                    <a:pt x="3603" y="45"/>
                  </a:lnTo>
                  <a:lnTo>
                    <a:pt x="35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2"/>
            <p:cNvSpPr/>
            <p:nvPr/>
          </p:nvSpPr>
          <p:spPr>
            <a:xfrm flipH="1">
              <a:off x="6407675" y="1992457"/>
              <a:ext cx="1808533" cy="1385523"/>
            </a:xfrm>
            <a:custGeom>
              <a:rect b="b" l="l" r="r" t="t"/>
              <a:pathLst>
                <a:path extrusionOk="0" h="29793" w="38889">
                  <a:moveTo>
                    <a:pt x="19423" y="1"/>
                  </a:moveTo>
                  <a:lnTo>
                    <a:pt x="18192" y="45"/>
                  </a:lnTo>
                  <a:lnTo>
                    <a:pt x="16962" y="133"/>
                  </a:lnTo>
                  <a:lnTo>
                    <a:pt x="15732" y="221"/>
                  </a:lnTo>
                  <a:lnTo>
                    <a:pt x="14501" y="352"/>
                  </a:lnTo>
                  <a:lnTo>
                    <a:pt x="13271" y="484"/>
                  </a:lnTo>
                  <a:lnTo>
                    <a:pt x="12041" y="660"/>
                  </a:lnTo>
                  <a:lnTo>
                    <a:pt x="10810" y="880"/>
                  </a:lnTo>
                  <a:lnTo>
                    <a:pt x="9624" y="1143"/>
                  </a:lnTo>
                  <a:lnTo>
                    <a:pt x="8393" y="1407"/>
                  </a:lnTo>
                  <a:lnTo>
                    <a:pt x="7207" y="1715"/>
                  </a:lnTo>
                  <a:lnTo>
                    <a:pt x="6021" y="2022"/>
                  </a:lnTo>
                  <a:lnTo>
                    <a:pt x="4834" y="2374"/>
                  </a:lnTo>
                  <a:lnTo>
                    <a:pt x="3648" y="2769"/>
                  </a:lnTo>
                  <a:lnTo>
                    <a:pt x="2505" y="3165"/>
                  </a:lnTo>
                  <a:lnTo>
                    <a:pt x="1319" y="3604"/>
                  </a:lnTo>
                  <a:lnTo>
                    <a:pt x="176" y="4087"/>
                  </a:lnTo>
                  <a:lnTo>
                    <a:pt x="132" y="4307"/>
                  </a:lnTo>
                  <a:lnTo>
                    <a:pt x="45" y="5450"/>
                  </a:lnTo>
                  <a:lnTo>
                    <a:pt x="1" y="6548"/>
                  </a:lnTo>
                  <a:lnTo>
                    <a:pt x="1" y="7691"/>
                  </a:lnTo>
                  <a:lnTo>
                    <a:pt x="45" y="8833"/>
                  </a:lnTo>
                  <a:lnTo>
                    <a:pt x="132" y="9976"/>
                  </a:lnTo>
                  <a:lnTo>
                    <a:pt x="264" y="11118"/>
                  </a:lnTo>
                  <a:lnTo>
                    <a:pt x="484" y="12260"/>
                  </a:lnTo>
                  <a:lnTo>
                    <a:pt x="704" y="13359"/>
                  </a:lnTo>
                  <a:lnTo>
                    <a:pt x="967" y="14458"/>
                  </a:lnTo>
                  <a:lnTo>
                    <a:pt x="1319" y="15556"/>
                  </a:lnTo>
                  <a:lnTo>
                    <a:pt x="1670" y="16611"/>
                  </a:lnTo>
                  <a:lnTo>
                    <a:pt x="2110" y="17665"/>
                  </a:lnTo>
                  <a:lnTo>
                    <a:pt x="2549" y="18720"/>
                  </a:lnTo>
                  <a:lnTo>
                    <a:pt x="3077" y="19730"/>
                  </a:lnTo>
                  <a:lnTo>
                    <a:pt x="3648" y="20697"/>
                  </a:lnTo>
                  <a:lnTo>
                    <a:pt x="4263" y="21664"/>
                  </a:lnTo>
                  <a:lnTo>
                    <a:pt x="4922" y="22543"/>
                  </a:lnTo>
                  <a:lnTo>
                    <a:pt x="5669" y="23421"/>
                  </a:lnTo>
                  <a:lnTo>
                    <a:pt x="6416" y="24256"/>
                  </a:lnTo>
                  <a:lnTo>
                    <a:pt x="7251" y="25047"/>
                  </a:lnTo>
                  <a:lnTo>
                    <a:pt x="8130" y="25794"/>
                  </a:lnTo>
                  <a:lnTo>
                    <a:pt x="9053" y="26497"/>
                  </a:lnTo>
                  <a:lnTo>
                    <a:pt x="9975" y="27113"/>
                  </a:lnTo>
                  <a:lnTo>
                    <a:pt x="10986" y="27684"/>
                  </a:lnTo>
                  <a:lnTo>
                    <a:pt x="11997" y="28211"/>
                  </a:lnTo>
                  <a:lnTo>
                    <a:pt x="13007" y="28650"/>
                  </a:lnTo>
                  <a:lnTo>
                    <a:pt x="14062" y="29002"/>
                  </a:lnTo>
                  <a:lnTo>
                    <a:pt x="15160" y="29310"/>
                  </a:lnTo>
                  <a:lnTo>
                    <a:pt x="16259" y="29573"/>
                  </a:lnTo>
                  <a:lnTo>
                    <a:pt x="17401" y="29705"/>
                  </a:lnTo>
                  <a:lnTo>
                    <a:pt x="18500" y="29793"/>
                  </a:lnTo>
                  <a:lnTo>
                    <a:pt x="19642" y="29749"/>
                  </a:lnTo>
                  <a:lnTo>
                    <a:pt x="20741" y="29661"/>
                  </a:lnTo>
                  <a:lnTo>
                    <a:pt x="21795" y="29485"/>
                  </a:lnTo>
                  <a:lnTo>
                    <a:pt x="22850" y="29222"/>
                  </a:lnTo>
                  <a:lnTo>
                    <a:pt x="23905" y="28914"/>
                  </a:lnTo>
                  <a:lnTo>
                    <a:pt x="24915" y="28519"/>
                  </a:lnTo>
                  <a:lnTo>
                    <a:pt x="25926" y="28079"/>
                  </a:lnTo>
                  <a:lnTo>
                    <a:pt x="26893" y="27552"/>
                  </a:lnTo>
                  <a:lnTo>
                    <a:pt x="27815" y="27025"/>
                  </a:lnTo>
                  <a:lnTo>
                    <a:pt x="28738" y="26366"/>
                  </a:lnTo>
                  <a:lnTo>
                    <a:pt x="29617" y="25706"/>
                  </a:lnTo>
                  <a:lnTo>
                    <a:pt x="30496" y="25003"/>
                  </a:lnTo>
                  <a:lnTo>
                    <a:pt x="31287" y="24256"/>
                  </a:lnTo>
                  <a:lnTo>
                    <a:pt x="32078" y="23465"/>
                  </a:lnTo>
                  <a:lnTo>
                    <a:pt x="32825" y="22631"/>
                  </a:lnTo>
                  <a:lnTo>
                    <a:pt x="33484" y="21752"/>
                  </a:lnTo>
                  <a:lnTo>
                    <a:pt x="34143" y="20873"/>
                  </a:lnTo>
                  <a:lnTo>
                    <a:pt x="34802" y="19906"/>
                  </a:lnTo>
                  <a:lnTo>
                    <a:pt x="35373" y="18940"/>
                  </a:lnTo>
                  <a:lnTo>
                    <a:pt x="35945" y="17929"/>
                  </a:lnTo>
                  <a:lnTo>
                    <a:pt x="36428" y="16874"/>
                  </a:lnTo>
                  <a:lnTo>
                    <a:pt x="36911" y="15820"/>
                  </a:lnTo>
                  <a:lnTo>
                    <a:pt x="37307" y="14721"/>
                  </a:lnTo>
                  <a:lnTo>
                    <a:pt x="37702" y="13623"/>
                  </a:lnTo>
                  <a:lnTo>
                    <a:pt x="38010" y="12524"/>
                  </a:lnTo>
                  <a:lnTo>
                    <a:pt x="38273" y="11382"/>
                  </a:lnTo>
                  <a:lnTo>
                    <a:pt x="38493" y="10283"/>
                  </a:lnTo>
                  <a:lnTo>
                    <a:pt x="38669" y="9141"/>
                  </a:lnTo>
                  <a:lnTo>
                    <a:pt x="38801" y="7954"/>
                  </a:lnTo>
                  <a:lnTo>
                    <a:pt x="38889" y="6812"/>
                  </a:lnTo>
                  <a:lnTo>
                    <a:pt x="38889" y="5669"/>
                  </a:lnTo>
                  <a:lnTo>
                    <a:pt x="38889" y="4527"/>
                  </a:lnTo>
                  <a:lnTo>
                    <a:pt x="38801" y="3340"/>
                  </a:lnTo>
                  <a:lnTo>
                    <a:pt x="38845" y="3340"/>
                  </a:lnTo>
                  <a:lnTo>
                    <a:pt x="37658" y="2901"/>
                  </a:lnTo>
                  <a:lnTo>
                    <a:pt x="36516" y="2506"/>
                  </a:lnTo>
                  <a:lnTo>
                    <a:pt x="35329" y="2154"/>
                  </a:lnTo>
                  <a:lnTo>
                    <a:pt x="34143" y="1803"/>
                  </a:lnTo>
                  <a:lnTo>
                    <a:pt x="32913" y="1495"/>
                  </a:lnTo>
                  <a:lnTo>
                    <a:pt x="31726" y="1231"/>
                  </a:lnTo>
                  <a:lnTo>
                    <a:pt x="30496" y="968"/>
                  </a:lnTo>
                  <a:lnTo>
                    <a:pt x="29309" y="748"/>
                  </a:lnTo>
                  <a:lnTo>
                    <a:pt x="28079" y="572"/>
                  </a:lnTo>
                  <a:lnTo>
                    <a:pt x="26849" y="396"/>
                  </a:lnTo>
                  <a:lnTo>
                    <a:pt x="25618" y="265"/>
                  </a:lnTo>
                  <a:lnTo>
                    <a:pt x="24388" y="133"/>
                  </a:lnTo>
                  <a:lnTo>
                    <a:pt x="23158" y="89"/>
                  </a:lnTo>
                  <a:lnTo>
                    <a:pt x="21927" y="45"/>
                  </a:lnTo>
                  <a:lnTo>
                    <a:pt x="206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2"/>
            <p:cNvSpPr/>
            <p:nvPr/>
          </p:nvSpPr>
          <p:spPr>
            <a:xfrm flipH="1">
              <a:off x="8079251" y="2088536"/>
              <a:ext cx="658046" cy="760217"/>
            </a:xfrm>
            <a:custGeom>
              <a:rect b="b" l="l" r="r" t="t"/>
              <a:pathLst>
                <a:path extrusionOk="0" h="16347" w="14150">
                  <a:moveTo>
                    <a:pt x="3208" y="0"/>
                  </a:moveTo>
                  <a:lnTo>
                    <a:pt x="2989" y="44"/>
                  </a:lnTo>
                  <a:lnTo>
                    <a:pt x="2813" y="132"/>
                  </a:lnTo>
                  <a:lnTo>
                    <a:pt x="2681" y="264"/>
                  </a:lnTo>
                  <a:lnTo>
                    <a:pt x="2593" y="440"/>
                  </a:lnTo>
                  <a:lnTo>
                    <a:pt x="2549" y="615"/>
                  </a:lnTo>
                  <a:lnTo>
                    <a:pt x="2505" y="835"/>
                  </a:lnTo>
                  <a:lnTo>
                    <a:pt x="2549" y="1318"/>
                  </a:lnTo>
                  <a:lnTo>
                    <a:pt x="2637" y="1846"/>
                  </a:lnTo>
                  <a:lnTo>
                    <a:pt x="2769" y="2329"/>
                  </a:lnTo>
                  <a:lnTo>
                    <a:pt x="3120" y="3208"/>
                  </a:lnTo>
                  <a:lnTo>
                    <a:pt x="2549" y="2856"/>
                  </a:lnTo>
                  <a:lnTo>
                    <a:pt x="2022" y="2417"/>
                  </a:lnTo>
                  <a:lnTo>
                    <a:pt x="1495" y="1978"/>
                  </a:lnTo>
                  <a:lnTo>
                    <a:pt x="1011" y="1494"/>
                  </a:lnTo>
                  <a:lnTo>
                    <a:pt x="792" y="1362"/>
                  </a:lnTo>
                  <a:lnTo>
                    <a:pt x="616" y="1318"/>
                  </a:lnTo>
                  <a:lnTo>
                    <a:pt x="440" y="1362"/>
                  </a:lnTo>
                  <a:lnTo>
                    <a:pt x="264" y="1450"/>
                  </a:lnTo>
                  <a:lnTo>
                    <a:pt x="132" y="1626"/>
                  </a:lnTo>
                  <a:lnTo>
                    <a:pt x="45" y="1802"/>
                  </a:lnTo>
                  <a:lnTo>
                    <a:pt x="1" y="2021"/>
                  </a:lnTo>
                  <a:lnTo>
                    <a:pt x="88" y="2241"/>
                  </a:lnTo>
                  <a:lnTo>
                    <a:pt x="308" y="2637"/>
                  </a:lnTo>
                  <a:lnTo>
                    <a:pt x="528" y="2988"/>
                  </a:lnTo>
                  <a:lnTo>
                    <a:pt x="792" y="3340"/>
                  </a:lnTo>
                  <a:lnTo>
                    <a:pt x="1055" y="3691"/>
                  </a:lnTo>
                  <a:lnTo>
                    <a:pt x="1363" y="4043"/>
                  </a:lnTo>
                  <a:lnTo>
                    <a:pt x="1670" y="4306"/>
                  </a:lnTo>
                  <a:lnTo>
                    <a:pt x="2373" y="4878"/>
                  </a:lnTo>
                  <a:lnTo>
                    <a:pt x="2549" y="4965"/>
                  </a:lnTo>
                  <a:lnTo>
                    <a:pt x="2725" y="5009"/>
                  </a:lnTo>
                  <a:lnTo>
                    <a:pt x="2637" y="5317"/>
                  </a:lnTo>
                  <a:lnTo>
                    <a:pt x="2549" y="5625"/>
                  </a:lnTo>
                  <a:lnTo>
                    <a:pt x="2505" y="5976"/>
                  </a:lnTo>
                  <a:lnTo>
                    <a:pt x="2505" y="6284"/>
                  </a:lnTo>
                  <a:lnTo>
                    <a:pt x="2549" y="6635"/>
                  </a:lnTo>
                  <a:lnTo>
                    <a:pt x="2593" y="6943"/>
                  </a:lnTo>
                  <a:lnTo>
                    <a:pt x="2725" y="7250"/>
                  </a:lnTo>
                  <a:lnTo>
                    <a:pt x="2857" y="7514"/>
                  </a:lnTo>
                  <a:lnTo>
                    <a:pt x="3033" y="7778"/>
                  </a:lnTo>
                  <a:lnTo>
                    <a:pt x="3252" y="7997"/>
                  </a:lnTo>
                  <a:lnTo>
                    <a:pt x="3472" y="8217"/>
                  </a:lnTo>
                  <a:lnTo>
                    <a:pt x="3736" y="8393"/>
                  </a:lnTo>
                  <a:lnTo>
                    <a:pt x="4043" y="8525"/>
                  </a:lnTo>
                  <a:lnTo>
                    <a:pt x="4351" y="8613"/>
                  </a:lnTo>
                  <a:lnTo>
                    <a:pt x="4702" y="8700"/>
                  </a:lnTo>
                  <a:lnTo>
                    <a:pt x="5098" y="8700"/>
                  </a:lnTo>
                  <a:lnTo>
                    <a:pt x="5449" y="8657"/>
                  </a:lnTo>
                  <a:lnTo>
                    <a:pt x="5669" y="9316"/>
                  </a:lnTo>
                  <a:lnTo>
                    <a:pt x="5977" y="9975"/>
                  </a:lnTo>
                  <a:lnTo>
                    <a:pt x="6284" y="10590"/>
                  </a:lnTo>
                  <a:lnTo>
                    <a:pt x="6636" y="11205"/>
                  </a:lnTo>
                  <a:lnTo>
                    <a:pt x="7075" y="11776"/>
                  </a:lnTo>
                  <a:lnTo>
                    <a:pt x="7515" y="12304"/>
                  </a:lnTo>
                  <a:lnTo>
                    <a:pt x="7954" y="12787"/>
                  </a:lnTo>
                  <a:lnTo>
                    <a:pt x="8481" y="13270"/>
                  </a:lnTo>
                  <a:lnTo>
                    <a:pt x="9009" y="13754"/>
                  </a:lnTo>
                  <a:lnTo>
                    <a:pt x="9580" y="14193"/>
                  </a:lnTo>
                  <a:lnTo>
                    <a:pt x="10151" y="14589"/>
                  </a:lnTo>
                  <a:lnTo>
                    <a:pt x="10722" y="14984"/>
                  </a:lnTo>
                  <a:lnTo>
                    <a:pt x="11953" y="15687"/>
                  </a:lnTo>
                  <a:lnTo>
                    <a:pt x="13227" y="16302"/>
                  </a:lnTo>
                  <a:lnTo>
                    <a:pt x="13403" y="16346"/>
                  </a:lnTo>
                  <a:lnTo>
                    <a:pt x="13754" y="16346"/>
                  </a:lnTo>
                  <a:lnTo>
                    <a:pt x="13886" y="16258"/>
                  </a:lnTo>
                  <a:lnTo>
                    <a:pt x="14018" y="16127"/>
                  </a:lnTo>
                  <a:lnTo>
                    <a:pt x="14106" y="15995"/>
                  </a:lnTo>
                  <a:lnTo>
                    <a:pt x="14150" y="15819"/>
                  </a:lnTo>
                  <a:lnTo>
                    <a:pt x="14106" y="15643"/>
                  </a:lnTo>
                  <a:lnTo>
                    <a:pt x="13271" y="13622"/>
                  </a:lnTo>
                  <a:lnTo>
                    <a:pt x="13139" y="13446"/>
                  </a:lnTo>
                  <a:lnTo>
                    <a:pt x="13007" y="13314"/>
                  </a:lnTo>
                  <a:lnTo>
                    <a:pt x="12875" y="13270"/>
                  </a:lnTo>
                  <a:lnTo>
                    <a:pt x="12700" y="13226"/>
                  </a:lnTo>
                  <a:lnTo>
                    <a:pt x="11821" y="12743"/>
                  </a:lnTo>
                  <a:lnTo>
                    <a:pt x="10986" y="12216"/>
                  </a:lnTo>
                  <a:lnTo>
                    <a:pt x="10195" y="11601"/>
                  </a:lnTo>
                  <a:lnTo>
                    <a:pt x="9404" y="10941"/>
                  </a:lnTo>
                  <a:lnTo>
                    <a:pt x="8745" y="10238"/>
                  </a:lnTo>
                  <a:lnTo>
                    <a:pt x="8086" y="9491"/>
                  </a:lnTo>
                  <a:lnTo>
                    <a:pt x="7471" y="8657"/>
                  </a:lnTo>
                  <a:lnTo>
                    <a:pt x="6943" y="7778"/>
                  </a:lnTo>
                  <a:lnTo>
                    <a:pt x="6899" y="7734"/>
                  </a:lnTo>
                  <a:lnTo>
                    <a:pt x="7075" y="7470"/>
                  </a:lnTo>
                  <a:lnTo>
                    <a:pt x="7207" y="7163"/>
                  </a:lnTo>
                  <a:lnTo>
                    <a:pt x="7295" y="6899"/>
                  </a:lnTo>
                  <a:lnTo>
                    <a:pt x="7383" y="6547"/>
                  </a:lnTo>
                  <a:lnTo>
                    <a:pt x="7383" y="6240"/>
                  </a:lnTo>
                  <a:lnTo>
                    <a:pt x="7383" y="5932"/>
                  </a:lnTo>
                  <a:lnTo>
                    <a:pt x="7339" y="5581"/>
                  </a:lnTo>
                  <a:lnTo>
                    <a:pt x="7251" y="5273"/>
                  </a:lnTo>
                  <a:lnTo>
                    <a:pt x="7427" y="5053"/>
                  </a:lnTo>
                  <a:lnTo>
                    <a:pt x="7515" y="4746"/>
                  </a:lnTo>
                  <a:lnTo>
                    <a:pt x="7559" y="4482"/>
                  </a:lnTo>
                  <a:lnTo>
                    <a:pt x="7471" y="4175"/>
                  </a:lnTo>
                  <a:lnTo>
                    <a:pt x="7295" y="3779"/>
                  </a:lnTo>
                  <a:lnTo>
                    <a:pt x="7031" y="3428"/>
                  </a:lnTo>
                  <a:lnTo>
                    <a:pt x="6724" y="3164"/>
                  </a:lnTo>
                  <a:lnTo>
                    <a:pt x="6372" y="2944"/>
                  </a:lnTo>
                  <a:lnTo>
                    <a:pt x="5977" y="2812"/>
                  </a:lnTo>
                  <a:lnTo>
                    <a:pt x="5757" y="2768"/>
                  </a:lnTo>
                  <a:lnTo>
                    <a:pt x="5581" y="2768"/>
                  </a:lnTo>
                  <a:lnTo>
                    <a:pt x="5361" y="2812"/>
                  </a:lnTo>
                  <a:lnTo>
                    <a:pt x="5186" y="2856"/>
                  </a:lnTo>
                  <a:lnTo>
                    <a:pt x="5010" y="2944"/>
                  </a:lnTo>
                  <a:lnTo>
                    <a:pt x="4834" y="3076"/>
                  </a:lnTo>
                  <a:lnTo>
                    <a:pt x="4658" y="2593"/>
                  </a:lnTo>
                  <a:lnTo>
                    <a:pt x="4483" y="2109"/>
                  </a:lnTo>
                  <a:lnTo>
                    <a:pt x="4395" y="1626"/>
                  </a:lnTo>
                  <a:lnTo>
                    <a:pt x="4307" y="1099"/>
                  </a:lnTo>
                  <a:lnTo>
                    <a:pt x="4219" y="659"/>
                  </a:lnTo>
                  <a:lnTo>
                    <a:pt x="4131" y="484"/>
                  </a:lnTo>
                  <a:lnTo>
                    <a:pt x="3999" y="308"/>
                  </a:lnTo>
                  <a:lnTo>
                    <a:pt x="3867" y="132"/>
                  </a:lnTo>
                  <a:lnTo>
                    <a:pt x="3692" y="44"/>
                  </a:lnTo>
                  <a:lnTo>
                    <a:pt x="34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2"/>
            <p:cNvSpPr/>
            <p:nvPr/>
          </p:nvSpPr>
          <p:spPr>
            <a:xfrm flipH="1">
              <a:off x="8081297" y="2476760"/>
              <a:ext cx="423056" cy="402640"/>
            </a:xfrm>
            <a:custGeom>
              <a:rect b="b" l="l" r="r" t="t"/>
              <a:pathLst>
                <a:path extrusionOk="0" h="8658" w="9097">
                  <a:moveTo>
                    <a:pt x="265" y="1"/>
                  </a:moveTo>
                  <a:lnTo>
                    <a:pt x="133" y="45"/>
                  </a:lnTo>
                  <a:lnTo>
                    <a:pt x="89" y="89"/>
                  </a:lnTo>
                  <a:lnTo>
                    <a:pt x="1" y="177"/>
                  </a:lnTo>
                  <a:lnTo>
                    <a:pt x="1" y="265"/>
                  </a:lnTo>
                  <a:lnTo>
                    <a:pt x="1" y="352"/>
                  </a:lnTo>
                  <a:lnTo>
                    <a:pt x="352" y="1056"/>
                  </a:lnTo>
                  <a:lnTo>
                    <a:pt x="704" y="1759"/>
                  </a:lnTo>
                  <a:lnTo>
                    <a:pt x="1099" y="2418"/>
                  </a:lnTo>
                  <a:lnTo>
                    <a:pt x="1495" y="3077"/>
                  </a:lnTo>
                  <a:lnTo>
                    <a:pt x="1978" y="3692"/>
                  </a:lnTo>
                  <a:lnTo>
                    <a:pt x="2462" y="4307"/>
                  </a:lnTo>
                  <a:lnTo>
                    <a:pt x="2989" y="4878"/>
                  </a:lnTo>
                  <a:lnTo>
                    <a:pt x="3516" y="5406"/>
                  </a:lnTo>
                  <a:lnTo>
                    <a:pt x="4087" y="5933"/>
                  </a:lnTo>
                  <a:lnTo>
                    <a:pt x="4703" y="6416"/>
                  </a:lnTo>
                  <a:lnTo>
                    <a:pt x="5318" y="6900"/>
                  </a:lnTo>
                  <a:lnTo>
                    <a:pt x="5977" y="7295"/>
                  </a:lnTo>
                  <a:lnTo>
                    <a:pt x="6636" y="7691"/>
                  </a:lnTo>
                  <a:lnTo>
                    <a:pt x="7339" y="8042"/>
                  </a:lnTo>
                  <a:lnTo>
                    <a:pt x="8042" y="8350"/>
                  </a:lnTo>
                  <a:lnTo>
                    <a:pt x="8745" y="8657"/>
                  </a:lnTo>
                  <a:lnTo>
                    <a:pt x="8833" y="8657"/>
                  </a:lnTo>
                  <a:lnTo>
                    <a:pt x="9009" y="8613"/>
                  </a:lnTo>
                  <a:lnTo>
                    <a:pt x="9097" y="8482"/>
                  </a:lnTo>
                  <a:lnTo>
                    <a:pt x="9097" y="8394"/>
                  </a:lnTo>
                  <a:lnTo>
                    <a:pt x="9097" y="8306"/>
                  </a:lnTo>
                  <a:lnTo>
                    <a:pt x="9009" y="8218"/>
                  </a:lnTo>
                  <a:lnTo>
                    <a:pt x="8921" y="8174"/>
                  </a:lnTo>
                  <a:lnTo>
                    <a:pt x="8218" y="7910"/>
                  </a:lnTo>
                  <a:lnTo>
                    <a:pt x="7559" y="7603"/>
                  </a:lnTo>
                  <a:lnTo>
                    <a:pt x="6900" y="7251"/>
                  </a:lnTo>
                  <a:lnTo>
                    <a:pt x="6241" y="6856"/>
                  </a:lnTo>
                  <a:lnTo>
                    <a:pt x="5625" y="6460"/>
                  </a:lnTo>
                  <a:lnTo>
                    <a:pt x="5010" y="6021"/>
                  </a:lnTo>
                  <a:lnTo>
                    <a:pt x="4439" y="5538"/>
                  </a:lnTo>
                  <a:lnTo>
                    <a:pt x="3868" y="5054"/>
                  </a:lnTo>
                  <a:lnTo>
                    <a:pt x="3340" y="4527"/>
                  </a:lnTo>
                  <a:lnTo>
                    <a:pt x="2857" y="3956"/>
                  </a:lnTo>
                  <a:lnTo>
                    <a:pt x="2374" y="3384"/>
                  </a:lnTo>
                  <a:lnTo>
                    <a:pt x="1934" y="2769"/>
                  </a:lnTo>
                  <a:lnTo>
                    <a:pt x="1495" y="2154"/>
                  </a:lnTo>
                  <a:lnTo>
                    <a:pt x="1143" y="1539"/>
                  </a:lnTo>
                  <a:lnTo>
                    <a:pt x="792" y="836"/>
                  </a:lnTo>
                  <a:lnTo>
                    <a:pt x="484" y="177"/>
                  </a:lnTo>
                  <a:lnTo>
                    <a:pt x="440" y="89"/>
                  </a:lnTo>
                  <a:lnTo>
                    <a:pt x="352" y="45"/>
                  </a:lnTo>
                  <a:lnTo>
                    <a:pt x="2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2"/>
            <p:cNvSpPr/>
            <p:nvPr/>
          </p:nvSpPr>
          <p:spPr>
            <a:xfrm flipH="1">
              <a:off x="8146683" y="2429790"/>
              <a:ext cx="284099" cy="282053"/>
            </a:xfrm>
            <a:custGeom>
              <a:rect b="b" l="l" r="r" t="t"/>
              <a:pathLst>
                <a:path extrusionOk="0" h="6065" w="6109">
                  <a:moveTo>
                    <a:pt x="133" y="0"/>
                  </a:moveTo>
                  <a:lnTo>
                    <a:pt x="89" y="88"/>
                  </a:lnTo>
                  <a:lnTo>
                    <a:pt x="45" y="176"/>
                  </a:lnTo>
                  <a:lnTo>
                    <a:pt x="1" y="264"/>
                  </a:lnTo>
                  <a:lnTo>
                    <a:pt x="45" y="352"/>
                  </a:lnTo>
                  <a:lnTo>
                    <a:pt x="528" y="1231"/>
                  </a:lnTo>
                  <a:lnTo>
                    <a:pt x="1099" y="2066"/>
                  </a:lnTo>
                  <a:lnTo>
                    <a:pt x="1758" y="2900"/>
                  </a:lnTo>
                  <a:lnTo>
                    <a:pt x="2462" y="3647"/>
                  </a:lnTo>
                  <a:lnTo>
                    <a:pt x="3209" y="4307"/>
                  </a:lnTo>
                  <a:lnTo>
                    <a:pt x="3999" y="4966"/>
                  </a:lnTo>
                  <a:lnTo>
                    <a:pt x="4834" y="5537"/>
                  </a:lnTo>
                  <a:lnTo>
                    <a:pt x="5713" y="6020"/>
                  </a:lnTo>
                  <a:lnTo>
                    <a:pt x="5845" y="6064"/>
                  </a:lnTo>
                  <a:lnTo>
                    <a:pt x="5977" y="6020"/>
                  </a:lnTo>
                  <a:lnTo>
                    <a:pt x="6065" y="5932"/>
                  </a:lnTo>
                  <a:lnTo>
                    <a:pt x="6109" y="5801"/>
                  </a:lnTo>
                  <a:lnTo>
                    <a:pt x="6065" y="5713"/>
                  </a:lnTo>
                  <a:lnTo>
                    <a:pt x="6021" y="5625"/>
                  </a:lnTo>
                  <a:lnTo>
                    <a:pt x="5977" y="5581"/>
                  </a:lnTo>
                  <a:lnTo>
                    <a:pt x="5098" y="5097"/>
                  </a:lnTo>
                  <a:lnTo>
                    <a:pt x="4307" y="4526"/>
                  </a:lnTo>
                  <a:lnTo>
                    <a:pt x="3516" y="3955"/>
                  </a:lnTo>
                  <a:lnTo>
                    <a:pt x="2813" y="3252"/>
                  </a:lnTo>
                  <a:lnTo>
                    <a:pt x="2154" y="2549"/>
                  </a:lnTo>
                  <a:lnTo>
                    <a:pt x="1539" y="1802"/>
                  </a:lnTo>
                  <a:lnTo>
                    <a:pt x="968" y="967"/>
                  </a:lnTo>
                  <a:lnTo>
                    <a:pt x="484" y="132"/>
                  </a:lnTo>
                  <a:lnTo>
                    <a:pt x="440" y="44"/>
                  </a:lnTo>
                  <a:lnTo>
                    <a:pt x="3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2"/>
            <p:cNvSpPr/>
            <p:nvPr/>
          </p:nvSpPr>
          <p:spPr>
            <a:xfrm flipH="1">
              <a:off x="8375534" y="2323526"/>
              <a:ext cx="55248" cy="130819"/>
            </a:xfrm>
            <a:custGeom>
              <a:rect b="b" l="l" r="r" t="t"/>
              <a:pathLst>
                <a:path extrusionOk="0" h="2813" w="1188">
                  <a:moveTo>
                    <a:pt x="704" y="0"/>
                  </a:moveTo>
                  <a:lnTo>
                    <a:pt x="616" y="44"/>
                  </a:lnTo>
                  <a:lnTo>
                    <a:pt x="572" y="88"/>
                  </a:lnTo>
                  <a:lnTo>
                    <a:pt x="528" y="220"/>
                  </a:lnTo>
                  <a:lnTo>
                    <a:pt x="528" y="308"/>
                  </a:lnTo>
                  <a:lnTo>
                    <a:pt x="660" y="879"/>
                  </a:lnTo>
                  <a:lnTo>
                    <a:pt x="704" y="1187"/>
                  </a:lnTo>
                  <a:lnTo>
                    <a:pt x="660" y="1494"/>
                  </a:lnTo>
                  <a:lnTo>
                    <a:pt x="616" y="1758"/>
                  </a:lnTo>
                  <a:lnTo>
                    <a:pt x="528" y="2022"/>
                  </a:lnTo>
                  <a:lnTo>
                    <a:pt x="352" y="2197"/>
                  </a:lnTo>
                  <a:lnTo>
                    <a:pt x="177" y="2329"/>
                  </a:lnTo>
                  <a:lnTo>
                    <a:pt x="89" y="2373"/>
                  </a:lnTo>
                  <a:lnTo>
                    <a:pt x="45" y="2461"/>
                  </a:lnTo>
                  <a:lnTo>
                    <a:pt x="1" y="2549"/>
                  </a:lnTo>
                  <a:lnTo>
                    <a:pt x="45" y="2637"/>
                  </a:lnTo>
                  <a:lnTo>
                    <a:pt x="133" y="2769"/>
                  </a:lnTo>
                  <a:lnTo>
                    <a:pt x="264" y="2813"/>
                  </a:lnTo>
                  <a:lnTo>
                    <a:pt x="352" y="2769"/>
                  </a:lnTo>
                  <a:lnTo>
                    <a:pt x="528" y="2681"/>
                  </a:lnTo>
                  <a:lnTo>
                    <a:pt x="660" y="2593"/>
                  </a:lnTo>
                  <a:lnTo>
                    <a:pt x="924" y="2285"/>
                  </a:lnTo>
                  <a:lnTo>
                    <a:pt x="1099" y="1934"/>
                  </a:lnTo>
                  <a:lnTo>
                    <a:pt x="1187" y="1538"/>
                  </a:lnTo>
                  <a:lnTo>
                    <a:pt x="1187" y="1187"/>
                  </a:lnTo>
                  <a:lnTo>
                    <a:pt x="1143" y="835"/>
                  </a:lnTo>
                  <a:lnTo>
                    <a:pt x="1011" y="176"/>
                  </a:lnTo>
                  <a:lnTo>
                    <a:pt x="968" y="88"/>
                  </a:lnTo>
                  <a:lnTo>
                    <a:pt x="880" y="44"/>
                  </a:lnTo>
                  <a:lnTo>
                    <a:pt x="7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2"/>
            <p:cNvSpPr/>
            <p:nvPr/>
          </p:nvSpPr>
          <p:spPr>
            <a:xfrm flipH="1">
              <a:off x="8479752" y="2270371"/>
              <a:ext cx="159466" cy="239129"/>
            </a:xfrm>
            <a:custGeom>
              <a:rect b="b" l="l" r="r" t="t"/>
              <a:pathLst>
                <a:path extrusionOk="0" h="5142" w="3429">
                  <a:moveTo>
                    <a:pt x="1714" y="1"/>
                  </a:moveTo>
                  <a:lnTo>
                    <a:pt x="1407" y="133"/>
                  </a:lnTo>
                  <a:lnTo>
                    <a:pt x="1099" y="265"/>
                  </a:lnTo>
                  <a:lnTo>
                    <a:pt x="792" y="528"/>
                  </a:lnTo>
                  <a:lnTo>
                    <a:pt x="616" y="748"/>
                  </a:lnTo>
                  <a:lnTo>
                    <a:pt x="396" y="1012"/>
                  </a:lnTo>
                  <a:lnTo>
                    <a:pt x="264" y="1275"/>
                  </a:lnTo>
                  <a:lnTo>
                    <a:pt x="133" y="1539"/>
                  </a:lnTo>
                  <a:lnTo>
                    <a:pt x="45" y="1846"/>
                  </a:lnTo>
                  <a:lnTo>
                    <a:pt x="1" y="2154"/>
                  </a:lnTo>
                  <a:lnTo>
                    <a:pt x="1" y="2462"/>
                  </a:lnTo>
                  <a:lnTo>
                    <a:pt x="1" y="2813"/>
                  </a:lnTo>
                  <a:lnTo>
                    <a:pt x="89" y="3121"/>
                  </a:lnTo>
                  <a:lnTo>
                    <a:pt x="177" y="3384"/>
                  </a:lnTo>
                  <a:lnTo>
                    <a:pt x="308" y="3692"/>
                  </a:lnTo>
                  <a:lnTo>
                    <a:pt x="484" y="3956"/>
                  </a:lnTo>
                  <a:lnTo>
                    <a:pt x="660" y="4219"/>
                  </a:lnTo>
                  <a:lnTo>
                    <a:pt x="880" y="4439"/>
                  </a:lnTo>
                  <a:lnTo>
                    <a:pt x="1099" y="4615"/>
                  </a:lnTo>
                  <a:lnTo>
                    <a:pt x="1363" y="4790"/>
                  </a:lnTo>
                  <a:lnTo>
                    <a:pt x="1671" y="4922"/>
                  </a:lnTo>
                  <a:lnTo>
                    <a:pt x="1978" y="5054"/>
                  </a:lnTo>
                  <a:lnTo>
                    <a:pt x="2242" y="5098"/>
                  </a:lnTo>
                  <a:lnTo>
                    <a:pt x="2549" y="5142"/>
                  </a:lnTo>
                  <a:lnTo>
                    <a:pt x="2901" y="5098"/>
                  </a:lnTo>
                  <a:lnTo>
                    <a:pt x="3252" y="4966"/>
                  </a:lnTo>
                  <a:lnTo>
                    <a:pt x="3340" y="4922"/>
                  </a:lnTo>
                  <a:lnTo>
                    <a:pt x="3384" y="4834"/>
                  </a:lnTo>
                  <a:lnTo>
                    <a:pt x="3428" y="4747"/>
                  </a:lnTo>
                  <a:lnTo>
                    <a:pt x="3384" y="4659"/>
                  </a:lnTo>
                  <a:lnTo>
                    <a:pt x="3340" y="4571"/>
                  </a:lnTo>
                  <a:lnTo>
                    <a:pt x="3252" y="4527"/>
                  </a:lnTo>
                  <a:lnTo>
                    <a:pt x="3165" y="4483"/>
                  </a:lnTo>
                  <a:lnTo>
                    <a:pt x="3077" y="4527"/>
                  </a:lnTo>
                  <a:lnTo>
                    <a:pt x="2725" y="4615"/>
                  </a:lnTo>
                  <a:lnTo>
                    <a:pt x="2374" y="4615"/>
                  </a:lnTo>
                  <a:lnTo>
                    <a:pt x="2022" y="4527"/>
                  </a:lnTo>
                  <a:lnTo>
                    <a:pt x="1627" y="4351"/>
                  </a:lnTo>
                  <a:lnTo>
                    <a:pt x="1407" y="4219"/>
                  </a:lnTo>
                  <a:lnTo>
                    <a:pt x="1231" y="4043"/>
                  </a:lnTo>
                  <a:lnTo>
                    <a:pt x="1055" y="3868"/>
                  </a:lnTo>
                  <a:lnTo>
                    <a:pt x="880" y="3648"/>
                  </a:lnTo>
                  <a:lnTo>
                    <a:pt x="748" y="3428"/>
                  </a:lnTo>
                  <a:lnTo>
                    <a:pt x="660" y="3209"/>
                  </a:lnTo>
                  <a:lnTo>
                    <a:pt x="572" y="2989"/>
                  </a:lnTo>
                  <a:lnTo>
                    <a:pt x="528" y="2725"/>
                  </a:lnTo>
                  <a:lnTo>
                    <a:pt x="484" y="2462"/>
                  </a:lnTo>
                  <a:lnTo>
                    <a:pt x="484" y="2198"/>
                  </a:lnTo>
                  <a:lnTo>
                    <a:pt x="528" y="1978"/>
                  </a:lnTo>
                  <a:lnTo>
                    <a:pt x="616" y="1715"/>
                  </a:lnTo>
                  <a:lnTo>
                    <a:pt x="704" y="1495"/>
                  </a:lnTo>
                  <a:lnTo>
                    <a:pt x="836" y="1275"/>
                  </a:lnTo>
                  <a:lnTo>
                    <a:pt x="967" y="1055"/>
                  </a:lnTo>
                  <a:lnTo>
                    <a:pt x="1143" y="880"/>
                  </a:lnTo>
                  <a:lnTo>
                    <a:pt x="1363" y="704"/>
                  </a:lnTo>
                  <a:lnTo>
                    <a:pt x="1583" y="572"/>
                  </a:lnTo>
                  <a:lnTo>
                    <a:pt x="1802" y="528"/>
                  </a:lnTo>
                  <a:lnTo>
                    <a:pt x="2022" y="484"/>
                  </a:lnTo>
                  <a:lnTo>
                    <a:pt x="2242" y="528"/>
                  </a:lnTo>
                  <a:lnTo>
                    <a:pt x="2461" y="616"/>
                  </a:lnTo>
                  <a:lnTo>
                    <a:pt x="2637" y="748"/>
                  </a:lnTo>
                  <a:lnTo>
                    <a:pt x="2725" y="924"/>
                  </a:lnTo>
                  <a:lnTo>
                    <a:pt x="2725" y="1099"/>
                  </a:lnTo>
                  <a:lnTo>
                    <a:pt x="2725" y="1319"/>
                  </a:lnTo>
                  <a:lnTo>
                    <a:pt x="2637" y="1495"/>
                  </a:lnTo>
                  <a:lnTo>
                    <a:pt x="2461" y="1715"/>
                  </a:lnTo>
                  <a:lnTo>
                    <a:pt x="2286" y="1890"/>
                  </a:lnTo>
                  <a:lnTo>
                    <a:pt x="2066" y="2022"/>
                  </a:lnTo>
                  <a:lnTo>
                    <a:pt x="1627" y="2286"/>
                  </a:lnTo>
                  <a:lnTo>
                    <a:pt x="1539" y="2330"/>
                  </a:lnTo>
                  <a:lnTo>
                    <a:pt x="1495" y="2418"/>
                  </a:lnTo>
                  <a:lnTo>
                    <a:pt x="1451" y="2506"/>
                  </a:lnTo>
                  <a:lnTo>
                    <a:pt x="1495" y="2593"/>
                  </a:lnTo>
                  <a:lnTo>
                    <a:pt x="1539" y="2681"/>
                  </a:lnTo>
                  <a:lnTo>
                    <a:pt x="1627" y="2725"/>
                  </a:lnTo>
                  <a:lnTo>
                    <a:pt x="1846" y="2725"/>
                  </a:lnTo>
                  <a:lnTo>
                    <a:pt x="2374" y="2418"/>
                  </a:lnTo>
                  <a:lnTo>
                    <a:pt x="2593" y="2242"/>
                  </a:lnTo>
                  <a:lnTo>
                    <a:pt x="2857" y="2066"/>
                  </a:lnTo>
                  <a:lnTo>
                    <a:pt x="3077" y="1759"/>
                  </a:lnTo>
                  <a:lnTo>
                    <a:pt x="3208" y="1407"/>
                  </a:lnTo>
                  <a:lnTo>
                    <a:pt x="3252" y="1099"/>
                  </a:lnTo>
                  <a:lnTo>
                    <a:pt x="3208" y="748"/>
                  </a:lnTo>
                  <a:lnTo>
                    <a:pt x="3121" y="616"/>
                  </a:lnTo>
                  <a:lnTo>
                    <a:pt x="3033" y="440"/>
                  </a:lnTo>
                  <a:lnTo>
                    <a:pt x="2901" y="308"/>
                  </a:lnTo>
                  <a:lnTo>
                    <a:pt x="2769" y="221"/>
                  </a:lnTo>
                  <a:lnTo>
                    <a:pt x="2593" y="89"/>
                  </a:lnTo>
                  <a:lnTo>
                    <a:pt x="2418" y="45"/>
                  </a:lnTo>
                  <a:lnTo>
                    <a:pt x="22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2"/>
            <p:cNvSpPr/>
            <p:nvPr/>
          </p:nvSpPr>
          <p:spPr>
            <a:xfrm flipH="1">
              <a:off x="8500214" y="2068074"/>
              <a:ext cx="255452" cy="267776"/>
            </a:xfrm>
            <a:custGeom>
              <a:rect b="b" l="l" r="r" t="t"/>
              <a:pathLst>
                <a:path extrusionOk="0" h="5758" w="5493">
                  <a:moveTo>
                    <a:pt x="3603" y="1"/>
                  </a:moveTo>
                  <a:lnTo>
                    <a:pt x="3384" y="45"/>
                  </a:lnTo>
                  <a:lnTo>
                    <a:pt x="3208" y="89"/>
                  </a:lnTo>
                  <a:lnTo>
                    <a:pt x="3032" y="177"/>
                  </a:lnTo>
                  <a:lnTo>
                    <a:pt x="2900" y="308"/>
                  </a:lnTo>
                  <a:lnTo>
                    <a:pt x="2768" y="440"/>
                  </a:lnTo>
                  <a:lnTo>
                    <a:pt x="2681" y="616"/>
                  </a:lnTo>
                  <a:lnTo>
                    <a:pt x="2593" y="792"/>
                  </a:lnTo>
                  <a:lnTo>
                    <a:pt x="2549" y="1011"/>
                  </a:lnTo>
                  <a:lnTo>
                    <a:pt x="2505" y="1187"/>
                  </a:lnTo>
                  <a:lnTo>
                    <a:pt x="2505" y="1539"/>
                  </a:lnTo>
                  <a:lnTo>
                    <a:pt x="2549" y="1890"/>
                  </a:lnTo>
                  <a:lnTo>
                    <a:pt x="2681" y="2198"/>
                  </a:lnTo>
                  <a:lnTo>
                    <a:pt x="2768" y="2505"/>
                  </a:lnTo>
                  <a:lnTo>
                    <a:pt x="2856" y="2637"/>
                  </a:lnTo>
                  <a:lnTo>
                    <a:pt x="2900" y="2857"/>
                  </a:lnTo>
                  <a:lnTo>
                    <a:pt x="1802" y="1890"/>
                  </a:lnTo>
                  <a:lnTo>
                    <a:pt x="1626" y="1714"/>
                  </a:lnTo>
                  <a:lnTo>
                    <a:pt x="1318" y="1539"/>
                  </a:lnTo>
                  <a:lnTo>
                    <a:pt x="1187" y="1451"/>
                  </a:lnTo>
                  <a:lnTo>
                    <a:pt x="1011" y="1407"/>
                  </a:lnTo>
                  <a:lnTo>
                    <a:pt x="835" y="1407"/>
                  </a:lnTo>
                  <a:lnTo>
                    <a:pt x="659" y="1451"/>
                  </a:lnTo>
                  <a:lnTo>
                    <a:pt x="483" y="1495"/>
                  </a:lnTo>
                  <a:lnTo>
                    <a:pt x="352" y="1583"/>
                  </a:lnTo>
                  <a:lnTo>
                    <a:pt x="220" y="1714"/>
                  </a:lnTo>
                  <a:lnTo>
                    <a:pt x="132" y="1846"/>
                  </a:lnTo>
                  <a:lnTo>
                    <a:pt x="44" y="2154"/>
                  </a:lnTo>
                  <a:lnTo>
                    <a:pt x="0" y="2461"/>
                  </a:lnTo>
                  <a:lnTo>
                    <a:pt x="44" y="2725"/>
                  </a:lnTo>
                  <a:lnTo>
                    <a:pt x="132" y="2989"/>
                  </a:lnTo>
                  <a:lnTo>
                    <a:pt x="264" y="3208"/>
                  </a:lnTo>
                  <a:lnTo>
                    <a:pt x="396" y="3428"/>
                  </a:lnTo>
                  <a:lnTo>
                    <a:pt x="923" y="4087"/>
                  </a:lnTo>
                  <a:lnTo>
                    <a:pt x="1450" y="4702"/>
                  </a:lnTo>
                  <a:lnTo>
                    <a:pt x="2065" y="5230"/>
                  </a:lnTo>
                  <a:lnTo>
                    <a:pt x="2768" y="5713"/>
                  </a:lnTo>
                  <a:lnTo>
                    <a:pt x="2900" y="5757"/>
                  </a:lnTo>
                  <a:lnTo>
                    <a:pt x="2988" y="5713"/>
                  </a:lnTo>
                  <a:lnTo>
                    <a:pt x="3120" y="5625"/>
                  </a:lnTo>
                  <a:lnTo>
                    <a:pt x="3120" y="5537"/>
                  </a:lnTo>
                  <a:lnTo>
                    <a:pt x="3120" y="5449"/>
                  </a:lnTo>
                  <a:lnTo>
                    <a:pt x="3120" y="5362"/>
                  </a:lnTo>
                  <a:lnTo>
                    <a:pt x="3032" y="5318"/>
                  </a:lnTo>
                  <a:lnTo>
                    <a:pt x="2417" y="4834"/>
                  </a:lnTo>
                  <a:lnTo>
                    <a:pt x="1802" y="4351"/>
                  </a:lnTo>
                  <a:lnTo>
                    <a:pt x="1274" y="3780"/>
                  </a:lnTo>
                  <a:lnTo>
                    <a:pt x="835" y="3164"/>
                  </a:lnTo>
                  <a:lnTo>
                    <a:pt x="615" y="2813"/>
                  </a:lnTo>
                  <a:lnTo>
                    <a:pt x="527" y="2593"/>
                  </a:lnTo>
                  <a:lnTo>
                    <a:pt x="483" y="2418"/>
                  </a:lnTo>
                  <a:lnTo>
                    <a:pt x="527" y="2286"/>
                  </a:lnTo>
                  <a:lnTo>
                    <a:pt x="571" y="2110"/>
                  </a:lnTo>
                  <a:lnTo>
                    <a:pt x="659" y="1978"/>
                  </a:lnTo>
                  <a:lnTo>
                    <a:pt x="791" y="1934"/>
                  </a:lnTo>
                  <a:lnTo>
                    <a:pt x="967" y="1934"/>
                  </a:lnTo>
                  <a:lnTo>
                    <a:pt x="1143" y="1978"/>
                  </a:lnTo>
                  <a:lnTo>
                    <a:pt x="1318" y="2110"/>
                  </a:lnTo>
                  <a:lnTo>
                    <a:pt x="1494" y="2242"/>
                  </a:lnTo>
                  <a:lnTo>
                    <a:pt x="3208" y="3780"/>
                  </a:lnTo>
                  <a:lnTo>
                    <a:pt x="3340" y="3868"/>
                  </a:lnTo>
                  <a:lnTo>
                    <a:pt x="3515" y="3824"/>
                  </a:lnTo>
                  <a:lnTo>
                    <a:pt x="3603" y="3736"/>
                  </a:lnTo>
                  <a:lnTo>
                    <a:pt x="3647" y="3560"/>
                  </a:lnTo>
                  <a:lnTo>
                    <a:pt x="3603" y="3296"/>
                  </a:lnTo>
                  <a:lnTo>
                    <a:pt x="3515" y="2989"/>
                  </a:lnTo>
                  <a:lnTo>
                    <a:pt x="3296" y="2461"/>
                  </a:lnTo>
                  <a:lnTo>
                    <a:pt x="3252" y="2330"/>
                  </a:lnTo>
                  <a:lnTo>
                    <a:pt x="3076" y="1802"/>
                  </a:lnTo>
                  <a:lnTo>
                    <a:pt x="3032" y="1539"/>
                  </a:lnTo>
                  <a:lnTo>
                    <a:pt x="2988" y="1231"/>
                  </a:lnTo>
                  <a:lnTo>
                    <a:pt x="3032" y="1011"/>
                  </a:lnTo>
                  <a:lnTo>
                    <a:pt x="3164" y="792"/>
                  </a:lnTo>
                  <a:lnTo>
                    <a:pt x="3296" y="616"/>
                  </a:lnTo>
                  <a:lnTo>
                    <a:pt x="3515" y="528"/>
                  </a:lnTo>
                  <a:lnTo>
                    <a:pt x="3735" y="528"/>
                  </a:lnTo>
                  <a:lnTo>
                    <a:pt x="3955" y="616"/>
                  </a:lnTo>
                  <a:lnTo>
                    <a:pt x="4175" y="748"/>
                  </a:lnTo>
                  <a:lnTo>
                    <a:pt x="4350" y="967"/>
                  </a:lnTo>
                  <a:lnTo>
                    <a:pt x="4482" y="1231"/>
                  </a:lnTo>
                  <a:lnTo>
                    <a:pt x="4526" y="1495"/>
                  </a:lnTo>
                  <a:lnTo>
                    <a:pt x="4658" y="2110"/>
                  </a:lnTo>
                  <a:lnTo>
                    <a:pt x="4746" y="2769"/>
                  </a:lnTo>
                  <a:lnTo>
                    <a:pt x="4878" y="3121"/>
                  </a:lnTo>
                  <a:lnTo>
                    <a:pt x="5009" y="3472"/>
                  </a:lnTo>
                  <a:lnTo>
                    <a:pt x="5097" y="3516"/>
                  </a:lnTo>
                  <a:lnTo>
                    <a:pt x="5185" y="3560"/>
                  </a:lnTo>
                  <a:lnTo>
                    <a:pt x="5361" y="3560"/>
                  </a:lnTo>
                  <a:lnTo>
                    <a:pt x="5449" y="3472"/>
                  </a:lnTo>
                  <a:lnTo>
                    <a:pt x="5493" y="3384"/>
                  </a:lnTo>
                  <a:lnTo>
                    <a:pt x="5493" y="3296"/>
                  </a:lnTo>
                  <a:lnTo>
                    <a:pt x="5449" y="3208"/>
                  </a:lnTo>
                  <a:lnTo>
                    <a:pt x="5317" y="2945"/>
                  </a:lnTo>
                  <a:lnTo>
                    <a:pt x="5229" y="2637"/>
                  </a:lnTo>
                  <a:lnTo>
                    <a:pt x="5141" y="2022"/>
                  </a:lnTo>
                  <a:lnTo>
                    <a:pt x="5009" y="1363"/>
                  </a:lnTo>
                  <a:lnTo>
                    <a:pt x="4922" y="1011"/>
                  </a:lnTo>
                  <a:lnTo>
                    <a:pt x="4746" y="660"/>
                  </a:lnTo>
                  <a:lnTo>
                    <a:pt x="4526" y="396"/>
                  </a:lnTo>
                  <a:lnTo>
                    <a:pt x="4350" y="264"/>
                  </a:lnTo>
                  <a:lnTo>
                    <a:pt x="4175" y="133"/>
                  </a:lnTo>
                  <a:lnTo>
                    <a:pt x="3999" y="45"/>
                  </a:lnTo>
                  <a:lnTo>
                    <a:pt x="37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2"/>
            <p:cNvSpPr/>
            <p:nvPr/>
          </p:nvSpPr>
          <p:spPr>
            <a:xfrm flipH="1">
              <a:off x="8375534" y="2202938"/>
              <a:ext cx="147188" cy="149235"/>
            </a:xfrm>
            <a:custGeom>
              <a:rect b="b" l="l" r="r" t="t"/>
              <a:pathLst>
                <a:path extrusionOk="0" h="3209" w="3165">
                  <a:moveTo>
                    <a:pt x="879" y="1"/>
                  </a:moveTo>
                  <a:lnTo>
                    <a:pt x="616" y="45"/>
                  </a:lnTo>
                  <a:lnTo>
                    <a:pt x="352" y="133"/>
                  </a:lnTo>
                  <a:lnTo>
                    <a:pt x="132" y="264"/>
                  </a:lnTo>
                  <a:lnTo>
                    <a:pt x="44" y="352"/>
                  </a:lnTo>
                  <a:lnTo>
                    <a:pt x="0" y="440"/>
                  </a:lnTo>
                  <a:lnTo>
                    <a:pt x="0" y="528"/>
                  </a:lnTo>
                  <a:lnTo>
                    <a:pt x="44" y="616"/>
                  </a:lnTo>
                  <a:lnTo>
                    <a:pt x="132" y="704"/>
                  </a:lnTo>
                  <a:lnTo>
                    <a:pt x="220" y="748"/>
                  </a:lnTo>
                  <a:lnTo>
                    <a:pt x="308" y="748"/>
                  </a:lnTo>
                  <a:lnTo>
                    <a:pt x="396" y="704"/>
                  </a:lnTo>
                  <a:lnTo>
                    <a:pt x="572" y="616"/>
                  </a:lnTo>
                  <a:lnTo>
                    <a:pt x="747" y="528"/>
                  </a:lnTo>
                  <a:lnTo>
                    <a:pt x="967" y="528"/>
                  </a:lnTo>
                  <a:lnTo>
                    <a:pt x="1187" y="484"/>
                  </a:lnTo>
                  <a:lnTo>
                    <a:pt x="1363" y="528"/>
                  </a:lnTo>
                  <a:lnTo>
                    <a:pt x="1582" y="528"/>
                  </a:lnTo>
                  <a:lnTo>
                    <a:pt x="1758" y="616"/>
                  </a:lnTo>
                  <a:lnTo>
                    <a:pt x="1934" y="704"/>
                  </a:lnTo>
                  <a:lnTo>
                    <a:pt x="2110" y="836"/>
                  </a:lnTo>
                  <a:lnTo>
                    <a:pt x="2285" y="968"/>
                  </a:lnTo>
                  <a:lnTo>
                    <a:pt x="2373" y="1143"/>
                  </a:lnTo>
                  <a:lnTo>
                    <a:pt x="2505" y="1319"/>
                  </a:lnTo>
                  <a:lnTo>
                    <a:pt x="2593" y="1495"/>
                  </a:lnTo>
                  <a:lnTo>
                    <a:pt x="2637" y="1671"/>
                  </a:lnTo>
                  <a:lnTo>
                    <a:pt x="2681" y="1890"/>
                  </a:lnTo>
                  <a:lnTo>
                    <a:pt x="2681" y="2066"/>
                  </a:lnTo>
                  <a:lnTo>
                    <a:pt x="2637" y="2242"/>
                  </a:lnTo>
                  <a:lnTo>
                    <a:pt x="2593" y="2418"/>
                  </a:lnTo>
                  <a:lnTo>
                    <a:pt x="2505" y="2549"/>
                  </a:lnTo>
                  <a:lnTo>
                    <a:pt x="2373" y="2681"/>
                  </a:lnTo>
                  <a:lnTo>
                    <a:pt x="2066" y="2681"/>
                  </a:lnTo>
                  <a:lnTo>
                    <a:pt x="1890" y="2549"/>
                  </a:lnTo>
                  <a:lnTo>
                    <a:pt x="1758" y="2418"/>
                  </a:lnTo>
                  <a:lnTo>
                    <a:pt x="1626" y="2242"/>
                  </a:lnTo>
                  <a:lnTo>
                    <a:pt x="1538" y="2022"/>
                  </a:lnTo>
                  <a:lnTo>
                    <a:pt x="1451" y="1539"/>
                  </a:lnTo>
                  <a:lnTo>
                    <a:pt x="1407" y="1451"/>
                  </a:lnTo>
                  <a:lnTo>
                    <a:pt x="1319" y="1407"/>
                  </a:lnTo>
                  <a:lnTo>
                    <a:pt x="1231" y="1363"/>
                  </a:lnTo>
                  <a:lnTo>
                    <a:pt x="1143" y="1363"/>
                  </a:lnTo>
                  <a:lnTo>
                    <a:pt x="1055" y="1407"/>
                  </a:lnTo>
                  <a:lnTo>
                    <a:pt x="967" y="1451"/>
                  </a:lnTo>
                  <a:lnTo>
                    <a:pt x="923" y="1539"/>
                  </a:lnTo>
                  <a:lnTo>
                    <a:pt x="923" y="1671"/>
                  </a:lnTo>
                  <a:lnTo>
                    <a:pt x="1099" y="2198"/>
                  </a:lnTo>
                  <a:lnTo>
                    <a:pt x="1187" y="2462"/>
                  </a:lnTo>
                  <a:lnTo>
                    <a:pt x="1363" y="2725"/>
                  </a:lnTo>
                  <a:lnTo>
                    <a:pt x="1538" y="2945"/>
                  </a:lnTo>
                  <a:lnTo>
                    <a:pt x="1758" y="3077"/>
                  </a:lnTo>
                  <a:lnTo>
                    <a:pt x="1978" y="3165"/>
                  </a:lnTo>
                  <a:lnTo>
                    <a:pt x="2241" y="3209"/>
                  </a:lnTo>
                  <a:lnTo>
                    <a:pt x="2417" y="3209"/>
                  </a:lnTo>
                  <a:lnTo>
                    <a:pt x="2593" y="3121"/>
                  </a:lnTo>
                  <a:lnTo>
                    <a:pt x="2813" y="2989"/>
                  </a:lnTo>
                  <a:lnTo>
                    <a:pt x="2988" y="2725"/>
                  </a:lnTo>
                  <a:lnTo>
                    <a:pt x="3120" y="2462"/>
                  </a:lnTo>
                  <a:lnTo>
                    <a:pt x="3164" y="2110"/>
                  </a:lnTo>
                  <a:lnTo>
                    <a:pt x="3164" y="1846"/>
                  </a:lnTo>
                  <a:lnTo>
                    <a:pt x="3120" y="1583"/>
                  </a:lnTo>
                  <a:lnTo>
                    <a:pt x="3076" y="1319"/>
                  </a:lnTo>
                  <a:lnTo>
                    <a:pt x="2945" y="1055"/>
                  </a:lnTo>
                  <a:lnTo>
                    <a:pt x="2813" y="836"/>
                  </a:lnTo>
                  <a:lnTo>
                    <a:pt x="2637" y="616"/>
                  </a:lnTo>
                  <a:lnTo>
                    <a:pt x="2417" y="440"/>
                  </a:lnTo>
                  <a:lnTo>
                    <a:pt x="2198" y="264"/>
                  </a:lnTo>
                  <a:lnTo>
                    <a:pt x="1978" y="133"/>
                  </a:lnTo>
                  <a:lnTo>
                    <a:pt x="1714" y="45"/>
                  </a:lnTo>
                  <a:lnTo>
                    <a:pt x="14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2"/>
            <p:cNvSpPr/>
            <p:nvPr/>
          </p:nvSpPr>
          <p:spPr>
            <a:xfrm flipH="1">
              <a:off x="6409722" y="1992457"/>
              <a:ext cx="1798302" cy="355624"/>
            </a:xfrm>
            <a:custGeom>
              <a:rect b="b" l="l" r="r" t="t"/>
              <a:pathLst>
                <a:path extrusionOk="0" h="7647" w="38669">
                  <a:moveTo>
                    <a:pt x="19247" y="1"/>
                  </a:moveTo>
                  <a:lnTo>
                    <a:pt x="18016" y="45"/>
                  </a:lnTo>
                  <a:lnTo>
                    <a:pt x="16786" y="133"/>
                  </a:lnTo>
                  <a:lnTo>
                    <a:pt x="15556" y="221"/>
                  </a:lnTo>
                  <a:lnTo>
                    <a:pt x="14325" y="352"/>
                  </a:lnTo>
                  <a:lnTo>
                    <a:pt x="13095" y="484"/>
                  </a:lnTo>
                  <a:lnTo>
                    <a:pt x="11865" y="660"/>
                  </a:lnTo>
                  <a:lnTo>
                    <a:pt x="10634" y="880"/>
                  </a:lnTo>
                  <a:lnTo>
                    <a:pt x="9448" y="1143"/>
                  </a:lnTo>
                  <a:lnTo>
                    <a:pt x="8217" y="1407"/>
                  </a:lnTo>
                  <a:lnTo>
                    <a:pt x="7031" y="1715"/>
                  </a:lnTo>
                  <a:lnTo>
                    <a:pt x="5845" y="2022"/>
                  </a:lnTo>
                  <a:lnTo>
                    <a:pt x="4658" y="2374"/>
                  </a:lnTo>
                  <a:lnTo>
                    <a:pt x="3472" y="2769"/>
                  </a:lnTo>
                  <a:lnTo>
                    <a:pt x="2329" y="3165"/>
                  </a:lnTo>
                  <a:lnTo>
                    <a:pt x="1143" y="3604"/>
                  </a:lnTo>
                  <a:lnTo>
                    <a:pt x="0" y="4087"/>
                  </a:lnTo>
                  <a:lnTo>
                    <a:pt x="0" y="4307"/>
                  </a:lnTo>
                  <a:lnTo>
                    <a:pt x="1187" y="4747"/>
                  </a:lnTo>
                  <a:lnTo>
                    <a:pt x="2373" y="5142"/>
                  </a:lnTo>
                  <a:lnTo>
                    <a:pt x="3516" y="5494"/>
                  </a:lnTo>
                  <a:lnTo>
                    <a:pt x="4746" y="5845"/>
                  </a:lnTo>
                  <a:lnTo>
                    <a:pt x="5932" y="6153"/>
                  </a:lnTo>
                  <a:lnTo>
                    <a:pt x="7119" y="6416"/>
                  </a:lnTo>
                  <a:lnTo>
                    <a:pt x="8349" y="6680"/>
                  </a:lnTo>
                  <a:lnTo>
                    <a:pt x="9580" y="6900"/>
                  </a:lnTo>
                  <a:lnTo>
                    <a:pt x="10766" y="7075"/>
                  </a:lnTo>
                  <a:lnTo>
                    <a:pt x="11996" y="7251"/>
                  </a:lnTo>
                  <a:lnTo>
                    <a:pt x="13227" y="7383"/>
                  </a:lnTo>
                  <a:lnTo>
                    <a:pt x="14457" y="7471"/>
                  </a:lnTo>
                  <a:lnTo>
                    <a:pt x="15687" y="7559"/>
                  </a:lnTo>
                  <a:lnTo>
                    <a:pt x="16962" y="7603"/>
                  </a:lnTo>
                  <a:lnTo>
                    <a:pt x="18192" y="7647"/>
                  </a:lnTo>
                  <a:lnTo>
                    <a:pt x="19422" y="7603"/>
                  </a:lnTo>
                  <a:lnTo>
                    <a:pt x="20653" y="7603"/>
                  </a:lnTo>
                  <a:lnTo>
                    <a:pt x="21883" y="7515"/>
                  </a:lnTo>
                  <a:lnTo>
                    <a:pt x="23113" y="7427"/>
                  </a:lnTo>
                  <a:lnTo>
                    <a:pt x="24344" y="7295"/>
                  </a:lnTo>
                  <a:lnTo>
                    <a:pt x="25574" y="7163"/>
                  </a:lnTo>
                  <a:lnTo>
                    <a:pt x="26805" y="6944"/>
                  </a:lnTo>
                  <a:lnTo>
                    <a:pt x="28035" y="6768"/>
                  </a:lnTo>
                  <a:lnTo>
                    <a:pt x="29221" y="6504"/>
                  </a:lnTo>
                  <a:lnTo>
                    <a:pt x="30452" y="6241"/>
                  </a:lnTo>
                  <a:lnTo>
                    <a:pt x="31638" y="5933"/>
                  </a:lnTo>
                  <a:lnTo>
                    <a:pt x="32825" y="5625"/>
                  </a:lnTo>
                  <a:lnTo>
                    <a:pt x="34011" y="5274"/>
                  </a:lnTo>
                  <a:lnTo>
                    <a:pt x="35197" y="4878"/>
                  </a:lnTo>
                  <a:lnTo>
                    <a:pt x="36384" y="4483"/>
                  </a:lnTo>
                  <a:lnTo>
                    <a:pt x="37526" y="4044"/>
                  </a:lnTo>
                  <a:lnTo>
                    <a:pt x="38669" y="3560"/>
                  </a:lnTo>
                  <a:lnTo>
                    <a:pt x="38669" y="3340"/>
                  </a:lnTo>
                  <a:lnTo>
                    <a:pt x="37482" y="2901"/>
                  </a:lnTo>
                  <a:lnTo>
                    <a:pt x="36340" y="2506"/>
                  </a:lnTo>
                  <a:lnTo>
                    <a:pt x="35153" y="2154"/>
                  </a:lnTo>
                  <a:lnTo>
                    <a:pt x="33967" y="1803"/>
                  </a:lnTo>
                  <a:lnTo>
                    <a:pt x="32737" y="1495"/>
                  </a:lnTo>
                  <a:lnTo>
                    <a:pt x="31550" y="1231"/>
                  </a:lnTo>
                  <a:lnTo>
                    <a:pt x="30320" y="968"/>
                  </a:lnTo>
                  <a:lnTo>
                    <a:pt x="29133" y="748"/>
                  </a:lnTo>
                  <a:lnTo>
                    <a:pt x="27903" y="572"/>
                  </a:lnTo>
                  <a:lnTo>
                    <a:pt x="26673" y="396"/>
                  </a:lnTo>
                  <a:lnTo>
                    <a:pt x="25442" y="265"/>
                  </a:lnTo>
                  <a:lnTo>
                    <a:pt x="24212" y="133"/>
                  </a:lnTo>
                  <a:lnTo>
                    <a:pt x="22982" y="89"/>
                  </a:lnTo>
                  <a:lnTo>
                    <a:pt x="21751" y="45"/>
                  </a:lnTo>
                  <a:lnTo>
                    <a:pt x="205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2"/>
            <p:cNvSpPr/>
            <p:nvPr/>
          </p:nvSpPr>
          <p:spPr>
            <a:xfrm flipH="1">
              <a:off x="7345635" y="2172292"/>
              <a:ext cx="870574" cy="1205689"/>
            </a:xfrm>
            <a:custGeom>
              <a:rect b="b" l="l" r="r" t="t"/>
              <a:pathLst>
                <a:path extrusionOk="0" h="25926" w="18720">
                  <a:moveTo>
                    <a:pt x="748" y="1"/>
                  </a:moveTo>
                  <a:lnTo>
                    <a:pt x="176" y="220"/>
                  </a:lnTo>
                  <a:lnTo>
                    <a:pt x="132" y="440"/>
                  </a:lnTo>
                  <a:lnTo>
                    <a:pt x="45" y="1583"/>
                  </a:lnTo>
                  <a:lnTo>
                    <a:pt x="1" y="2681"/>
                  </a:lnTo>
                  <a:lnTo>
                    <a:pt x="1" y="3824"/>
                  </a:lnTo>
                  <a:lnTo>
                    <a:pt x="45" y="4966"/>
                  </a:lnTo>
                  <a:lnTo>
                    <a:pt x="132" y="6109"/>
                  </a:lnTo>
                  <a:lnTo>
                    <a:pt x="264" y="7251"/>
                  </a:lnTo>
                  <a:lnTo>
                    <a:pt x="484" y="8393"/>
                  </a:lnTo>
                  <a:lnTo>
                    <a:pt x="704" y="9492"/>
                  </a:lnTo>
                  <a:lnTo>
                    <a:pt x="967" y="10591"/>
                  </a:lnTo>
                  <a:lnTo>
                    <a:pt x="1319" y="11689"/>
                  </a:lnTo>
                  <a:lnTo>
                    <a:pt x="1670" y="12744"/>
                  </a:lnTo>
                  <a:lnTo>
                    <a:pt x="2110" y="13798"/>
                  </a:lnTo>
                  <a:lnTo>
                    <a:pt x="2549" y="14853"/>
                  </a:lnTo>
                  <a:lnTo>
                    <a:pt x="3077" y="15863"/>
                  </a:lnTo>
                  <a:lnTo>
                    <a:pt x="3648" y="16830"/>
                  </a:lnTo>
                  <a:lnTo>
                    <a:pt x="4263" y="17797"/>
                  </a:lnTo>
                  <a:lnTo>
                    <a:pt x="4878" y="18632"/>
                  </a:lnTo>
                  <a:lnTo>
                    <a:pt x="5581" y="19467"/>
                  </a:lnTo>
                  <a:lnTo>
                    <a:pt x="6328" y="20301"/>
                  </a:lnTo>
                  <a:lnTo>
                    <a:pt x="7075" y="21048"/>
                  </a:lnTo>
                  <a:lnTo>
                    <a:pt x="7910" y="21752"/>
                  </a:lnTo>
                  <a:lnTo>
                    <a:pt x="8745" y="22411"/>
                  </a:lnTo>
                  <a:lnTo>
                    <a:pt x="9624" y="23026"/>
                  </a:lnTo>
                  <a:lnTo>
                    <a:pt x="10547" y="23597"/>
                  </a:lnTo>
                  <a:lnTo>
                    <a:pt x="11513" y="24124"/>
                  </a:lnTo>
                  <a:lnTo>
                    <a:pt x="12480" y="24564"/>
                  </a:lnTo>
                  <a:lnTo>
                    <a:pt x="13491" y="24959"/>
                  </a:lnTo>
                  <a:lnTo>
                    <a:pt x="14501" y="25267"/>
                  </a:lnTo>
                  <a:lnTo>
                    <a:pt x="15512" y="25530"/>
                  </a:lnTo>
                  <a:lnTo>
                    <a:pt x="16566" y="25750"/>
                  </a:lnTo>
                  <a:lnTo>
                    <a:pt x="17621" y="25838"/>
                  </a:lnTo>
                  <a:lnTo>
                    <a:pt x="18720" y="25926"/>
                  </a:lnTo>
                  <a:lnTo>
                    <a:pt x="17357" y="25530"/>
                  </a:lnTo>
                  <a:lnTo>
                    <a:pt x="16039" y="25091"/>
                  </a:lnTo>
                  <a:lnTo>
                    <a:pt x="14765" y="24564"/>
                  </a:lnTo>
                  <a:lnTo>
                    <a:pt x="13491" y="24036"/>
                  </a:lnTo>
                  <a:lnTo>
                    <a:pt x="12260" y="23377"/>
                  </a:lnTo>
                  <a:lnTo>
                    <a:pt x="11074" y="22718"/>
                  </a:lnTo>
                  <a:lnTo>
                    <a:pt x="9887" y="21927"/>
                  </a:lnTo>
                  <a:lnTo>
                    <a:pt x="8789" y="21092"/>
                  </a:lnTo>
                  <a:lnTo>
                    <a:pt x="8042" y="20477"/>
                  </a:lnTo>
                  <a:lnTo>
                    <a:pt x="7383" y="19818"/>
                  </a:lnTo>
                  <a:lnTo>
                    <a:pt x="6724" y="19159"/>
                  </a:lnTo>
                  <a:lnTo>
                    <a:pt x="6108" y="18456"/>
                  </a:lnTo>
                  <a:lnTo>
                    <a:pt x="5537" y="17753"/>
                  </a:lnTo>
                  <a:lnTo>
                    <a:pt x="5010" y="17006"/>
                  </a:lnTo>
                  <a:lnTo>
                    <a:pt x="4483" y="16259"/>
                  </a:lnTo>
                  <a:lnTo>
                    <a:pt x="4043" y="15468"/>
                  </a:lnTo>
                  <a:lnTo>
                    <a:pt x="3604" y="14677"/>
                  </a:lnTo>
                  <a:lnTo>
                    <a:pt x="3208" y="13842"/>
                  </a:lnTo>
                  <a:lnTo>
                    <a:pt x="2857" y="13007"/>
                  </a:lnTo>
                  <a:lnTo>
                    <a:pt x="2549" y="12128"/>
                  </a:lnTo>
                  <a:lnTo>
                    <a:pt x="2242" y="11250"/>
                  </a:lnTo>
                  <a:lnTo>
                    <a:pt x="1978" y="10371"/>
                  </a:lnTo>
                  <a:lnTo>
                    <a:pt x="1758" y="9448"/>
                  </a:lnTo>
                  <a:lnTo>
                    <a:pt x="1583" y="8525"/>
                  </a:lnTo>
                  <a:lnTo>
                    <a:pt x="1407" y="7471"/>
                  </a:lnTo>
                  <a:lnTo>
                    <a:pt x="1231" y="6416"/>
                  </a:lnTo>
                  <a:lnTo>
                    <a:pt x="1011" y="4263"/>
                  </a:lnTo>
                  <a:lnTo>
                    <a:pt x="836" y="2110"/>
                  </a:lnTo>
                  <a:lnTo>
                    <a:pt x="7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2"/>
            <p:cNvSpPr/>
            <p:nvPr/>
          </p:nvSpPr>
          <p:spPr>
            <a:xfrm flipH="1">
              <a:off x="6409722" y="1992457"/>
              <a:ext cx="1798302" cy="355624"/>
            </a:xfrm>
            <a:custGeom>
              <a:rect b="b" l="l" r="r" t="t"/>
              <a:pathLst>
                <a:path extrusionOk="0" fill="none" h="7647" w="38669">
                  <a:moveTo>
                    <a:pt x="0" y="4307"/>
                  </a:moveTo>
                  <a:lnTo>
                    <a:pt x="0" y="4307"/>
                  </a:lnTo>
                  <a:lnTo>
                    <a:pt x="1187" y="4747"/>
                  </a:lnTo>
                  <a:lnTo>
                    <a:pt x="2373" y="5142"/>
                  </a:lnTo>
                  <a:lnTo>
                    <a:pt x="3516" y="5494"/>
                  </a:lnTo>
                  <a:lnTo>
                    <a:pt x="4746" y="5845"/>
                  </a:lnTo>
                  <a:lnTo>
                    <a:pt x="5932" y="6153"/>
                  </a:lnTo>
                  <a:lnTo>
                    <a:pt x="7119" y="6416"/>
                  </a:lnTo>
                  <a:lnTo>
                    <a:pt x="8349" y="6680"/>
                  </a:lnTo>
                  <a:lnTo>
                    <a:pt x="9580" y="6900"/>
                  </a:lnTo>
                  <a:lnTo>
                    <a:pt x="10766" y="7075"/>
                  </a:lnTo>
                  <a:lnTo>
                    <a:pt x="11996" y="7251"/>
                  </a:lnTo>
                  <a:lnTo>
                    <a:pt x="13227" y="7383"/>
                  </a:lnTo>
                  <a:lnTo>
                    <a:pt x="14457" y="7471"/>
                  </a:lnTo>
                  <a:lnTo>
                    <a:pt x="15687" y="7559"/>
                  </a:lnTo>
                  <a:lnTo>
                    <a:pt x="16962" y="7603"/>
                  </a:lnTo>
                  <a:lnTo>
                    <a:pt x="18192" y="7647"/>
                  </a:lnTo>
                  <a:lnTo>
                    <a:pt x="19422" y="7603"/>
                  </a:lnTo>
                  <a:lnTo>
                    <a:pt x="20653" y="7603"/>
                  </a:lnTo>
                  <a:lnTo>
                    <a:pt x="21883" y="7515"/>
                  </a:lnTo>
                  <a:lnTo>
                    <a:pt x="23113" y="7427"/>
                  </a:lnTo>
                  <a:lnTo>
                    <a:pt x="24344" y="7295"/>
                  </a:lnTo>
                  <a:lnTo>
                    <a:pt x="25574" y="7163"/>
                  </a:lnTo>
                  <a:lnTo>
                    <a:pt x="26805" y="6944"/>
                  </a:lnTo>
                  <a:lnTo>
                    <a:pt x="28035" y="6768"/>
                  </a:lnTo>
                  <a:lnTo>
                    <a:pt x="29221" y="6504"/>
                  </a:lnTo>
                  <a:lnTo>
                    <a:pt x="30452" y="6241"/>
                  </a:lnTo>
                  <a:lnTo>
                    <a:pt x="31638" y="5933"/>
                  </a:lnTo>
                  <a:lnTo>
                    <a:pt x="32825" y="5625"/>
                  </a:lnTo>
                  <a:lnTo>
                    <a:pt x="34011" y="5274"/>
                  </a:lnTo>
                  <a:lnTo>
                    <a:pt x="35197" y="4878"/>
                  </a:lnTo>
                  <a:lnTo>
                    <a:pt x="36384" y="4483"/>
                  </a:lnTo>
                  <a:lnTo>
                    <a:pt x="37526" y="4044"/>
                  </a:lnTo>
                  <a:lnTo>
                    <a:pt x="38669" y="3560"/>
                  </a:lnTo>
                  <a:lnTo>
                    <a:pt x="38669" y="3340"/>
                  </a:lnTo>
                  <a:lnTo>
                    <a:pt x="38669" y="3340"/>
                  </a:lnTo>
                  <a:lnTo>
                    <a:pt x="37482" y="2901"/>
                  </a:lnTo>
                  <a:lnTo>
                    <a:pt x="36340" y="2506"/>
                  </a:lnTo>
                  <a:lnTo>
                    <a:pt x="35153" y="2154"/>
                  </a:lnTo>
                  <a:lnTo>
                    <a:pt x="33967" y="1803"/>
                  </a:lnTo>
                  <a:lnTo>
                    <a:pt x="32737" y="1495"/>
                  </a:lnTo>
                  <a:lnTo>
                    <a:pt x="31550" y="1231"/>
                  </a:lnTo>
                  <a:lnTo>
                    <a:pt x="30320" y="968"/>
                  </a:lnTo>
                  <a:lnTo>
                    <a:pt x="29133" y="748"/>
                  </a:lnTo>
                  <a:lnTo>
                    <a:pt x="27903" y="572"/>
                  </a:lnTo>
                  <a:lnTo>
                    <a:pt x="26673" y="396"/>
                  </a:lnTo>
                  <a:lnTo>
                    <a:pt x="25442" y="265"/>
                  </a:lnTo>
                  <a:lnTo>
                    <a:pt x="24212" y="133"/>
                  </a:lnTo>
                  <a:lnTo>
                    <a:pt x="22982" y="89"/>
                  </a:lnTo>
                  <a:lnTo>
                    <a:pt x="21751" y="45"/>
                  </a:lnTo>
                  <a:lnTo>
                    <a:pt x="20521" y="1"/>
                  </a:lnTo>
                  <a:lnTo>
                    <a:pt x="19247" y="1"/>
                  </a:lnTo>
                  <a:lnTo>
                    <a:pt x="18016" y="45"/>
                  </a:lnTo>
                  <a:lnTo>
                    <a:pt x="16786" y="133"/>
                  </a:lnTo>
                  <a:lnTo>
                    <a:pt x="15556" y="221"/>
                  </a:lnTo>
                  <a:lnTo>
                    <a:pt x="14325" y="352"/>
                  </a:lnTo>
                  <a:lnTo>
                    <a:pt x="13095" y="484"/>
                  </a:lnTo>
                  <a:lnTo>
                    <a:pt x="11865" y="660"/>
                  </a:lnTo>
                  <a:lnTo>
                    <a:pt x="10634" y="880"/>
                  </a:lnTo>
                  <a:lnTo>
                    <a:pt x="9448" y="1143"/>
                  </a:lnTo>
                  <a:lnTo>
                    <a:pt x="8217" y="1407"/>
                  </a:lnTo>
                  <a:lnTo>
                    <a:pt x="7031" y="1715"/>
                  </a:lnTo>
                  <a:lnTo>
                    <a:pt x="5845" y="2022"/>
                  </a:lnTo>
                  <a:lnTo>
                    <a:pt x="4658" y="2374"/>
                  </a:lnTo>
                  <a:lnTo>
                    <a:pt x="3472" y="2769"/>
                  </a:lnTo>
                  <a:lnTo>
                    <a:pt x="2329" y="3165"/>
                  </a:lnTo>
                  <a:lnTo>
                    <a:pt x="1143" y="3604"/>
                  </a:lnTo>
                  <a:lnTo>
                    <a:pt x="0" y="40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2"/>
            <p:cNvSpPr/>
            <p:nvPr/>
          </p:nvSpPr>
          <p:spPr>
            <a:xfrm flipH="1">
              <a:off x="6397444" y="1980226"/>
              <a:ext cx="1814672" cy="380132"/>
            </a:xfrm>
            <a:custGeom>
              <a:rect b="b" l="l" r="r" t="t"/>
              <a:pathLst>
                <a:path extrusionOk="0" h="8174" w="39021">
                  <a:moveTo>
                    <a:pt x="21795" y="528"/>
                  </a:moveTo>
                  <a:lnTo>
                    <a:pt x="22982" y="572"/>
                  </a:lnTo>
                  <a:lnTo>
                    <a:pt x="24212" y="659"/>
                  </a:lnTo>
                  <a:lnTo>
                    <a:pt x="25399" y="747"/>
                  </a:lnTo>
                  <a:lnTo>
                    <a:pt x="26585" y="879"/>
                  </a:lnTo>
                  <a:lnTo>
                    <a:pt x="27815" y="1055"/>
                  </a:lnTo>
                  <a:lnTo>
                    <a:pt x="29002" y="1231"/>
                  </a:lnTo>
                  <a:lnTo>
                    <a:pt x="30188" y="1450"/>
                  </a:lnTo>
                  <a:lnTo>
                    <a:pt x="31375" y="1670"/>
                  </a:lnTo>
                  <a:lnTo>
                    <a:pt x="32561" y="1934"/>
                  </a:lnTo>
                  <a:lnTo>
                    <a:pt x="33747" y="2241"/>
                  </a:lnTo>
                  <a:lnTo>
                    <a:pt x="34890" y="2549"/>
                  </a:lnTo>
                  <a:lnTo>
                    <a:pt x="36076" y="2900"/>
                  </a:lnTo>
                  <a:lnTo>
                    <a:pt x="37219" y="3296"/>
                  </a:lnTo>
                  <a:lnTo>
                    <a:pt x="38361" y="3691"/>
                  </a:lnTo>
                  <a:lnTo>
                    <a:pt x="37219" y="4175"/>
                  </a:lnTo>
                  <a:lnTo>
                    <a:pt x="36120" y="4570"/>
                  </a:lnTo>
                  <a:lnTo>
                    <a:pt x="34934" y="5010"/>
                  </a:lnTo>
                  <a:lnTo>
                    <a:pt x="33791" y="5361"/>
                  </a:lnTo>
                  <a:lnTo>
                    <a:pt x="32649" y="5713"/>
                  </a:lnTo>
                  <a:lnTo>
                    <a:pt x="31462" y="6020"/>
                  </a:lnTo>
                  <a:lnTo>
                    <a:pt x="30276" y="6284"/>
                  </a:lnTo>
                  <a:lnTo>
                    <a:pt x="29090" y="6547"/>
                  </a:lnTo>
                  <a:lnTo>
                    <a:pt x="27903" y="6811"/>
                  </a:lnTo>
                  <a:lnTo>
                    <a:pt x="26717" y="6987"/>
                  </a:lnTo>
                  <a:lnTo>
                    <a:pt x="25530" y="7163"/>
                  </a:lnTo>
                  <a:lnTo>
                    <a:pt x="24344" y="7338"/>
                  </a:lnTo>
                  <a:lnTo>
                    <a:pt x="23114" y="7426"/>
                  </a:lnTo>
                  <a:lnTo>
                    <a:pt x="21927" y="7558"/>
                  </a:lnTo>
                  <a:lnTo>
                    <a:pt x="20697" y="7602"/>
                  </a:lnTo>
                  <a:lnTo>
                    <a:pt x="19510" y="7646"/>
                  </a:lnTo>
                  <a:lnTo>
                    <a:pt x="17094" y="7646"/>
                  </a:lnTo>
                  <a:lnTo>
                    <a:pt x="15863" y="7602"/>
                  </a:lnTo>
                  <a:lnTo>
                    <a:pt x="14677" y="7514"/>
                  </a:lnTo>
                  <a:lnTo>
                    <a:pt x="13447" y="7426"/>
                  </a:lnTo>
                  <a:lnTo>
                    <a:pt x="12260" y="7294"/>
                  </a:lnTo>
                  <a:lnTo>
                    <a:pt x="11030" y="7119"/>
                  </a:lnTo>
                  <a:lnTo>
                    <a:pt x="9843" y="6943"/>
                  </a:lnTo>
                  <a:lnTo>
                    <a:pt x="8657" y="6723"/>
                  </a:lnTo>
                  <a:lnTo>
                    <a:pt x="7471" y="6504"/>
                  </a:lnTo>
                  <a:lnTo>
                    <a:pt x="6284" y="6240"/>
                  </a:lnTo>
                  <a:lnTo>
                    <a:pt x="5098" y="5932"/>
                  </a:lnTo>
                  <a:lnTo>
                    <a:pt x="3955" y="5581"/>
                  </a:lnTo>
                  <a:lnTo>
                    <a:pt x="2769" y="5229"/>
                  </a:lnTo>
                  <a:lnTo>
                    <a:pt x="1626" y="4878"/>
                  </a:lnTo>
                  <a:lnTo>
                    <a:pt x="484" y="4438"/>
                  </a:lnTo>
                  <a:lnTo>
                    <a:pt x="1626" y="3999"/>
                  </a:lnTo>
                  <a:lnTo>
                    <a:pt x="2769" y="3560"/>
                  </a:lnTo>
                  <a:lnTo>
                    <a:pt x="3911" y="3164"/>
                  </a:lnTo>
                  <a:lnTo>
                    <a:pt x="5054" y="2813"/>
                  </a:lnTo>
                  <a:lnTo>
                    <a:pt x="6240" y="2461"/>
                  </a:lnTo>
                  <a:lnTo>
                    <a:pt x="7383" y="2153"/>
                  </a:lnTo>
                  <a:lnTo>
                    <a:pt x="8569" y="1846"/>
                  </a:lnTo>
                  <a:lnTo>
                    <a:pt x="9755" y="1582"/>
                  </a:lnTo>
                  <a:lnTo>
                    <a:pt x="10942" y="1362"/>
                  </a:lnTo>
                  <a:lnTo>
                    <a:pt x="12128" y="1143"/>
                  </a:lnTo>
                  <a:lnTo>
                    <a:pt x="13315" y="967"/>
                  </a:lnTo>
                  <a:lnTo>
                    <a:pt x="14545" y="835"/>
                  </a:lnTo>
                  <a:lnTo>
                    <a:pt x="15731" y="703"/>
                  </a:lnTo>
                  <a:lnTo>
                    <a:pt x="16918" y="615"/>
                  </a:lnTo>
                  <a:lnTo>
                    <a:pt x="18148" y="572"/>
                  </a:lnTo>
                  <a:lnTo>
                    <a:pt x="19379" y="528"/>
                  </a:lnTo>
                  <a:close/>
                  <a:moveTo>
                    <a:pt x="19335" y="0"/>
                  </a:moveTo>
                  <a:lnTo>
                    <a:pt x="18104" y="44"/>
                  </a:lnTo>
                  <a:lnTo>
                    <a:pt x="16874" y="132"/>
                  </a:lnTo>
                  <a:lnTo>
                    <a:pt x="15644" y="220"/>
                  </a:lnTo>
                  <a:lnTo>
                    <a:pt x="14369" y="352"/>
                  </a:lnTo>
                  <a:lnTo>
                    <a:pt x="13139" y="484"/>
                  </a:lnTo>
                  <a:lnTo>
                    <a:pt x="11909" y="703"/>
                  </a:lnTo>
                  <a:lnTo>
                    <a:pt x="10722" y="879"/>
                  </a:lnTo>
                  <a:lnTo>
                    <a:pt x="9492" y="1143"/>
                  </a:lnTo>
                  <a:lnTo>
                    <a:pt x="8261" y="1406"/>
                  </a:lnTo>
                  <a:lnTo>
                    <a:pt x="7075" y="1714"/>
                  </a:lnTo>
                  <a:lnTo>
                    <a:pt x="5889" y="2022"/>
                  </a:lnTo>
                  <a:lnTo>
                    <a:pt x="4658" y="2417"/>
                  </a:lnTo>
                  <a:lnTo>
                    <a:pt x="3472" y="2769"/>
                  </a:lnTo>
                  <a:lnTo>
                    <a:pt x="2329" y="3208"/>
                  </a:lnTo>
                  <a:lnTo>
                    <a:pt x="1143" y="3647"/>
                  </a:lnTo>
                  <a:lnTo>
                    <a:pt x="1" y="4131"/>
                  </a:lnTo>
                  <a:lnTo>
                    <a:pt x="132" y="4482"/>
                  </a:lnTo>
                  <a:lnTo>
                    <a:pt x="1" y="4834"/>
                  </a:lnTo>
                  <a:lnTo>
                    <a:pt x="1143" y="5229"/>
                  </a:lnTo>
                  <a:lnTo>
                    <a:pt x="2242" y="5581"/>
                  </a:lnTo>
                  <a:lnTo>
                    <a:pt x="3384" y="5932"/>
                  </a:lnTo>
                  <a:lnTo>
                    <a:pt x="4483" y="6284"/>
                  </a:lnTo>
                  <a:lnTo>
                    <a:pt x="5625" y="6591"/>
                  </a:lnTo>
                  <a:lnTo>
                    <a:pt x="6811" y="6855"/>
                  </a:lnTo>
                  <a:lnTo>
                    <a:pt x="7954" y="7119"/>
                  </a:lnTo>
                  <a:lnTo>
                    <a:pt x="9096" y="7338"/>
                  </a:lnTo>
                  <a:lnTo>
                    <a:pt x="10239" y="7514"/>
                  </a:lnTo>
                  <a:lnTo>
                    <a:pt x="11425" y="7690"/>
                  </a:lnTo>
                  <a:lnTo>
                    <a:pt x="13754" y="7954"/>
                  </a:lnTo>
                  <a:lnTo>
                    <a:pt x="16127" y="8085"/>
                  </a:lnTo>
                  <a:lnTo>
                    <a:pt x="18456" y="8173"/>
                  </a:lnTo>
                  <a:lnTo>
                    <a:pt x="19774" y="8129"/>
                  </a:lnTo>
                  <a:lnTo>
                    <a:pt x="21092" y="8085"/>
                  </a:lnTo>
                  <a:lnTo>
                    <a:pt x="22367" y="7998"/>
                  </a:lnTo>
                  <a:lnTo>
                    <a:pt x="23685" y="7910"/>
                  </a:lnTo>
                  <a:lnTo>
                    <a:pt x="25003" y="7734"/>
                  </a:lnTo>
                  <a:lnTo>
                    <a:pt x="26277" y="7558"/>
                  </a:lnTo>
                  <a:lnTo>
                    <a:pt x="27552" y="7382"/>
                  </a:lnTo>
                  <a:lnTo>
                    <a:pt x="28870" y="7119"/>
                  </a:lnTo>
                  <a:lnTo>
                    <a:pt x="30144" y="6855"/>
                  </a:lnTo>
                  <a:lnTo>
                    <a:pt x="31419" y="6547"/>
                  </a:lnTo>
                  <a:lnTo>
                    <a:pt x="32693" y="6196"/>
                  </a:lnTo>
                  <a:lnTo>
                    <a:pt x="33923" y="5844"/>
                  </a:lnTo>
                  <a:lnTo>
                    <a:pt x="35197" y="5449"/>
                  </a:lnTo>
                  <a:lnTo>
                    <a:pt x="36428" y="5010"/>
                  </a:lnTo>
                  <a:lnTo>
                    <a:pt x="37658" y="4570"/>
                  </a:lnTo>
                  <a:lnTo>
                    <a:pt x="38845" y="4043"/>
                  </a:lnTo>
                  <a:lnTo>
                    <a:pt x="38976" y="3955"/>
                  </a:lnTo>
                  <a:lnTo>
                    <a:pt x="39020" y="3823"/>
                  </a:lnTo>
                  <a:lnTo>
                    <a:pt x="39020" y="3560"/>
                  </a:lnTo>
                  <a:lnTo>
                    <a:pt x="38932" y="3428"/>
                  </a:lnTo>
                  <a:lnTo>
                    <a:pt x="38845" y="3340"/>
                  </a:lnTo>
                  <a:lnTo>
                    <a:pt x="37658" y="2944"/>
                  </a:lnTo>
                  <a:lnTo>
                    <a:pt x="36472" y="2549"/>
                  </a:lnTo>
                  <a:lnTo>
                    <a:pt x="35285" y="2153"/>
                  </a:lnTo>
                  <a:lnTo>
                    <a:pt x="34099" y="1802"/>
                  </a:lnTo>
                  <a:lnTo>
                    <a:pt x="32913" y="1494"/>
                  </a:lnTo>
                  <a:lnTo>
                    <a:pt x="31682" y="1231"/>
                  </a:lnTo>
                  <a:lnTo>
                    <a:pt x="30452" y="967"/>
                  </a:lnTo>
                  <a:lnTo>
                    <a:pt x="29265" y="747"/>
                  </a:lnTo>
                  <a:lnTo>
                    <a:pt x="28035" y="572"/>
                  </a:lnTo>
                  <a:lnTo>
                    <a:pt x="26805" y="396"/>
                  </a:lnTo>
                  <a:lnTo>
                    <a:pt x="25530" y="264"/>
                  </a:lnTo>
                  <a:lnTo>
                    <a:pt x="24300" y="132"/>
                  </a:lnTo>
                  <a:lnTo>
                    <a:pt x="23070" y="88"/>
                  </a:lnTo>
                  <a:lnTo>
                    <a:pt x="21839" y="44"/>
                  </a:lnTo>
                  <a:lnTo>
                    <a:pt x="206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2"/>
            <p:cNvSpPr/>
            <p:nvPr/>
          </p:nvSpPr>
          <p:spPr>
            <a:xfrm flipH="1">
              <a:off x="6395398" y="1980226"/>
              <a:ext cx="1833088" cy="1407985"/>
            </a:xfrm>
            <a:custGeom>
              <a:rect b="b" l="l" r="r" t="t"/>
              <a:pathLst>
                <a:path extrusionOk="0" h="30276" w="39417">
                  <a:moveTo>
                    <a:pt x="22103" y="528"/>
                  </a:moveTo>
                  <a:lnTo>
                    <a:pt x="23334" y="572"/>
                  </a:lnTo>
                  <a:lnTo>
                    <a:pt x="24564" y="659"/>
                  </a:lnTo>
                  <a:lnTo>
                    <a:pt x="25751" y="747"/>
                  </a:lnTo>
                  <a:lnTo>
                    <a:pt x="26981" y="879"/>
                  </a:lnTo>
                  <a:lnTo>
                    <a:pt x="28167" y="1055"/>
                  </a:lnTo>
                  <a:lnTo>
                    <a:pt x="29398" y="1231"/>
                  </a:lnTo>
                  <a:lnTo>
                    <a:pt x="30584" y="1450"/>
                  </a:lnTo>
                  <a:lnTo>
                    <a:pt x="31771" y="1670"/>
                  </a:lnTo>
                  <a:lnTo>
                    <a:pt x="33001" y="1978"/>
                  </a:lnTo>
                  <a:lnTo>
                    <a:pt x="34187" y="2285"/>
                  </a:lnTo>
                  <a:lnTo>
                    <a:pt x="35330" y="2593"/>
                  </a:lnTo>
                  <a:lnTo>
                    <a:pt x="36516" y="2944"/>
                  </a:lnTo>
                  <a:lnTo>
                    <a:pt x="37659" y="3340"/>
                  </a:lnTo>
                  <a:lnTo>
                    <a:pt x="38845" y="3735"/>
                  </a:lnTo>
                  <a:lnTo>
                    <a:pt x="38889" y="4878"/>
                  </a:lnTo>
                  <a:lnTo>
                    <a:pt x="38933" y="6020"/>
                  </a:lnTo>
                  <a:lnTo>
                    <a:pt x="38889" y="7163"/>
                  </a:lnTo>
                  <a:lnTo>
                    <a:pt x="38801" y="8305"/>
                  </a:lnTo>
                  <a:lnTo>
                    <a:pt x="38669" y="9404"/>
                  </a:lnTo>
                  <a:lnTo>
                    <a:pt x="38494" y="10546"/>
                  </a:lnTo>
                  <a:lnTo>
                    <a:pt x="38274" y="11689"/>
                  </a:lnTo>
                  <a:lnTo>
                    <a:pt x="38010" y="12787"/>
                  </a:lnTo>
                  <a:lnTo>
                    <a:pt x="37703" y="13886"/>
                  </a:lnTo>
                  <a:lnTo>
                    <a:pt x="37307" y="14940"/>
                  </a:lnTo>
                  <a:lnTo>
                    <a:pt x="36912" y="15995"/>
                  </a:lnTo>
                  <a:lnTo>
                    <a:pt x="36472" y="17049"/>
                  </a:lnTo>
                  <a:lnTo>
                    <a:pt x="35945" y="18104"/>
                  </a:lnTo>
                  <a:lnTo>
                    <a:pt x="35418" y="19071"/>
                  </a:lnTo>
                  <a:lnTo>
                    <a:pt x="34846" y="20037"/>
                  </a:lnTo>
                  <a:lnTo>
                    <a:pt x="34231" y="21004"/>
                  </a:lnTo>
                  <a:lnTo>
                    <a:pt x="33528" y="21971"/>
                  </a:lnTo>
                  <a:lnTo>
                    <a:pt x="32781" y="22850"/>
                  </a:lnTo>
                  <a:lnTo>
                    <a:pt x="31990" y="23728"/>
                  </a:lnTo>
                  <a:lnTo>
                    <a:pt x="31199" y="24519"/>
                  </a:lnTo>
                  <a:lnTo>
                    <a:pt x="30364" y="25266"/>
                  </a:lnTo>
                  <a:lnTo>
                    <a:pt x="29486" y="25969"/>
                  </a:lnTo>
                  <a:lnTo>
                    <a:pt x="28607" y="26629"/>
                  </a:lnTo>
                  <a:lnTo>
                    <a:pt x="27684" y="27244"/>
                  </a:lnTo>
                  <a:lnTo>
                    <a:pt x="26761" y="27771"/>
                  </a:lnTo>
                  <a:lnTo>
                    <a:pt x="25795" y="28254"/>
                  </a:lnTo>
                  <a:lnTo>
                    <a:pt x="24828" y="28650"/>
                  </a:lnTo>
                  <a:lnTo>
                    <a:pt x="23861" y="29001"/>
                  </a:lnTo>
                  <a:lnTo>
                    <a:pt x="22894" y="29309"/>
                  </a:lnTo>
                  <a:lnTo>
                    <a:pt x="21884" y="29529"/>
                  </a:lnTo>
                  <a:lnTo>
                    <a:pt x="20873" y="29660"/>
                  </a:lnTo>
                  <a:lnTo>
                    <a:pt x="19906" y="29748"/>
                  </a:lnTo>
                  <a:lnTo>
                    <a:pt x="18808" y="29792"/>
                  </a:lnTo>
                  <a:lnTo>
                    <a:pt x="17753" y="29704"/>
                  </a:lnTo>
                  <a:lnTo>
                    <a:pt x="16699" y="29573"/>
                  </a:lnTo>
                  <a:lnTo>
                    <a:pt x="15644" y="29353"/>
                  </a:lnTo>
                  <a:lnTo>
                    <a:pt x="14589" y="29089"/>
                  </a:lnTo>
                  <a:lnTo>
                    <a:pt x="13535" y="28738"/>
                  </a:lnTo>
                  <a:lnTo>
                    <a:pt x="12524" y="28298"/>
                  </a:lnTo>
                  <a:lnTo>
                    <a:pt x="11514" y="27815"/>
                  </a:lnTo>
                  <a:lnTo>
                    <a:pt x="10547" y="27244"/>
                  </a:lnTo>
                  <a:lnTo>
                    <a:pt x="9580" y="26629"/>
                  </a:lnTo>
                  <a:lnTo>
                    <a:pt x="8657" y="25969"/>
                  </a:lnTo>
                  <a:lnTo>
                    <a:pt x="7823" y="25222"/>
                  </a:lnTo>
                  <a:lnTo>
                    <a:pt x="6944" y="24431"/>
                  </a:lnTo>
                  <a:lnTo>
                    <a:pt x="6153" y="23597"/>
                  </a:lnTo>
                  <a:lnTo>
                    <a:pt x="5406" y="22718"/>
                  </a:lnTo>
                  <a:lnTo>
                    <a:pt x="4747" y="21751"/>
                  </a:lnTo>
                  <a:lnTo>
                    <a:pt x="4175" y="20872"/>
                  </a:lnTo>
                  <a:lnTo>
                    <a:pt x="3604" y="19949"/>
                  </a:lnTo>
                  <a:lnTo>
                    <a:pt x="3121" y="18983"/>
                  </a:lnTo>
                  <a:lnTo>
                    <a:pt x="2637" y="17972"/>
                  </a:lnTo>
                  <a:lnTo>
                    <a:pt x="2242" y="16962"/>
                  </a:lnTo>
                  <a:lnTo>
                    <a:pt x="1890" y="15907"/>
                  </a:lnTo>
                  <a:lnTo>
                    <a:pt x="1539" y="14852"/>
                  </a:lnTo>
                  <a:lnTo>
                    <a:pt x="1275" y="13754"/>
                  </a:lnTo>
                  <a:lnTo>
                    <a:pt x="1012" y="12655"/>
                  </a:lnTo>
                  <a:lnTo>
                    <a:pt x="836" y="11513"/>
                  </a:lnTo>
                  <a:lnTo>
                    <a:pt x="704" y="10370"/>
                  </a:lnTo>
                  <a:lnTo>
                    <a:pt x="572" y="9228"/>
                  </a:lnTo>
                  <a:lnTo>
                    <a:pt x="528" y="8085"/>
                  </a:lnTo>
                  <a:lnTo>
                    <a:pt x="528" y="6943"/>
                  </a:lnTo>
                  <a:lnTo>
                    <a:pt x="572" y="5757"/>
                  </a:lnTo>
                  <a:lnTo>
                    <a:pt x="660" y="4570"/>
                  </a:lnTo>
                  <a:lnTo>
                    <a:pt x="660" y="4526"/>
                  </a:lnTo>
                  <a:lnTo>
                    <a:pt x="1803" y="4087"/>
                  </a:lnTo>
                  <a:lnTo>
                    <a:pt x="2945" y="3647"/>
                  </a:lnTo>
                  <a:lnTo>
                    <a:pt x="4088" y="3252"/>
                  </a:lnTo>
                  <a:lnTo>
                    <a:pt x="5274" y="2856"/>
                  </a:lnTo>
                  <a:lnTo>
                    <a:pt x="6416" y="2505"/>
                  </a:lnTo>
                  <a:lnTo>
                    <a:pt x="7603" y="2197"/>
                  </a:lnTo>
                  <a:lnTo>
                    <a:pt x="8789" y="1890"/>
                  </a:lnTo>
                  <a:lnTo>
                    <a:pt x="9976" y="1626"/>
                  </a:lnTo>
                  <a:lnTo>
                    <a:pt x="11162" y="1406"/>
                  </a:lnTo>
                  <a:lnTo>
                    <a:pt x="12392" y="1187"/>
                  </a:lnTo>
                  <a:lnTo>
                    <a:pt x="13579" y="1011"/>
                  </a:lnTo>
                  <a:lnTo>
                    <a:pt x="14809" y="835"/>
                  </a:lnTo>
                  <a:lnTo>
                    <a:pt x="15996" y="703"/>
                  </a:lnTo>
                  <a:lnTo>
                    <a:pt x="17226" y="615"/>
                  </a:lnTo>
                  <a:lnTo>
                    <a:pt x="18456" y="572"/>
                  </a:lnTo>
                  <a:lnTo>
                    <a:pt x="19687" y="528"/>
                  </a:lnTo>
                  <a:close/>
                  <a:moveTo>
                    <a:pt x="19687" y="0"/>
                  </a:moveTo>
                  <a:lnTo>
                    <a:pt x="18456" y="44"/>
                  </a:lnTo>
                  <a:lnTo>
                    <a:pt x="17226" y="132"/>
                  </a:lnTo>
                  <a:lnTo>
                    <a:pt x="15996" y="220"/>
                  </a:lnTo>
                  <a:lnTo>
                    <a:pt x="14721" y="352"/>
                  </a:lnTo>
                  <a:lnTo>
                    <a:pt x="13491" y="484"/>
                  </a:lnTo>
                  <a:lnTo>
                    <a:pt x="12261" y="703"/>
                  </a:lnTo>
                  <a:lnTo>
                    <a:pt x="11074" y="879"/>
                  </a:lnTo>
                  <a:lnTo>
                    <a:pt x="9844" y="1143"/>
                  </a:lnTo>
                  <a:lnTo>
                    <a:pt x="8613" y="1406"/>
                  </a:lnTo>
                  <a:lnTo>
                    <a:pt x="7427" y="1714"/>
                  </a:lnTo>
                  <a:lnTo>
                    <a:pt x="6241" y="2022"/>
                  </a:lnTo>
                  <a:lnTo>
                    <a:pt x="5010" y="2417"/>
                  </a:lnTo>
                  <a:lnTo>
                    <a:pt x="3824" y="2769"/>
                  </a:lnTo>
                  <a:lnTo>
                    <a:pt x="2681" y="3208"/>
                  </a:lnTo>
                  <a:lnTo>
                    <a:pt x="1495" y="3647"/>
                  </a:lnTo>
                  <a:lnTo>
                    <a:pt x="353" y="4131"/>
                  </a:lnTo>
                  <a:lnTo>
                    <a:pt x="265" y="4175"/>
                  </a:lnTo>
                  <a:lnTo>
                    <a:pt x="221" y="4219"/>
                  </a:lnTo>
                  <a:lnTo>
                    <a:pt x="221" y="4307"/>
                  </a:lnTo>
                  <a:lnTo>
                    <a:pt x="221" y="4394"/>
                  </a:lnTo>
                  <a:lnTo>
                    <a:pt x="177" y="4526"/>
                  </a:lnTo>
                  <a:lnTo>
                    <a:pt x="45" y="5757"/>
                  </a:lnTo>
                  <a:lnTo>
                    <a:pt x="1" y="6943"/>
                  </a:lnTo>
                  <a:lnTo>
                    <a:pt x="1" y="8129"/>
                  </a:lnTo>
                  <a:lnTo>
                    <a:pt x="89" y="9316"/>
                  </a:lnTo>
                  <a:lnTo>
                    <a:pt x="177" y="10458"/>
                  </a:lnTo>
                  <a:lnTo>
                    <a:pt x="309" y="11645"/>
                  </a:lnTo>
                  <a:lnTo>
                    <a:pt x="528" y="12787"/>
                  </a:lnTo>
                  <a:lnTo>
                    <a:pt x="748" y="13886"/>
                  </a:lnTo>
                  <a:lnTo>
                    <a:pt x="1056" y="14984"/>
                  </a:lnTo>
                  <a:lnTo>
                    <a:pt x="1363" y="16083"/>
                  </a:lnTo>
                  <a:lnTo>
                    <a:pt x="1759" y="17137"/>
                  </a:lnTo>
                  <a:lnTo>
                    <a:pt x="2198" y="18192"/>
                  </a:lnTo>
                  <a:lnTo>
                    <a:pt x="2637" y="19203"/>
                  </a:lnTo>
                  <a:lnTo>
                    <a:pt x="3165" y="20169"/>
                  </a:lnTo>
                  <a:lnTo>
                    <a:pt x="3736" y="21136"/>
                  </a:lnTo>
                  <a:lnTo>
                    <a:pt x="4307" y="22059"/>
                  </a:lnTo>
                  <a:lnTo>
                    <a:pt x="5010" y="22981"/>
                  </a:lnTo>
                  <a:lnTo>
                    <a:pt x="5713" y="23860"/>
                  </a:lnTo>
                  <a:lnTo>
                    <a:pt x="6504" y="24695"/>
                  </a:lnTo>
                  <a:lnTo>
                    <a:pt x="7295" y="25486"/>
                  </a:lnTo>
                  <a:lnTo>
                    <a:pt x="8174" y="26189"/>
                  </a:lnTo>
                  <a:lnTo>
                    <a:pt x="9053" y="26892"/>
                  </a:lnTo>
                  <a:lnTo>
                    <a:pt x="9976" y="27507"/>
                  </a:lnTo>
                  <a:lnTo>
                    <a:pt x="10942" y="28079"/>
                  </a:lnTo>
                  <a:lnTo>
                    <a:pt x="11909" y="28562"/>
                  </a:lnTo>
                  <a:lnTo>
                    <a:pt x="12920" y="29001"/>
                  </a:lnTo>
                  <a:lnTo>
                    <a:pt x="13930" y="29397"/>
                  </a:lnTo>
                  <a:lnTo>
                    <a:pt x="14941" y="29704"/>
                  </a:lnTo>
                  <a:lnTo>
                    <a:pt x="15996" y="29968"/>
                  </a:lnTo>
                  <a:lnTo>
                    <a:pt x="17050" y="30144"/>
                  </a:lnTo>
                  <a:lnTo>
                    <a:pt x="18061" y="30232"/>
                  </a:lnTo>
                  <a:lnTo>
                    <a:pt x="19115" y="30276"/>
                  </a:lnTo>
                  <a:lnTo>
                    <a:pt x="19906" y="30276"/>
                  </a:lnTo>
                  <a:lnTo>
                    <a:pt x="20961" y="30188"/>
                  </a:lnTo>
                  <a:lnTo>
                    <a:pt x="21972" y="30012"/>
                  </a:lnTo>
                  <a:lnTo>
                    <a:pt x="22982" y="29792"/>
                  </a:lnTo>
                  <a:lnTo>
                    <a:pt x="23993" y="29485"/>
                  </a:lnTo>
                  <a:lnTo>
                    <a:pt x="25004" y="29133"/>
                  </a:lnTo>
                  <a:lnTo>
                    <a:pt x="26014" y="28694"/>
                  </a:lnTo>
                  <a:lnTo>
                    <a:pt x="26981" y="28210"/>
                  </a:lnTo>
                  <a:lnTo>
                    <a:pt x="27948" y="27683"/>
                  </a:lnTo>
                  <a:lnTo>
                    <a:pt x="28870" y="27068"/>
                  </a:lnTo>
                  <a:lnTo>
                    <a:pt x="29793" y="26409"/>
                  </a:lnTo>
                  <a:lnTo>
                    <a:pt x="30672" y="25662"/>
                  </a:lnTo>
                  <a:lnTo>
                    <a:pt x="31551" y="24915"/>
                  </a:lnTo>
                  <a:lnTo>
                    <a:pt x="32342" y="24080"/>
                  </a:lnTo>
                  <a:lnTo>
                    <a:pt x="33133" y="23201"/>
                  </a:lnTo>
                  <a:lnTo>
                    <a:pt x="33924" y="22278"/>
                  </a:lnTo>
                  <a:lnTo>
                    <a:pt x="34627" y="21268"/>
                  </a:lnTo>
                  <a:lnTo>
                    <a:pt x="35286" y="20345"/>
                  </a:lnTo>
                  <a:lnTo>
                    <a:pt x="35857" y="19334"/>
                  </a:lnTo>
                  <a:lnTo>
                    <a:pt x="36428" y="18324"/>
                  </a:lnTo>
                  <a:lnTo>
                    <a:pt x="36912" y="17269"/>
                  </a:lnTo>
                  <a:lnTo>
                    <a:pt x="37395" y="16215"/>
                  </a:lnTo>
                  <a:lnTo>
                    <a:pt x="37790" y="15116"/>
                  </a:lnTo>
                  <a:lnTo>
                    <a:pt x="38186" y="14017"/>
                  </a:lnTo>
                  <a:lnTo>
                    <a:pt x="38494" y="12919"/>
                  </a:lnTo>
                  <a:lnTo>
                    <a:pt x="38757" y="11776"/>
                  </a:lnTo>
                  <a:lnTo>
                    <a:pt x="39021" y="10634"/>
                  </a:lnTo>
                  <a:lnTo>
                    <a:pt x="39197" y="9492"/>
                  </a:lnTo>
                  <a:lnTo>
                    <a:pt x="39328" y="8305"/>
                  </a:lnTo>
                  <a:lnTo>
                    <a:pt x="39372" y="7163"/>
                  </a:lnTo>
                  <a:lnTo>
                    <a:pt x="39416" y="6020"/>
                  </a:lnTo>
                  <a:lnTo>
                    <a:pt x="39416" y="4834"/>
                  </a:lnTo>
                  <a:lnTo>
                    <a:pt x="39328" y="3691"/>
                  </a:lnTo>
                  <a:lnTo>
                    <a:pt x="39328" y="3560"/>
                  </a:lnTo>
                  <a:lnTo>
                    <a:pt x="39284" y="3428"/>
                  </a:lnTo>
                  <a:lnTo>
                    <a:pt x="39197" y="3340"/>
                  </a:lnTo>
                  <a:lnTo>
                    <a:pt x="38010" y="2944"/>
                  </a:lnTo>
                  <a:lnTo>
                    <a:pt x="36824" y="2549"/>
                  </a:lnTo>
                  <a:lnTo>
                    <a:pt x="35637" y="2153"/>
                  </a:lnTo>
                  <a:lnTo>
                    <a:pt x="34451" y="1802"/>
                  </a:lnTo>
                  <a:lnTo>
                    <a:pt x="33265" y="1494"/>
                  </a:lnTo>
                  <a:lnTo>
                    <a:pt x="32034" y="1231"/>
                  </a:lnTo>
                  <a:lnTo>
                    <a:pt x="30804" y="967"/>
                  </a:lnTo>
                  <a:lnTo>
                    <a:pt x="29617" y="747"/>
                  </a:lnTo>
                  <a:lnTo>
                    <a:pt x="28387" y="572"/>
                  </a:lnTo>
                  <a:lnTo>
                    <a:pt x="27157" y="396"/>
                  </a:lnTo>
                  <a:lnTo>
                    <a:pt x="25882" y="264"/>
                  </a:lnTo>
                  <a:lnTo>
                    <a:pt x="24652" y="132"/>
                  </a:lnTo>
                  <a:lnTo>
                    <a:pt x="23422" y="88"/>
                  </a:lnTo>
                  <a:lnTo>
                    <a:pt x="22191" y="44"/>
                  </a:lnTo>
                  <a:lnTo>
                    <a:pt x="209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2"/>
            <p:cNvSpPr/>
            <p:nvPr/>
          </p:nvSpPr>
          <p:spPr>
            <a:xfrm flipH="1">
              <a:off x="7339496" y="2918185"/>
              <a:ext cx="24555" cy="71571"/>
            </a:xfrm>
            <a:custGeom>
              <a:rect b="b" l="l" r="r" t="t"/>
              <a:pathLst>
                <a:path extrusionOk="0" h="1539" w="528">
                  <a:moveTo>
                    <a:pt x="264" y="0"/>
                  </a:moveTo>
                  <a:lnTo>
                    <a:pt x="176" y="44"/>
                  </a:lnTo>
                  <a:lnTo>
                    <a:pt x="88" y="88"/>
                  </a:lnTo>
                  <a:lnTo>
                    <a:pt x="44" y="176"/>
                  </a:lnTo>
                  <a:lnTo>
                    <a:pt x="0" y="264"/>
                  </a:lnTo>
                  <a:lnTo>
                    <a:pt x="0" y="1274"/>
                  </a:lnTo>
                  <a:lnTo>
                    <a:pt x="44" y="1362"/>
                  </a:lnTo>
                  <a:lnTo>
                    <a:pt x="88" y="1450"/>
                  </a:lnTo>
                  <a:lnTo>
                    <a:pt x="176" y="1494"/>
                  </a:lnTo>
                  <a:lnTo>
                    <a:pt x="264" y="1538"/>
                  </a:lnTo>
                  <a:lnTo>
                    <a:pt x="352" y="1494"/>
                  </a:lnTo>
                  <a:lnTo>
                    <a:pt x="440" y="1450"/>
                  </a:lnTo>
                  <a:lnTo>
                    <a:pt x="483" y="1362"/>
                  </a:lnTo>
                  <a:lnTo>
                    <a:pt x="527" y="1274"/>
                  </a:lnTo>
                  <a:lnTo>
                    <a:pt x="527" y="264"/>
                  </a:lnTo>
                  <a:lnTo>
                    <a:pt x="483" y="176"/>
                  </a:lnTo>
                  <a:lnTo>
                    <a:pt x="440" y="88"/>
                  </a:lnTo>
                  <a:lnTo>
                    <a:pt x="352" y="44"/>
                  </a:lnTo>
                  <a:lnTo>
                    <a:pt x="2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2"/>
            <p:cNvSpPr/>
            <p:nvPr/>
          </p:nvSpPr>
          <p:spPr>
            <a:xfrm flipH="1">
              <a:off x="7253694" y="2918185"/>
              <a:ext cx="24555" cy="71571"/>
            </a:xfrm>
            <a:custGeom>
              <a:rect b="b" l="l" r="r" t="t"/>
              <a:pathLst>
                <a:path extrusionOk="0" h="1539" w="528">
                  <a:moveTo>
                    <a:pt x="264" y="0"/>
                  </a:moveTo>
                  <a:lnTo>
                    <a:pt x="176" y="44"/>
                  </a:lnTo>
                  <a:lnTo>
                    <a:pt x="89" y="88"/>
                  </a:lnTo>
                  <a:lnTo>
                    <a:pt x="45" y="176"/>
                  </a:lnTo>
                  <a:lnTo>
                    <a:pt x="1" y="264"/>
                  </a:lnTo>
                  <a:lnTo>
                    <a:pt x="1" y="1274"/>
                  </a:lnTo>
                  <a:lnTo>
                    <a:pt x="45" y="1362"/>
                  </a:lnTo>
                  <a:lnTo>
                    <a:pt x="89" y="1450"/>
                  </a:lnTo>
                  <a:lnTo>
                    <a:pt x="176" y="1494"/>
                  </a:lnTo>
                  <a:lnTo>
                    <a:pt x="264" y="1538"/>
                  </a:lnTo>
                  <a:lnTo>
                    <a:pt x="352" y="1494"/>
                  </a:lnTo>
                  <a:lnTo>
                    <a:pt x="440" y="1450"/>
                  </a:lnTo>
                  <a:lnTo>
                    <a:pt x="484" y="1362"/>
                  </a:lnTo>
                  <a:lnTo>
                    <a:pt x="528" y="1274"/>
                  </a:lnTo>
                  <a:lnTo>
                    <a:pt x="528" y="264"/>
                  </a:lnTo>
                  <a:lnTo>
                    <a:pt x="484" y="176"/>
                  </a:lnTo>
                  <a:lnTo>
                    <a:pt x="440" y="88"/>
                  </a:lnTo>
                  <a:lnTo>
                    <a:pt x="352" y="44"/>
                  </a:lnTo>
                  <a:lnTo>
                    <a:pt x="2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2"/>
            <p:cNvSpPr/>
            <p:nvPr/>
          </p:nvSpPr>
          <p:spPr>
            <a:xfrm flipH="1">
              <a:off x="7200539" y="3032588"/>
              <a:ext cx="216667" cy="61387"/>
            </a:xfrm>
            <a:custGeom>
              <a:rect b="b" l="l" r="r" t="t"/>
              <a:pathLst>
                <a:path extrusionOk="0" h="1320" w="4659">
                  <a:moveTo>
                    <a:pt x="4351" y="1"/>
                  </a:moveTo>
                  <a:lnTo>
                    <a:pt x="4263" y="45"/>
                  </a:lnTo>
                  <a:lnTo>
                    <a:pt x="3824" y="352"/>
                  </a:lnTo>
                  <a:lnTo>
                    <a:pt x="3340" y="572"/>
                  </a:lnTo>
                  <a:lnTo>
                    <a:pt x="2857" y="748"/>
                  </a:lnTo>
                  <a:lnTo>
                    <a:pt x="2330" y="792"/>
                  </a:lnTo>
                  <a:lnTo>
                    <a:pt x="1846" y="748"/>
                  </a:lnTo>
                  <a:lnTo>
                    <a:pt x="1319" y="616"/>
                  </a:lnTo>
                  <a:lnTo>
                    <a:pt x="836" y="440"/>
                  </a:lnTo>
                  <a:lnTo>
                    <a:pt x="396" y="133"/>
                  </a:lnTo>
                  <a:lnTo>
                    <a:pt x="308" y="89"/>
                  </a:lnTo>
                  <a:lnTo>
                    <a:pt x="220" y="89"/>
                  </a:lnTo>
                  <a:lnTo>
                    <a:pt x="132" y="133"/>
                  </a:lnTo>
                  <a:lnTo>
                    <a:pt x="45" y="177"/>
                  </a:lnTo>
                  <a:lnTo>
                    <a:pt x="1" y="265"/>
                  </a:lnTo>
                  <a:lnTo>
                    <a:pt x="1" y="396"/>
                  </a:lnTo>
                  <a:lnTo>
                    <a:pt x="45" y="484"/>
                  </a:lnTo>
                  <a:lnTo>
                    <a:pt x="89" y="528"/>
                  </a:lnTo>
                  <a:lnTo>
                    <a:pt x="572" y="880"/>
                  </a:lnTo>
                  <a:lnTo>
                    <a:pt x="1143" y="1099"/>
                  </a:lnTo>
                  <a:lnTo>
                    <a:pt x="1714" y="1231"/>
                  </a:lnTo>
                  <a:lnTo>
                    <a:pt x="2286" y="1319"/>
                  </a:lnTo>
                  <a:lnTo>
                    <a:pt x="2373" y="1319"/>
                  </a:lnTo>
                  <a:lnTo>
                    <a:pt x="2681" y="1275"/>
                  </a:lnTo>
                  <a:lnTo>
                    <a:pt x="2945" y="1231"/>
                  </a:lnTo>
                  <a:lnTo>
                    <a:pt x="3560" y="1055"/>
                  </a:lnTo>
                  <a:lnTo>
                    <a:pt x="4087" y="792"/>
                  </a:lnTo>
                  <a:lnTo>
                    <a:pt x="4351" y="616"/>
                  </a:lnTo>
                  <a:lnTo>
                    <a:pt x="4571" y="440"/>
                  </a:lnTo>
                  <a:lnTo>
                    <a:pt x="4658" y="352"/>
                  </a:lnTo>
                  <a:lnTo>
                    <a:pt x="4658" y="265"/>
                  </a:lnTo>
                  <a:lnTo>
                    <a:pt x="4658" y="177"/>
                  </a:lnTo>
                  <a:lnTo>
                    <a:pt x="4614" y="89"/>
                  </a:lnTo>
                  <a:lnTo>
                    <a:pt x="4527" y="45"/>
                  </a:lnTo>
                  <a:lnTo>
                    <a:pt x="44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2"/>
            <p:cNvSpPr/>
            <p:nvPr/>
          </p:nvSpPr>
          <p:spPr>
            <a:xfrm flipH="1">
              <a:off x="6389259" y="2552377"/>
              <a:ext cx="53202" cy="30693"/>
            </a:xfrm>
            <a:custGeom>
              <a:rect b="b" l="l" r="r" t="t"/>
              <a:pathLst>
                <a:path extrusionOk="0" fill="none" h="660" w="1144">
                  <a:moveTo>
                    <a:pt x="1143" y="1"/>
                  </a:moveTo>
                  <a:lnTo>
                    <a:pt x="1143" y="1"/>
                  </a:lnTo>
                  <a:lnTo>
                    <a:pt x="176" y="177"/>
                  </a:lnTo>
                  <a:lnTo>
                    <a:pt x="176" y="177"/>
                  </a:lnTo>
                  <a:lnTo>
                    <a:pt x="89" y="220"/>
                  </a:lnTo>
                  <a:lnTo>
                    <a:pt x="45" y="308"/>
                  </a:lnTo>
                  <a:lnTo>
                    <a:pt x="1" y="396"/>
                  </a:lnTo>
                  <a:lnTo>
                    <a:pt x="1" y="484"/>
                  </a:lnTo>
                  <a:lnTo>
                    <a:pt x="1" y="484"/>
                  </a:lnTo>
                  <a:lnTo>
                    <a:pt x="45" y="572"/>
                  </a:lnTo>
                  <a:lnTo>
                    <a:pt x="89" y="616"/>
                  </a:lnTo>
                  <a:lnTo>
                    <a:pt x="176" y="660"/>
                  </a:lnTo>
                  <a:lnTo>
                    <a:pt x="220" y="660"/>
                  </a:lnTo>
                  <a:lnTo>
                    <a:pt x="220" y="660"/>
                  </a:lnTo>
                  <a:lnTo>
                    <a:pt x="308" y="660"/>
                  </a:lnTo>
                  <a:lnTo>
                    <a:pt x="308" y="660"/>
                  </a:lnTo>
                  <a:lnTo>
                    <a:pt x="967" y="528"/>
                  </a:lnTo>
                  <a:lnTo>
                    <a:pt x="967" y="528"/>
                  </a:lnTo>
                  <a:lnTo>
                    <a:pt x="114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2"/>
            <p:cNvSpPr/>
            <p:nvPr/>
          </p:nvSpPr>
          <p:spPr>
            <a:xfrm flipH="1">
              <a:off x="6221702" y="2525823"/>
              <a:ext cx="149235" cy="47063"/>
            </a:xfrm>
            <a:custGeom>
              <a:rect b="b" l="l" r="r" t="t"/>
              <a:pathLst>
                <a:path extrusionOk="0" fill="none" h="1012" w="3209">
                  <a:moveTo>
                    <a:pt x="3208" y="1"/>
                  </a:moveTo>
                  <a:lnTo>
                    <a:pt x="3208" y="1"/>
                  </a:lnTo>
                  <a:lnTo>
                    <a:pt x="1714" y="220"/>
                  </a:lnTo>
                  <a:lnTo>
                    <a:pt x="176" y="440"/>
                  </a:lnTo>
                  <a:lnTo>
                    <a:pt x="176" y="440"/>
                  </a:lnTo>
                  <a:lnTo>
                    <a:pt x="1" y="1011"/>
                  </a:lnTo>
                  <a:lnTo>
                    <a:pt x="1" y="1011"/>
                  </a:lnTo>
                  <a:lnTo>
                    <a:pt x="1539" y="748"/>
                  </a:lnTo>
                  <a:lnTo>
                    <a:pt x="3076" y="528"/>
                  </a:lnTo>
                  <a:lnTo>
                    <a:pt x="3076" y="528"/>
                  </a:lnTo>
                  <a:lnTo>
                    <a:pt x="320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2"/>
            <p:cNvSpPr/>
            <p:nvPr/>
          </p:nvSpPr>
          <p:spPr>
            <a:xfrm flipH="1">
              <a:off x="6579325" y="2795552"/>
              <a:ext cx="42971" cy="28647"/>
            </a:xfrm>
            <a:custGeom>
              <a:rect b="b" l="l" r="r" t="t"/>
              <a:pathLst>
                <a:path extrusionOk="0" fill="none" h="616" w="924">
                  <a:moveTo>
                    <a:pt x="924" y="1"/>
                  </a:moveTo>
                  <a:lnTo>
                    <a:pt x="924" y="1"/>
                  </a:lnTo>
                  <a:lnTo>
                    <a:pt x="221" y="133"/>
                  </a:lnTo>
                  <a:lnTo>
                    <a:pt x="221" y="133"/>
                  </a:lnTo>
                  <a:lnTo>
                    <a:pt x="133" y="177"/>
                  </a:lnTo>
                  <a:lnTo>
                    <a:pt x="45" y="220"/>
                  </a:lnTo>
                  <a:lnTo>
                    <a:pt x="1" y="308"/>
                  </a:lnTo>
                  <a:lnTo>
                    <a:pt x="1" y="440"/>
                  </a:lnTo>
                  <a:lnTo>
                    <a:pt x="1" y="440"/>
                  </a:lnTo>
                  <a:lnTo>
                    <a:pt x="45" y="528"/>
                  </a:lnTo>
                  <a:lnTo>
                    <a:pt x="89" y="572"/>
                  </a:lnTo>
                  <a:lnTo>
                    <a:pt x="177" y="616"/>
                  </a:lnTo>
                  <a:lnTo>
                    <a:pt x="264" y="616"/>
                  </a:lnTo>
                  <a:lnTo>
                    <a:pt x="264" y="616"/>
                  </a:lnTo>
                  <a:lnTo>
                    <a:pt x="308" y="616"/>
                  </a:lnTo>
                  <a:lnTo>
                    <a:pt x="308" y="616"/>
                  </a:lnTo>
                  <a:lnTo>
                    <a:pt x="748" y="528"/>
                  </a:lnTo>
                  <a:lnTo>
                    <a:pt x="748" y="528"/>
                  </a:lnTo>
                  <a:lnTo>
                    <a:pt x="92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2"/>
            <p:cNvSpPr/>
            <p:nvPr/>
          </p:nvSpPr>
          <p:spPr>
            <a:xfrm flipH="1">
              <a:off x="6454692" y="2773090"/>
              <a:ext cx="106264" cy="42971"/>
            </a:xfrm>
            <a:custGeom>
              <a:rect b="b" l="l" r="r" t="t"/>
              <a:pathLst>
                <a:path extrusionOk="0" fill="none" h="924" w="2285">
                  <a:moveTo>
                    <a:pt x="2285" y="0"/>
                  </a:moveTo>
                  <a:lnTo>
                    <a:pt x="2285" y="0"/>
                  </a:lnTo>
                  <a:lnTo>
                    <a:pt x="132" y="352"/>
                  </a:lnTo>
                  <a:lnTo>
                    <a:pt x="132" y="352"/>
                  </a:lnTo>
                  <a:lnTo>
                    <a:pt x="0" y="923"/>
                  </a:lnTo>
                  <a:lnTo>
                    <a:pt x="0" y="923"/>
                  </a:lnTo>
                  <a:lnTo>
                    <a:pt x="2197" y="528"/>
                  </a:lnTo>
                  <a:lnTo>
                    <a:pt x="2197" y="528"/>
                  </a:lnTo>
                  <a:lnTo>
                    <a:pt x="22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2"/>
            <p:cNvSpPr/>
            <p:nvPr/>
          </p:nvSpPr>
          <p:spPr>
            <a:xfrm flipH="1">
              <a:off x="6254395" y="2746535"/>
              <a:ext cx="179881" cy="47017"/>
            </a:xfrm>
            <a:custGeom>
              <a:rect b="b" l="l" r="r" t="t"/>
              <a:pathLst>
                <a:path extrusionOk="0" fill="none" h="1011" w="3868">
                  <a:moveTo>
                    <a:pt x="3867" y="0"/>
                  </a:moveTo>
                  <a:lnTo>
                    <a:pt x="3867" y="0"/>
                  </a:lnTo>
                  <a:lnTo>
                    <a:pt x="1978" y="220"/>
                  </a:lnTo>
                  <a:lnTo>
                    <a:pt x="132" y="484"/>
                  </a:lnTo>
                  <a:lnTo>
                    <a:pt x="132" y="484"/>
                  </a:lnTo>
                  <a:lnTo>
                    <a:pt x="0" y="1011"/>
                  </a:lnTo>
                  <a:lnTo>
                    <a:pt x="0" y="1011"/>
                  </a:lnTo>
                  <a:lnTo>
                    <a:pt x="1934" y="747"/>
                  </a:lnTo>
                  <a:lnTo>
                    <a:pt x="3867" y="484"/>
                  </a:lnTo>
                  <a:lnTo>
                    <a:pt x="3867" y="484"/>
                  </a:lnTo>
                  <a:lnTo>
                    <a:pt x="386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2"/>
            <p:cNvSpPr/>
            <p:nvPr/>
          </p:nvSpPr>
          <p:spPr>
            <a:xfrm flipH="1">
              <a:off x="6616111" y="3365703"/>
              <a:ext cx="63386" cy="32740"/>
            </a:xfrm>
            <a:custGeom>
              <a:rect b="b" l="l" r="r" t="t"/>
              <a:pathLst>
                <a:path extrusionOk="0" fill="none" h="704" w="1363">
                  <a:moveTo>
                    <a:pt x="264" y="0"/>
                  </a:moveTo>
                  <a:lnTo>
                    <a:pt x="264" y="0"/>
                  </a:lnTo>
                  <a:lnTo>
                    <a:pt x="176" y="44"/>
                  </a:lnTo>
                  <a:lnTo>
                    <a:pt x="88" y="44"/>
                  </a:lnTo>
                  <a:lnTo>
                    <a:pt x="44" y="132"/>
                  </a:lnTo>
                  <a:lnTo>
                    <a:pt x="0" y="220"/>
                  </a:lnTo>
                  <a:lnTo>
                    <a:pt x="0" y="220"/>
                  </a:lnTo>
                  <a:lnTo>
                    <a:pt x="0" y="308"/>
                  </a:lnTo>
                  <a:lnTo>
                    <a:pt x="44" y="396"/>
                  </a:lnTo>
                  <a:lnTo>
                    <a:pt x="132" y="484"/>
                  </a:lnTo>
                  <a:lnTo>
                    <a:pt x="220" y="528"/>
                  </a:lnTo>
                  <a:lnTo>
                    <a:pt x="220" y="528"/>
                  </a:lnTo>
                  <a:lnTo>
                    <a:pt x="1363" y="703"/>
                  </a:lnTo>
                  <a:lnTo>
                    <a:pt x="1363" y="703"/>
                  </a:lnTo>
                  <a:lnTo>
                    <a:pt x="1275" y="176"/>
                  </a:lnTo>
                  <a:lnTo>
                    <a:pt x="1275" y="176"/>
                  </a:lnTo>
                  <a:lnTo>
                    <a:pt x="308" y="0"/>
                  </a:lnTo>
                  <a:lnTo>
                    <a:pt x="308" y="0"/>
                  </a:lnTo>
                  <a:lnTo>
                    <a:pt x="26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2"/>
            <p:cNvSpPr/>
            <p:nvPr/>
          </p:nvSpPr>
          <p:spPr>
            <a:xfrm flipH="1">
              <a:off x="6015313" y="3627247"/>
              <a:ext cx="210528" cy="47063"/>
            </a:xfrm>
            <a:custGeom>
              <a:rect b="b" l="l" r="r" t="t"/>
              <a:pathLst>
                <a:path extrusionOk="0" fill="none" h="1012" w="4527">
                  <a:moveTo>
                    <a:pt x="0" y="1"/>
                  </a:moveTo>
                  <a:lnTo>
                    <a:pt x="0" y="1"/>
                  </a:lnTo>
                  <a:lnTo>
                    <a:pt x="88" y="528"/>
                  </a:lnTo>
                  <a:lnTo>
                    <a:pt x="88" y="528"/>
                  </a:lnTo>
                  <a:lnTo>
                    <a:pt x="2329" y="792"/>
                  </a:lnTo>
                  <a:lnTo>
                    <a:pt x="4526" y="1011"/>
                  </a:lnTo>
                  <a:lnTo>
                    <a:pt x="4526" y="1011"/>
                  </a:lnTo>
                  <a:lnTo>
                    <a:pt x="4482" y="528"/>
                  </a:lnTo>
                  <a:lnTo>
                    <a:pt x="4482" y="528"/>
                  </a:lnTo>
                  <a:lnTo>
                    <a:pt x="2241" y="264"/>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2"/>
            <p:cNvSpPr/>
            <p:nvPr/>
          </p:nvSpPr>
          <p:spPr>
            <a:xfrm flipH="1">
              <a:off x="6597695" y="3020357"/>
              <a:ext cx="32740" cy="175789"/>
            </a:xfrm>
            <a:custGeom>
              <a:rect b="b" l="l" r="r" t="t"/>
              <a:pathLst>
                <a:path extrusionOk="0" fill="none" h="3780" w="704">
                  <a:moveTo>
                    <a:pt x="703" y="0"/>
                  </a:moveTo>
                  <a:lnTo>
                    <a:pt x="176" y="88"/>
                  </a:lnTo>
                  <a:lnTo>
                    <a:pt x="176" y="88"/>
                  </a:lnTo>
                  <a:lnTo>
                    <a:pt x="44" y="1934"/>
                  </a:lnTo>
                  <a:lnTo>
                    <a:pt x="0" y="3735"/>
                  </a:lnTo>
                  <a:lnTo>
                    <a:pt x="527" y="3779"/>
                  </a:lnTo>
                  <a:lnTo>
                    <a:pt x="527" y="3779"/>
                  </a:lnTo>
                  <a:lnTo>
                    <a:pt x="527" y="2812"/>
                  </a:lnTo>
                  <a:lnTo>
                    <a:pt x="571" y="1890"/>
                  </a:lnTo>
                  <a:lnTo>
                    <a:pt x="615" y="923"/>
                  </a:lnTo>
                  <a:lnTo>
                    <a:pt x="70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2"/>
            <p:cNvSpPr/>
            <p:nvPr/>
          </p:nvSpPr>
          <p:spPr>
            <a:xfrm flipH="1">
              <a:off x="6544586" y="2738350"/>
              <a:ext cx="73617" cy="261591"/>
            </a:xfrm>
            <a:custGeom>
              <a:rect b="b" l="l" r="r" t="t"/>
              <a:pathLst>
                <a:path extrusionOk="0" fill="none" h="5625" w="1583">
                  <a:moveTo>
                    <a:pt x="1363" y="0"/>
                  </a:moveTo>
                  <a:lnTo>
                    <a:pt x="1363" y="0"/>
                  </a:lnTo>
                  <a:lnTo>
                    <a:pt x="1187" y="44"/>
                  </a:lnTo>
                  <a:lnTo>
                    <a:pt x="1143" y="88"/>
                  </a:lnTo>
                  <a:lnTo>
                    <a:pt x="1099" y="176"/>
                  </a:lnTo>
                  <a:lnTo>
                    <a:pt x="1099" y="176"/>
                  </a:lnTo>
                  <a:lnTo>
                    <a:pt x="836" y="1231"/>
                  </a:lnTo>
                  <a:lnTo>
                    <a:pt x="836" y="1231"/>
                  </a:lnTo>
                  <a:lnTo>
                    <a:pt x="660" y="1758"/>
                  </a:lnTo>
                  <a:lnTo>
                    <a:pt x="660" y="1758"/>
                  </a:lnTo>
                  <a:lnTo>
                    <a:pt x="484" y="2725"/>
                  </a:lnTo>
                  <a:lnTo>
                    <a:pt x="264" y="3691"/>
                  </a:lnTo>
                  <a:lnTo>
                    <a:pt x="133" y="4658"/>
                  </a:lnTo>
                  <a:lnTo>
                    <a:pt x="1" y="5625"/>
                  </a:lnTo>
                  <a:lnTo>
                    <a:pt x="484" y="5537"/>
                  </a:lnTo>
                  <a:lnTo>
                    <a:pt x="484" y="5537"/>
                  </a:lnTo>
                  <a:lnTo>
                    <a:pt x="660" y="4570"/>
                  </a:lnTo>
                  <a:lnTo>
                    <a:pt x="792" y="3560"/>
                  </a:lnTo>
                  <a:lnTo>
                    <a:pt x="1011" y="2593"/>
                  </a:lnTo>
                  <a:lnTo>
                    <a:pt x="1231" y="1670"/>
                  </a:lnTo>
                  <a:lnTo>
                    <a:pt x="1231" y="1670"/>
                  </a:lnTo>
                  <a:lnTo>
                    <a:pt x="1363" y="1099"/>
                  </a:lnTo>
                  <a:lnTo>
                    <a:pt x="1363" y="1099"/>
                  </a:lnTo>
                  <a:lnTo>
                    <a:pt x="1583" y="308"/>
                  </a:lnTo>
                  <a:lnTo>
                    <a:pt x="1583" y="308"/>
                  </a:lnTo>
                  <a:lnTo>
                    <a:pt x="1583" y="220"/>
                  </a:lnTo>
                  <a:lnTo>
                    <a:pt x="1583" y="132"/>
                  </a:lnTo>
                  <a:lnTo>
                    <a:pt x="1495" y="44"/>
                  </a:lnTo>
                  <a:lnTo>
                    <a:pt x="1407" y="0"/>
                  </a:lnTo>
                  <a:lnTo>
                    <a:pt x="1407" y="0"/>
                  </a:lnTo>
                  <a:lnTo>
                    <a:pt x="13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2"/>
            <p:cNvSpPr/>
            <p:nvPr/>
          </p:nvSpPr>
          <p:spPr>
            <a:xfrm flipH="1">
              <a:off x="5337783" y="3982837"/>
              <a:ext cx="1093061" cy="298311"/>
            </a:xfrm>
            <a:custGeom>
              <a:rect b="b" l="l" r="r" t="t"/>
              <a:pathLst>
                <a:path extrusionOk="0" h="6548" w="23993">
                  <a:moveTo>
                    <a:pt x="10766" y="0"/>
                  </a:moveTo>
                  <a:lnTo>
                    <a:pt x="9579" y="44"/>
                  </a:lnTo>
                  <a:lnTo>
                    <a:pt x="8437" y="132"/>
                  </a:lnTo>
                  <a:lnTo>
                    <a:pt x="7338" y="264"/>
                  </a:lnTo>
                  <a:lnTo>
                    <a:pt x="6284" y="396"/>
                  </a:lnTo>
                  <a:lnTo>
                    <a:pt x="5317" y="571"/>
                  </a:lnTo>
                  <a:lnTo>
                    <a:pt x="4394" y="747"/>
                  </a:lnTo>
                  <a:lnTo>
                    <a:pt x="3516" y="967"/>
                  </a:lnTo>
                  <a:lnTo>
                    <a:pt x="2769" y="1186"/>
                  </a:lnTo>
                  <a:lnTo>
                    <a:pt x="2065" y="1450"/>
                  </a:lnTo>
                  <a:lnTo>
                    <a:pt x="1450" y="1714"/>
                  </a:lnTo>
                  <a:lnTo>
                    <a:pt x="967" y="2021"/>
                  </a:lnTo>
                  <a:lnTo>
                    <a:pt x="528" y="2285"/>
                  </a:lnTo>
                  <a:lnTo>
                    <a:pt x="264" y="2637"/>
                  </a:lnTo>
                  <a:lnTo>
                    <a:pt x="132" y="2768"/>
                  </a:lnTo>
                  <a:lnTo>
                    <a:pt x="88" y="2944"/>
                  </a:lnTo>
                  <a:lnTo>
                    <a:pt x="0" y="3120"/>
                  </a:lnTo>
                  <a:lnTo>
                    <a:pt x="0" y="3296"/>
                  </a:lnTo>
                  <a:lnTo>
                    <a:pt x="0" y="3471"/>
                  </a:lnTo>
                  <a:lnTo>
                    <a:pt x="88" y="3603"/>
                  </a:lnTo>
                  <a:lnTo>
                    <a:pt x="132" y="3779"/>
                  </a:lnTo>
                  <a:lnTo>
                    <a:pt x="264" y="3955"/>
                  </a:lnTo>
                  <a:lnTo>
                    <a:pt x="528" y="4262"/>
                  </a:lnTo>
                  <a:lnTo>
                    <a:pt x="967" y="4570"/>
                  </a:lnTo>
                  <a:lnTo>
                    <a:pt x="1450" y="4834"/>
                  </a:lnTo>
                  <a:lnTo>
                    <a:pt x="2065" y="5097"/>
                  </a:lnTo>
                  <a:lnTo>
                    <a:pt x="2769" y="5361"/>
                  </a:lnTo>
                  <a:lnTo>
                    <a:pt x="3516" y="5625"/>
                  </a:lnTo>
                  <a:lnTo>
                    <a:pt x="4394" y="5800"/>
                  </a:lnTo>
                  <a:lnTo>
                    <a:pt x="5317" y="6020"/>
                  </a:lnTo>
                  <a:lnTo>
                    <a:pt x="6284" y="6152"/>
                  </a:lnTo>
                  <a:lnTo>
                    <a:pt x="7338" y="6328"/>
                  </a:lnTo>
                  <a:lnTo>
                    <a:pt x="8437" y="6415"/>
                  </a:lnTo>
                  <a:lnTo>
                    <a:pt x="9579" y="6503"/>
                  </a:lnTo>
                  <a:lnTo>
                    <a:pt x="10766" y="6547"/>
                  </a:lnTo>
                  <a:lnTo>
                    <a:pt x="13227" y="6547"/>
                  </a:lnTo>
                  <a:lnTo>
                    <a:pt x="14413" y="6503"/>
                  </a:lnTo>
                  <a:lnTo>
                    <a:pt x="15555" y="6415"/>
                  </a:lnTo>
                  <a:lnTo>
                    <a:pt x="16698" y="6328"/>
                  </a:lnTo>
                  <a:lnTo>
                    <a:pt x="17709" y="6152"/>
                  </a:lnTo>
                  <a:lnTo>
                    <a:pt x="18719" y="6020"/>
                  </a:lnTo>
                  <a:lnTo>
                    <a:pt x="19642" y="5800"/>
                  </a:lnTo>
                  <a:lnTo>
                    <a:pt x="20477" y="5625"/>
                  </a:lnTo>
                  <a:lnTo>
                    <a:pt x="21268" y="5361"/>
                  </a:lnTo>
                  <a:lnTo>
                    <a:pt x="21971" y="5097"/>
                  </a:lnTo>
                  <a:lnTo>
                    <a:pt x="22542" y="4834"/>
                  </a:lnTo>
                  <a:lnTo>
                    <a:pt x="23069" y="4570"/>
                  </a:lnTo>
                  <a:lnTo>
                    <a:pt x="23465" y="4262"/>
                  </a:lnTo>
                  <a:lnTo>
                    <a:pt x="23772" y="3955"/>
                  </a:lnTo>
                  <a:lnTo>
                    <a:pt x="23860" y="3779"/>
                  </a:lnTo>
                  <a:lnTo>
                    <a:pt x="23948" y="3603"/>
                  </a:lnTo>
                  <a:lnTo>
                    <a:pt x="23992" y="3471"/>
                  </a:lnTo>
                  <a:lnTo>
                    <a:pt x="23992" y="3296"/>
                  </a:lnTo>
                  <a:lnTo>
                    <a:pt x="23992" y="3120"/>
                  </a:lnTo>
                  <a:lnTo>
                    <a:pt x="23948" y="2944"/>
                  </a:lnTo>
                  <a:lnTo>
                    <a:pt x="23860" y="2768"/>
                  </a:lnTo>
                  <a:lnTo>
                    <a:pt x="23772" y="2637"/>
                  </a:lnTo>
                  <a:lnTo>
                    <a:pt x="23465" y="2285"/>
                  </a:lnTo>
                  <a:lnTo>
                    <a:pt x="23069" y="2021"/>
                  </a:lnTo>
                  <a:lnTo>
                    <a:pt x="22542" y="1714"/>
                  </a:lnTo>
                  <a:lnTo>
                    <a:pt x="21971" y="1450"/>
                  </a:lnTo>
                  <a:lnTo>
                    <a:pt x="21268" y="1186"/>
                  </a:lnTo>
                  <a:lnTo>
                    <a:pt x="20477" y="967"/>
                  </a:lnTo>
                  <a:lnTo>
                    <a:pt x="19642" y="747"/>
                  </a:lnTo>
                  <a:lnTo>
                    <a:pt x="18719" y="571"/>
                  </a:lnTo>
                  <a:lnTo>
                    <a:pt x="17709" y="396"/>
                  </a:lnTo>
                  <a:lnTo>
                    <a:pt x="16698" y="264"/>
                  </a:lnTo>
                  <a:lnTo>
                    <a:pt x="15555" y="132"/>
                  </a:lnTo>
                  <a:lnTo>
                    <a:pt x="14413" y="44"/>
                  </a:lnTo>
                  <a:lnTo>
                    <a:pt x="132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2"/>
            <p:cNvSpPr/>
            <p:nvPr/>
          </p:nvSpPr>
          <p:spPr>
            <a:xfrm flipH="1">
              <a:off x="4917424" y="2223178"/>
              <a:ext cx="1907811" cy="1909816"/>
            </a:xfrm>
            <a:custGeom>
              <a:rect b="b" l="l" r="r" t="t"/>
              <a:pathLst>
                <a:path extrusionOk="0" h="41921" w="41877">
                  <a:moveTo>
                    <a:pt x="20961" y="1"/>
                  </a:moveTo>
                  <a:lnTo>
                    <a:pt x="19862" y="45"/>
                  </a:lnTo>
                  <a:lnTo>
                    <a:pt x="18808" y="133"/>
                  </a:lnTo>
                  <a:lnTo>
                    <a:pt x="17753" y="265"/>
                  </a:lnTo>
                  <a:lnTo>
                    <a:pt x="16698" y="440"/>
                  </a:lnTo>
                  <a:lnTo>
                    <a:pt x="15688" y="704"/>
                  </a:lnTo>
                  <a:lnTo>
                    <a:pt x="14721" y="968"/>
                  </a:lnTo>
                  <a:lnTo>
                    <a:pt x="13754" y="1275"/>
                  </a:lnTo>
                  <a:lnTo>
                    <a:pt x="12788" y="1671"/>
                  </a:lnTo>
                  <a:lnTo>
                    <a:pt x="11865" y="2066"/>
                  </a:lnTo>
                  <a:lnTo>
                    <a:pt x="10942" y="2550"/>
                  </a:lnTo>
                  <a:lnTo>
                    <a:pt x="10063" y="3033"/>
                  </a:lnTo>
                  <a:lnTo>
                    <a:pt x="9228" y="3604"/>
                  </a:lnTo>
                  <a:lnTo>
                    <a:pt x="8394" y="4175"/>
                  </a:lnTo>
                  <a:lnTo>
                    <a:pt x="7603" y="4791"/>
                  </a:lnTo>
                  <a:lnTo>
                    <a:pt x="6856" y="5450"/>
                  </a:lnTo>
                  <a:lnTo>
                    <a:pt x="6153" y="6153"/>
                  </a:lnTo>
                  <a:lnTo>
                    <a:pt x="5449" y="6900"/>
                  </a:lnTo>
                  <a:lnTo>
                    <a:pt x="4790" y="7647"/>
                  </a:lnTo>
                  <a:lnTo>
                    <a:pt x="4175" y="8438"/>
                  </a:lnTo>
                  <a:lnTo>
                    <a:pt x="3560" y="9273"/>
                  </a:lnTo>
                  <a:lnTo>
                    <a:pt x="3033" y="10107"/>
                  </a:lnTo>
                  <a:lnTo>
                    <a:pt x="2505" y="10986"/>
                  </a:lnTo>
                  <a:lnTo>
                    <a:pt x="2066" y="11865"/>
                  </a:lnTo>
                  <a:lnTo>
                    <a:pt x="1627" y="12832"/>
                  </a:lnTo>
                  <a:lnTo>
                    <a:pt x="1275" y="13754"/>
                  </a:lnTo>
                  <a:lnTo>
                    <a:pt x="924" y="14721"/>
                  </a:lnTo>
                  <a:lnTo>
                    <a:pt x="660" y="15732"/>
                  </a:lnTo>
                  <a:lnTo>
                    <a:pt x="440" y="16742"/>
                  </a:lnTo>
                  <a:lnTo>
                    <a:pt x="220" y="17797"/>
                  </a:lnTo>
                  <a:lnTo>
                    <a:pt x="89" y="18808"/>
                  </a:lnTo>
                  <a:lnTo>
                    <a:pt x="45" y="19906"/>
                  </a:lnTo>
                  <a:lnTo>
                    <a:pt x="1" y="20961"/>
                  </a:lnTo>
                  <a:lnTo>
                    <a:pt x="45" y="22059"/>
                  </a:lnTo>
                  <a:lnTo>
                    <a:pt x="89" y="23114"/>
                  </a:lnTo>
                  <a:lnTo>
                    <a:pt x="220" y="24169"/>
                  </a:lnTo>
                  <a:lnTo>
                    <a:pt x="440" y="25179"/>
                  </a:lnTo>
                  <a:lnTo>
                    <a:pt x="660" y="26190"/>
                  </a:lnTo>
                  <a:lnTo>
                    <a:pt x="924" y="27200"/>
                  </a:lnTo>
                  <a:lnTo>
                    <a:pt x="1275" y="28167"/>
                  </a:lnTo>
                  <a:lnTo>
                    <a:pt x="1627" y="29134"/>
                  </a:lnTo>
                  <a:lnTo>
                    <a:pt x="2066" y="30057"/>
                  </a:lnTo>
                  <a:lnTo>
                    <a:pt x="2505" y="30935"/>
                  </a:lnTo>
                  <a:lnTo>
                    <a:pt x="3033" y="31814"/>
                  </a:lnTo>
                  <a:lnTo>
                    <a:pt x="3560" y="32693"/>
                  </a:lnTo>
                  <a:lnTo>
                    <a:pt x="4175" y="33484"/>
                  </a:lnTo>
                  <a:lnTo>
                    <a:pt x="4790" y="34275"/>
                  </a:lnTo>
                  <a:lnTo>
                    <a:pt x="5449" y="35066"/>
                  </a:lnTo>
                  <a:lnTo>
                    <a:pt x="6153" y="35769"/>
                  </a:lnTo>
                  <a:lnTo>
                    <a:pt x="6856" y="36472"/>
                  </a:lnTo>
                  <a:lnTo>
                    <a:pt x="7603" y="37131"/>
                  </a:lnTo>
                  <a:lnTo>
                    <a:pt x="8394" y="37746"/>
                  </a:lnTo>
                  <a:lnTo>
                    <a:pt x="9228" y="38318"/>
                  </a:lnTo>
                  <a:lnTo>
                    <a:pt x="10063" y="38889"/>
                  </a:lnTo>
                  <a:lnTo>
                    <a:pt x="10942" y="39372"/>
                  </a:lnTo>
                  <a:lnTo>
                    <a:pt x="11865" y="39855"/>
                  </a:lnTo>
                  <a:lnTo>
                    <a:pt x="12788" y="40251"/>
                  </a:lnTo>
                  <a:lnTo>
                    <a:pt x="13754" y="40646"/>
                  </a:lnTo>
                  <a:lnTo>
                    <a:pt x="14721" y="40954"/>
                  </a:lnTo>
                  <a:lnTo>
                    <a:pt x="15688" y="41262"/>
                  </a:lnTo>
                  <a:lnTo>
                    <a:pt x="16698" y="41481"/>
                  </a:lnTo>
                  <a:lnTo>
                    <a:pt x="17753" y="41657"/>
                  </a:lnTo>
                  <a:lnTo>
                    <a:pt x="18808" y="41789"/>
                  </a:lnTo>
                  <a:lnTo>
                    <a:pt x="19862" y="41877"/>
                  </a:lnTo>
                  <a:lnTo>
                    <a:pt x="20961" y="41921"/>
                  </a:lnTo>
                  <a:lnTo>
                    <a:pt x="22015" y="41877"/>
                  </a:lnTo>
                  <a:lnTo>
                    <a:pt x="23070" y="41789"/>
                  </a:lnTo>
                  <a:lnTo>
                    <a:pt x="24125" y="41657"/>
                  </a:lnTo>
                  <a:lnTo>
                    <a:pt x="25179" y="41481"/>
                  </a:lnTo>
                  <a:lnTo>
                    <a:pt x="26190" y="41262"/>
                  </a:lnTo>
                  <a:lnTo>
                    <a:pt x="27156" y="40954"/>
                  </a:lnTo>
                  <a:lnTo>
                    <a:pt x="28123" y="40646"/>
                  </a:lnTo>
                  <a:lnTo>
                    <a:pt x="29090" y="40251"/>
                  </a:lnTo>
                  <a:lnTo>
                    <a:pt x="30013" y="39855"/>
                  </a:lnTo>
                  <a:lnTo>
                    <a:pt x="30935" y="39372"/>
                  </a:lnTo>
                  <a:lnTo>
                    <a:pt x="31814" y="38889"/>
                  </a:lnTo>
                  <a:lnTo>
                    <a:pt x="32649" y="38318"/>
                  </a:lnTo>
                  <a:lnTo>
                    <a:pt x="33484" y="37746"/>
                  </a:lnTo>
                  <a:lnTo>
                    <a:pt x="34275" y="37131"/>
                  </a:lnTo>
                  <a:lnTo>
                    <a:pt x="35022" y="36472"/>
                  </a:lnTo>
                  <a:lnTo>
                    <a:pt x="35769" y="35769"/>
                  </a:lnTo>
                  <a:lnTo>
                    <a:pt x="36428" y="35066"/>
                  </a:lnTo>
                  <a:lnTo>
                    <a:pt x="37087" y="34275"/>
                  </a:lnTo>
                  <a:lnTo>
                    <a:pt x="37702" y="33484"/>
                  </a:lnTo>
                  <a:lnTo>
                    <a:pt x="38318" y="32693"/>
                  </a:lnTo>
                  <a:lnTo>
                    <a:pt x="38845" y="31814"/>
                  </a:lnTo>
                  <a:lnTo>
                    <a:pt x="39372" y="30935"/>
                  </a:lnTo>
                  <a:lnTo>
                    <a:pt x="39812" y="30057"/>
                  </a:lnTo>
                  <a:lnTo>
                    <a:pt x="40251" y="29134"/>
                  </a:lnTo>
                  <a:lnTo>
                    <a:pt x="40603" y="28167"/>
                  </a:lnTo>
                  <a:lnTo>
                    <a:pt x="40954" y="27200"/>
                  </a:lnTo>
                  <a:lnTo>
                    <a:pt x="41218" y="26190"/>
                  </a:lnTo>
                  <a:lnTo>
                    <a:pt x="41437" y="25179"/>
                  </a:lnTo>
                  <a:lnTo>
                    <a:pt x="41657" y="24169"/>
                  </a:lnTo>
                  <a:lnTo>
                    <a:pt x="41789" y="23114"/>
                  </a:lnTo>
                  <a:lnTo>
                    <a:pt x="41877" y="22059"/>
                  </a:lnTo>
                  <a:lnTo>
                    <a:pt x="41877" y="20961"/>
                  </a:lnTo>
                  <a:lnTo>
                    <a:pt x="41877" y="19906"/>
                  </a:lnTo>
                  <a:lnTo>
                    <a:pt x="41789" y="18808"/>
                  </a:lnTo>
                  <a:lnTo>
                    <a:pt x="41657" y="17797"/>
                  </a:lnTo>
                  <a:lnTo>
                    <a:pt x="41437" y="16742"/>
                  </a:lnTo>
                  <a:lnTo>
                    <a:pt x="41218" y="15732"/>
                  </a:lnTo>
                  <a:lnTo>
                    <a:pt x="40954" y="14721"/>
                  </a:lnTo>
                  <a:lnTo>
                    <a:pt x="40603" y="13754"/>
                  </a:lnTo>
                  <a:lnTo>
                    <a:pt x="40251" y="12832"/>
                  </a:lnTo>
                  <a:lnTo>
                    <a:pt x="39812" y="11865"/>
                  </a:lnTo>
                  <a:lnTo>
                    <a:pt x="39372" y="10986"/>
                  </a:lnTo>
                  <a:lnTo>
                    <a:pt x="38845" y="10107"/>
                  </a:lnTo>
                  <a:lnTo>
                    <a:pt x="38318" y="9273"/>
                  </a:lnTo>
                  <a:lnTo>
                    <a:pt x="37702" y="8438"/>
                  </a:lnTo>
                  <a:lnTo>
                    <a:pt x="37087" y="7647"/>
                  </a:lnTo>
                  <a:lnTo>
                    <a:pt x="36428" y="6900"/>
                  </a:lnTo>
                  <a:lnTo>
                    <a:pt x="35769" y="6153"/>
                  </a:lnTo>
                  <a:lnTo>
                    <a:pt x="35022" y="5450"/>
                  </a:lnTo>
                  <a:lnTo>
                    <a:pt x="34275" y="4791"/>
                  </a:lnTo>
                  <a:lnTo>
                    <a:pt x="33484" y="4175"/>
                  </a:lnTo>
                  <a:lnTo>
                    <a:pt x="32649" y="3604"/>
                  </a:lnTo>
                  <a:lnTo>
                    <a:pt x="31814" y="3033"/>
                  </a:lnTo>
                  <a:lnTo>
                    <a:pt x="30935" y="2550"/>
                  </a:lnTo>
                  <a:lnTo>
                    <a:pt x="30013" y="2066"/>
                  </a:lnTo>
                  <a:lnTo>
                    <a:pt x="29090" y="1671"/>
                  </a:lnTo>
                  <a:lnTo>
                    <a:pt x="28123" y="1275"/>
                  </a:lnTo>
                  <a:lnTo>
                    <a:pt x="27156" y="968"/>
                  </a:lnTo>
                  <a:lnTo>
                    <a:pt x="26190" y="704"/>
                  </a:lnTo>
                  <a:lnTo>
                    <a:pt x="25179" y="440"/>
                  </a:lnTo>
                  <a:lnTo>
                    <a:pt x="24125" y="265"/>
                  </a:lnTo>
                  <a:lnTo>
                    <a:pt x="23070" y="133"/>
                  </a:lnTo>
                  <a:lnTo>
                    <a:pt x="22015" y="45"/>
                  </a:lnTo>
                  <a:lnTo>
                    <a:pt x="209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2"/>
            <p:cNvSpPr/>
            <p:nvPr/>
          </p:nvSpPr>
          <p:spPr>
            <a:xfrm flipH="1">
              <a:off x="4905396" y="2213201"/>
              <a:ext cx="1931820" cy="1929816"/>
            </a:xfrm>
            <a:custGeom>
              <a:rect b="b" l="l" r="r" t="t"/>
              <a:pathLst>
                <a:path extrusionOk="0" h="42360" w="42404">
                  <a:moveTo>
                    <a:pt x="21224" y="484"/>
                  </a:moveTo>
                  <a:lnTo>
                    <a:pt x="22278" y="528"/>
                  </a:lnTo>
                  <a:lnTo>
                    <a:pt x="23333" y="615"/>
                  </a:lnTo>
                  <a:lnTo>
                    <a:pt x="24344" y="747"/>
                  </a:lnTo>
                  <a:lnTo>
                    <a:pt x="25354" y="923"/>
                  </a:lnTo>
                  <a:lnTo>
                    <a:pt x="26365" y="1143"/>
                  </a:lnTo>
                  <a:lnTo>
                    <a:pt x="27332" y="1406"/>
                  </a:lnTo>
                  <a:lnTo>
                    <a:pt x="28298" y="1758"/>
                  </a:lnTo>
                  <a:lnTo>
                    <a:pt x="29265" y="2109"/>
                  </a:lnTo>
                  <a:lnTo>
                    <a:pt x="30188" y="2549"/>
                  </a:lnTo>
                  <a:lnTo>
                    <a:pt x="31067" y="2988"/>
                  </a:lnTo>
                  <a:lnTo>
                    <a:pt x="31945" y="3472"/>
                  </a:lnTo>
                  <a:lnTo>
                    <a:pt x="32780" y="4043"/>
                  </a:lnTo>
                  <a:lnTo>
                    <a:pt x="33571" y="4614"/>
                  </a:lnTo>
                  <a:lnTo>
                    <a:pt x="34362" y="5229"/>
                  </a:lnTo>
                  <a:lnTo>
                    <a:pt x="35109" y="5888"/>
                  </a:lnTo>
                  <a:lnTo>
                    <a:pt x="35812" y="6547"/>
                  </a:lnTo>
                  <a:lnTo>
                    <a:pt x="36515" y="7294"/>
                  </a:lnTo>
                  <a:lnTo>
                    <a:pt x="37174" y="8041"/>
                  </a:lnTo>
                  <a:lnTo>
                    <a:pt x="37790" y="8832"/>
                  </a:lnTo>
                  <a:lnTo>
                    <a:pt x="38361" y="9623"/>
                  </a:lnTo>
                  <a:lnTo>
                    <a:pt x="38888" y="10458"/>
                  </a:lnTo>
                  <a:lnTo>
                    <a:pt x="39415" y="11337"/>
                  </a:lnTo>
                  <a:lnTo>
                    <a:pt x="39855" y="12216"/>
                  </a:lnTo>
                  <a:lnTo>
                    <a:pt x="40250" y="13139"/>
                  </a:lnTo>
                  <a:lnTo>
                    <a:pt x="40646" y="14061"/>
                  </a:lnTo>
                  <a:lnTo>
                    <a:pt x="40953" y="15028"/>
                  </a:lnTo>
                  <a:lnTo>
                    <a:pt x="41261" y="16039"/>
                  </a:lnTo>
                  <a:lnTo>
                    <a:pt x="41481" y="17005"/>
                  </a:lnTo>
                  <a:lnTo>
                    <a:pt x="41656" y="18016"/>
                  </a:lnTo>
                  <a:lnTo>
                    <a:pt x="41788" y="19071"/>
                  </a:lnTo>
                  <a:lnTo>
                    <a:pt x="41876" y="20125"/>
                  </a:lnTo>
                  <a:lnTo>
                    <a:pt x="41876" y="21180"/>
                  </a:lnTo>
                  <a:lnTo>
                    <a:pt x="41876" y="22234"/>
                  </a:lnTo>
                  <a:lnTo>
                    <a:pt x="41788" y="23289"/>
                  </a:lnTo>
                  <a:lnTo>
                    <a:pt x="41656" y="24344"/>
                  </a:lnTo>
                  <a:lnTo>
                    <a:pt x="41481" y="25354"/>
                  </a:lnTo>
                  <a:lnTo>
                    <a:pt x="41261" y="26365"/>
                  </a:lnTo>
                  <a:lnTo>
                    <a:pt x="40953" y="27332"/>
                  </a:lnTo>
                  <a:lnTo>
                    <a:pt x="40646" y="28298"/>
                  </a:lnTo>
                  <a:lnTo>
                    <a:pt x="40250" y="29221"/>
                  </a:lnTo>
                  <a:lnTo>
                    <a:pt x="39855" y="30144"/>
                  </a:lnTo>
                  <a:lnTo>
                    <a:pt x="39415" y="31023"/>
                  </a:lnTo>
                  <a:lnTo>
                    <a:pt x="38888" y="31901"/>
                  </a:lnTo>
                  <a:lnTo>
                    <a:pt x="38361" y="32736"/>
                  </a:lnTo>
                  <a:lnTo>
                    <a:pt x="37790" y="33571"/>
                  </a:lnTo>
                  <a:lnTo>
                    <a:pt x="37174" y="34318"/>
                  </a:lnTo>
                  <a:lnTo>
                    <a:pt x="36515" y="35109"/>
                  </a:lnTo>
                  <a:lnTo>
                    <a:pt x="35812" y="35812"/>
                  </a:lnTo>
                  <a:lnTo>
                    <a:pt x="35109" y="36471"/>
                  </a:lnTo>
                  <a:lnTo>
                    <a:pt x="34362" y="37130"/>
                  </a:lnTo>
                  <a:lnTo>
                    <a:pt x="33571" y="37746"/>
                  </a:lnTo>
                  <a:lnTo>
                    <a:pt x="32780" y="38317"/>
                  </a:lnTo>
                  <a:lnTo>
                    <a:pt x="31945" y="38888"/>
                  </a:lnTo>
                  <a:lnTo>
                    <a:pt x="31067" y="39371"/>
                  </a:lnTo>
                  <a:lnTo>
                    <a:pt x="30188" y="39811"/>
                  </a:lnTo>
                  <a:lnTo>
                    <a:pt x="29265" y="40250"/>
                  </a:lnTo>
                  <a:lnTo>
                    <a:pt x="28298" y="40602"/>
                  </a:lnTo>
                  <a:lnTo>
                    <a:pt x="27332" y="40953"/>
                  </a:lnTo>
                  <a:lnTo>
                    <a:pt x="26365" y="41217"/>
                  </a:lnTo>
                  <a:lnTo>
                    <a:pt x="25354" y="41437"/>
                  </a:lnTo>
                  <a:lnTo>
                    <a:pt x="24344" y="41656"/>
                  </a:lnTo>
                  <a:lnTo>
                    <a:pt x="23333" y="41788"/>
                  </a:lnTo>
                  <a:lnTo>
                    <a:pt x="22278" y="41832"/>
                  </a:lnTo>
                  <a:lnTo>
                    <a:pt x="21224" y="41876"/>
                  </a:lnTo>
                  <a:lnTo>
                    <a:pt x="20125" y="41832"/>
                  </a:lnTo>
                  <a:lnTo>
                    <a:pt x="19071" y="41788"/>
                  </a:lnTo>
                  <a:lnTo>
                    <a:pt x="18060" y="41656"/>
                  </a:lnTo>
                  <a:lnTo>
                    <a:pt x="17049" y="41437"/>
                  </a:lnTo>
                  <a:lnTo>
                    <a:pt x="16039" y="41217"/>
                  </a:lnTo>
                  <a:lnTo>
                    <a:pt x="15072" y="40953"/>
                  </a:lnTo>
                  <a:lnTo>
                    <a:pt x="14105" y="40602"/>
                  </a:lnTo>
                  <a:lnTo>
                    <a:pt x="13139" y="40250"/>
                  </a:lnTo>
                  <a:lnTo>
                    <a:pt x="12260" y="39811"/>
                  </a:lnTo>
                  <a:lnTo>
                    <a:pt x="11337" y="39371"/>
                  </a:lnTo>
                  <a:lnTo>
                    <a:pt x="10502" y="38888"/>
                  </a:lnTo>
                  <a:lnTo>
                    <a:pt x="9623" y="38317"/>
                  </a:lnTo>
                  <a:lnTo>
                    <a:pt x="8832" y="37746"/>
                  </a:lnTo>
                  <a:lnTo>
                    <a:pt x="8041" y="37130"/>
                  </a:lnTo>
                  <a:lnTo>
                    <a:pt x="7294" y="36471"/>
                  </a:lnTo>
                  <a:lnTo>
                    <a:pt x="6591" y="35812"/>
                  </a:lnTo>
                  <a:lnTo>
                    <a:pt x="5888" y="35109"/>
                  </a:lnTo>
                  <a:lnTo>
                    <a:pt x="5229" y="34318"/>
                  </a:lnTo>
                  <a:lnTo>
                    <a:pt x="4614" y="33571"/>
                  </a:lnTo>
                  <a:lnTo>
                    <a:pt x="4043" y="32736"/>
                  </a:lnTo>
                  <a:lnTo>
                    <a:pt x="3515" y="31901"/>
                  </a:lnTo>
                  <a:lnTo>
                    <a:pt x="3032" y="31023"/>
                  </a:lnTo>
                  <a:lnTo>
                    <a:pt x="2549" y="30144"/>
                  </a:lnTo>
                  <a:lnTo>
                    <a:pt x="2153" y="29221"/>
                  </a:lnTo>
                  <a:lnTo>
                    <a:pt x="1758" y="28298"/>
                  </a:lnTo>
                  <a:lnTo>
                    <a:pt x="1450" y="27332"/>
                  </a:lnTo>
                  <a:lnTo>
                    <a:pt x="1187" y="26365"/>
                  </a:lnTo>
                  <a:lnTo>
                    <a:pt x="923" y="25354"/>
                  </a:lnTo>
                  <a:lnTo>
                    <a:pt x="747" y="24344"/>
                  </a:lnTo>
                  <a:lnTo>
                    <a:pt x="615" y="23289"/>
                  </a:lnTo>
                  <a:lnTo>
                    <a:pt x="527" y="22234"/>
                  </a:lnTo>
                  <a:lnTo>
                    <a:pt x="527" y="21180"/>
                  </a:lnTo>
                  <a:lnTo>
                    <a:pt x="527" y="20125"/>
                  </a:lnTo>
                  <a:lnTo>
                    <a:pt x="615" y="19071"/>
                  </a:lnTo>
                  <a:lnTo>
                    <a:pt x="747" y="18016"/>
                  </a:lnTo>
                  <a:lnTo>
                    <a:pt x="923" y="17005"/>
                  </a:lnTo>
                  <a:lnTo>
                    <a:pt x="1187" y="16039"/>
                  </a:lnTo>
                  <a:lnTo>
                    <a:pt x="1450" y="15028"/>
                  </a:lnTo>
                  <a:lnTo>
                    <a:pt x="1758" y="14061"/>
                  </a:lnTo>
                  <a:lnTo>
                    <a:pt x="2153" y="13139"/>
                  </a:lnTo>
                  <a:lnTo>
                    <a:pt x="2549" y="12216"/>
                  </a:lnTo>
                  <a:lnTo>
                    <a:pt x="3032" y="11337"/>
                  </a:lnTo>
                  <a:lnTo>
                    <a:pt x="3515" y="10458"/>
                  </a:lnTo>
                  <a:lnTo>
                    <a:pt x="4043" y="9623"/>
                  </a:lnTo>
                  <a:lnTo>
                    <a:pt x="4614" y="8832"/>
                  </a:lnTo>
                  <a:lnTo>
                    <a:pt x="5229" y="8041"/>
                  </a:lnTo>
                  <a:lnTo>
                    <a:pt x="5888" y="7294"/>
                  </a:lnTo>
                  <a:lnTo>
                    <a:pt x="6591" y="6547"/>
                  </a:lnTo>
                  <a:lnTo>
                    <a:pt x="7294" y="5888"/>
                  </a:lnTo>
                  <a:lnTo>
                    <a:pt x="8041" y="5229"/>
                  </a:lnTo>
                  <a:lnTo>
                    <a:pt x="8832" y="4614"/>
                  </a:lnTo>
                  <a:lnTo>
                    <a:pt x="9623" y="4043"/>
                  </a:lnTo>
                  <a:lnTo>
                    <a:pt x="10502" y="3472"/>
                  </a:lnTo>
                  <a:lnTo>
                    <a:pt x="11337" y="2988"/>
                  </a:lnTo>
                  <a:lnTo>
                    <a:pt x="12260" y="2549"/>
                  </a:lnTo>
                  <a:lnTo>
                    <a:pt x="13139" y="2109"/>
                  </a:lnTo>
                  <a:lnTo>
                    <a:pt x="14105" y="1758"/>
                  </a:lnTo>
                  <a:lnTo>
                    <a:pt x="15072" y="1406"/>
                  </a:lnTo>
                  <a:lnTo>
                    <a:pt x="16039" y="1143"/>
                  </a:lnTo>
                  <a:lnTo>
                    <a:pt x="17049" y="923"/>
                  </a:lnTo>
                  <a:lnTo>
                    <a:pt x="18060" y="747"/>
                  </a:lnTo>
                  <a:lnTo>
                    <a:pt x="19071" y="615"/>
                  </a:lnTo>
                  <a:lnTo>
                    <a:pt x="20125" y="528"/>
                  </a:lnTo>
                  <a:lnTo>
                    <a:pt x="21224" y="484"/>
                  </a:lnTo>
                  <a:close/>
                  <a:moveTo>
                    <a:pt x="20125" y="0"/>
                  </a:moveTo>
                  <a:lnTo>
                    <a:pt x="19027" y="88"/>
                  </a:lnTo>
                  <a:lnTo>
                    <a:pt x="17972" y="220"/>
                  </a:lnTo>
                  <a:lnTo>
                    <a:pt x="16918" y="440"/>
                  </a:lnTo>
                  <a:lnTo>
                    <a:pt x="15907" y="659"/>
                  </a:lnTo>
                  <a:lnTo>
                    <a:pt x="14896" y="967"/>
                  </a:lnTo>
                  <a:lnTo>
                    <a:pt x="13930" y="1275"/>
                  </a:lnTo>
                  <a:lnTo>
                    <a:pt x="12963" y="1670"/>
                  </a:lnTo>
                  <a:lnTo>
                    <a:pt x="12040" y="2065"/>
                  </a:lnTo>
                  <a:lnTo>
                    <a:pt x="11117" y="2549"/>
                  </a:lnTo>
                  <a:lnTo>
                    <a:pt x="10238" y="3076"/>
                  </a:lnTo>
                  <a:lnTo>
                    <a:pt x="9360" y="3603"/>
                  </a:lnTo>
                  <a:lnTo>
                    <a:pt x="8525" y="4219"/>
                  </a:lnTo>
                  <a:lnTo>
                    <a:pt x="7734" y="4834"/>
                  </a:lnTo>
                  <a:lnTo>
                    <a:pt x="6943" y="5493"/>
                  </a:lnTo>
                  <a:lnTo>
                    <a:pt x="6240" y="6196"/>
                  </a:lnTo>
                  <a:lnTo>
                    <a:pt x="5537" y="6943"/>
                  </a:lnTo>
                  <a:lnTo>
                    <a:pt x="4878" y="7690"/>
                  </a:lnTo>
                  <a:lnTo>
                    <a:pt x="4218" y="8525"/>
                  </a:lnTo>
                  <a:lnTo>
                    <a:pt x="3647" y="9360"/>
                  </a:lnTo>
                  <a:lnTo>
                    <a:pt x="3076" y="10195"/>
                  </a:lnTo>
                  <a:lnTo>
                    <a:pt x="2593" y="11073"/>
                  </a:lnTo>
                  <a:lnTo>
                    <a:pt x="2109" y="11996"/>
                  </a:lnTo>
                  <a:lnTo>
                    <a:pt x="1670" y="12963"/>
                  </a:lnTo>
                  <a:lnTo>
                    <a:pt x="1318" y="13886"/>
                  </a:lnTo>
                  <a:lnTo>
                    <a:pt x="967" y="14896"/>
                  </a:lnTo>
                  <a:lnTo>
                    <a:pt x="659" y="15907"/>
                  </a:lnTo>
                  <a:lnTo>
                    <a:pt x="440" y="16918"/>
                  </a:lnTo>
                  <a:lnTo>
                    <a:pt x="264" y="17972"/>
                  </a:lnTo>
                  <a:lnTo>
                    <a:pt x="132" y="19027"/>
                  </a:lnTo>
                  <a:lnTo>
                    <a:pt x="44" y="20081"/>
                  </a:lnTo>
                  <a:lnTo>
                    <a:pt x="0" y="21180"/>
                  </a:lnTo>
                  <a:lnTo>
                    <a:pt x="44" y="22278"/>
                  </a:lnTo>
                  <a:lnTo>
                    <a:pt x="132" y="23333"/>
                  </a:lnTo>
                  <a:lnTo>
                    <a:pt x="264" y="24388"/>
                  </a:lnTo>
                  <a:lnTo>
                    <a:pt x="440" y="25442"/>
                  </a:lnTo>
                  <a:lnTo>
                    <a:pt x="659" y="26453"/>
                  </a:lnTo>
                  <a:lnTo>
                    <a:pt x="967" y="27463"/>
                  </a:lnTo>
                  <a:lnTo>
                    <a:pt x="1318" y="28474"/>
                  </a:lnTo>
                  <a:lnTo>
                    <a:pt x="1670" y="29441"/>
                  </a:lnTo>
                  <a:lnTo>
                    <a:pt x="2109" y="30363"/>
                  </a:lnTo>
                  <a:lnTo>
                    <a:pt x="2593" y="31286"/>
                  </a:lnTo>
                  <a:lnTo>
                    <a:pt x="3076" y="32165"/>
                  </a:lnTo>
                  <a:lnTo>
                    <a:pt x="3647" y="33044"/>
                  </a:lnTo>
                  <a:lnTo>
                    <a:pt x="4218" y="33835"/>
                  </a:lnTo>
                  <a:lnTo>
                    <a:pt x="4878" y="34670"/>
                  </a:lnTo>
                  <a:lnTo>
                    <a:pt x="5537" y="35417"/>
                  </a:lnTo>
                  <a:lnTo>
                    <a:pt x="6240" y="36164"/>
                  </a:lnTo>
                  <a:lnTo>
                    <a:pt x="6943" y="36867"/>
                  </a:lnTo>
                  <a:lnTo>
                    <a:pt x="7734" y="37526"/>
                  </a:lnTo>
                  <a:lnTo>
                    <a:pt x="8525" y="38141"/>
                  </a:lnTo>
                  <a:lnTo>
                    <a:pt x="9360" y="38756"/>
                  </a:lnTo>
                  <a:lnTo>
                    <a:pt x="10238" y="39284"/>
                  </a:lnTo>
                  <a:lnTo>
                    <a:pt x="11117" y="39811"/>
                  </a:lnTo>
                  <a:lnTo>
                    <a:pt x="12040" y="40294"/>
                  </a:lnTo>
                  <a:lnTo>
                    <a:pt x="12963" y="40690"/>
                  </a:lnTo>
                  <a:lnTo>
                    <a:pt x="13930" y="41085"/>
                  </a:lnTo>
                  <a:lnTo>
                    <a:pt x="14896" y="41437"/>
                  </a:lnTo>
                  <a:lnTo>
                    <a:pt x="15907" y="41700"/>
                  </a:lnTo>
                  <a:lnTo>
                    <a:pt x="16918" y="41964"/>
                  </a:lnTo>
                  <a:lnTo>
                    <a:pt x="17972" y="42140"/>
                  </a:lnTo>
                  <a:lnTo>
                    <a:pt x="19027" y="42271"/>
                  </a:lnTo>
                  <a:lnTo>
                    <a:pt x="20125" y="42359"/>
                  </a:lnTo>
                  <a:lnTo>
                    <a:pt x="22278" y="42359"/>
                  </a:lnTo>
                  <a:lnTo>
                    <a:pt x="23377" y="42271"/>
                  </a:lnTo>
                  <a:lnTo>
                    <a:pt x="24431" y="42140"/>
                  </a:lnTo>
                  <a:lnTo>
                    <a:pt x="25486" y="41964"/>
                  </a:lnTo>
                  <a:lnTo>
                    <a:pt x="26497" y="41700"/>
                  </a:lnTo>
                  <a:lnTo>
                    <a:pt x="27507" y="41437"/>
                  </a:lnTo>
                  <a:lnTo>
                    <a:pt x="28474" y="41085"/>
                  </a:lnTo>
                  <a:lnTo>
                    <a:pt x="29441" y="40690"/>
                  </a:lnTo>
                  <a:lnTo>
                    <a:pt x="30364" y="40294"/>
                  </a:lnTo>
                  <a:lnTo>
                    <a:pt x="31286" y="39811"/>
                  </a:lnTo>
                  <a:lnTo>
                    <a:pt x="32165" y="39284"/>
                  </a:lnTo>
                  <a:lnTo>
                    <a:pt x="33044" y="38756"/>
                  </a:lnTo>
                  <a:lnTo>
                    <a:pt x="33879" y="38141"/>
                  </a:lnTo>
                  <a:lnTo>
                    <a:pt x="34670" y="37526"/>
                  </a:lnTo>
                  <a:lnTo>
                    <a:pt x="35461" y="36867"/>
                  </a:lnTo>
                  <a:lnTo>
                    <a:pt x="36164" y="36164"/>
                  </a:lnTo>
                  <a:lnTo>
                    <a:pt x="36867" y="35417"/>
                  </a:lnTo>
                  <a:lnTo>
                    <a:pt x="37570" y="34670"/>
                  </a:lnTo>
                  <a:lnTo>
                    <a:pt x="38185" y="33835"/>
                  </a:lnTo>
                  <a:lnTo>
                    <a:pt x="38756" y="33044"/>
                  </a:lnTo>
                  <a:lnTo>
                    <a:pt x="39328" y="32165"/>
                  </a:lnTo>
                  <a:lnTo>
                    <a:pt x="39855" y="31286"/>
                  </a:lnTo>
                  <a:lnTo>
                    <a:pt x="40294" y="30363"/>
                  </a:lnTo>
                  <a:lnTo>
                    <a:pt x="40734" y="29441"/>
                  </a:lnTo>
                  <a:lnTo>
                    <a:pt x="41129" y="28474"/>
                  </a:lnTo>
                  <a:lnTo>
                    <a:pt x="41437" y="27463"/>
                  </a:lnTo>
                  <a:lnTo>
                    <a:pt x="41744" y="26453"/>
                  </a:lnTo>
                  <a:lnTo>
                    <a:pt x="41964" y="25442"/>
                  </a:lnTo>
                  <a:lnTo>
                    <a:pt x="42140" y="24388"/>
                  </a:lnTo>
                  <a:lnTo>
                    <a:pt x="42272" y="23333"/>
                  </a:lnTo>
                  <a:lnTo>
                    <a:pt x="42360" y="22278"/>
                  </a:lnTo>
                  <a:lnTo>
                    <a:pt x="42403" y="21180"/>
                  </a:lnTo>
                  <a:lnTo>
                    <a:pt x="42360" y="20081"/>
                  </a:lnTo>
                  <a:lnTo>
                    <a:pt x="42272" y="19027"/>
                  </a:lnTo>
                  <a:lnTo>
                    <a:pt x="42140" y="17972"/>
                  </a:lnTo>
                  <a:lnTo>
                    <a:pt x="41964" y="16918"/>
                  </a:lnTo>
                  <a:lnTo>
                    <a:pt x="41744" y="15907"/>
                  </a:lnTo>
                  <a:lnTo>
                    <a:pt x="41437" y="14896"/>
                  </a:lnTo>
                  <a:lnTo>
                    <a:pt x="41129" y="13886"/>
                  </a:lnTo>
                  <a:lnTo>
                    <a:pt x="40734" y="12963"/>
                  </a:lnTo>
                  <a:lnTo>
                    <a:pt x="40294" y="11996"/>
                  </a:lnTo>
                  <a:lnTo>
                    <a:pt x="39855" y="11073"/>
                  </a:lnTo>
                  <a:lnTo>
                    <a:pt x="39328" y="10195"/>
                  </a:lnTo>
                  <a:lnTo>
                    <a:pt x="38756" y="9360"/>
                  </a:lnTo>
                  <a:lnTo>
                    <a:pt x="38185" y="8525"/>
                  </a:lnTo>
                  <a:lnTo>
                    <a:pt x="37570" y="7690"/>
                  </a:lnTo>
                  <a:lnTo>
                    <a:pt x="36867" y="6943"/>
                  </a:lnTo>
                  <a:lnTo>
                    <a:pt x="36164" y="6196"/>
                  </a:lnTo>
                  <a:lnTo>
                    <a:pt x="35461" y="5493"/>
                  </a:lnTo>
                  <a:lnTo>
                    <a:pt x="34670" y="4834"/>
                  </a:lnTo>
                  <a:lnTo>
                    <a:pt x="33879" y="4219"/>
                  </a:lnTo>
                  <a:lnTo>
                    <a:pt x="33044" y="3603"/>
                  </a:lnTo>
                  <a:lnTo>
                    <a:pt x="32165" y="3076"/>
                  </a:lnTo>
                  <a:lnTo>
                    <a:pt x="31286" y="2549"/>
                  </a:lnTo>
                  <a:lnTo>
                    <a:pt x="30364" y="2065"/>
                  </a:lnTo>
                  <a:lnTo>
                    <a:pt x="29441" y="1670"/>
                  </a:lnTo>
                  <a:lnTo>
                    <a:pt x="28474" y="1275"/>
                  </a:lnTo>
                  <a:lnTo>
                    <a:pt x="27507" y="967"/>
                  </a:lnTo>
                  <a:lnTo>
                    <a:pt x="26497" y="659"/>
                  </a:lnTo>
                  <a:lnTo>
                    <a:pt x="25486" y="440"/>
                  </a:lnTo>
                  <a:lnTo>
                    <a:pt x="24431" y="220"/>
                  </a:lnTo>
                  <a:lnTo>
                    <a:pt x="23377" y="88"/>
                  </a:lnTo>
                  <a:lnTo>
                    <a:pt x="222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52"/>
            <p:cNvGrpSpPr/>
            <p:nvPr/>
          </p:nvGrpSpPr>
          <p:grpSpPr>
            <a:xfrm flipH="1">
              <a:off x="6044471" y="2961893"/>
              <a:ext cx="286283" cy="152162"/>
              <a:chOff x="4015997" y="2693781"/>
              <a:chExt cx="286283" cy="152162"/>
            </a:xfrm>
          </p:grpSpPr>
          <p:sp>
            <p:nvSpPr>
              <p:cNvPr id="896" name="Google Shape;896;p52"/>
              <p:cNvSpPr/>
              <p:nvPr/>
            </p:nvSpPr>
            <p:spPr>
              <a:xfrm>
                <a:off x="4080050" y="2787857"/>
                <a:ext cx="156171" cy="58086"/>
              </a:xfrm>
              <a:custGeom>
                <a:rect b="b" l="l" r="r" t="t"/>
                <a:pathLst>
                  <a:path extrusionOk="0" h="1275" w="3428">
                    <a:moveTo>
                      <a:pt x="3164" y="0"/>
                    </a:moveTo>
                    <a:lnTo>
                      <a:pt x="3076" y="44"/>
                    </a:lnTo>
                    <a:lnTo>
                      <a:pt x="2988" y="88"/>
                    </a:lnTo>
                    <a:lnTo>
                      <a:pt x="2725" y="352"/>
                    </a:lnTo>
                    <a:lnTo>
                      <a:pt x="2417" y="572"/>
                    </a:lnTo>
                    <a:lnTo>
                      <a:pt x="2066" y="703"/>
                    </a:lnTo>
                    <a:lnTo>
                      <a:pt x="1714" y="747"/>
                    </a:lnTo>
                    <a:lnTo>
                      <a:pt x="1407" y="703"/>
                    </a:lnTo>
                    <a:lnTo>
                      <a:pt x="1055" y="616"/>
                    </a:lnTo>
                    <a:lnTo>
                      <a:pt x="747" y="440"/>
                    </a:lnTo>
                    <a:lnTo>
                      <a:pt x="440" y="176"/>
                    </a:lnTo>
                    <a:lnTo>
                      <a:pt x="352" y="88"/>
                    </a:lnTo>
                    <a:lnTo>
                      <a:pt x="176" y="88"/>
                    </a:lnTo>
                    <a:lnTo>
                      <a:pt x="88" y="132"/>
                    </a:lnTo>
                    <a:lnTo>
                      <a:pt x="44" y="220"/>
                    </a:lnTo>
                    <a:lnTo>
                      <a:pt x="0" y="308"/>
                    </a:lnTo>
                    <a:lnTo>
                      <a:pt x="0" y="440"/>
                    </a:lnTo>
                    <a:lnTo>
                      <a:pt x="88" y="528"/>
                    </a:lnTo>
                    <a:lnTo>
                      <a:pt x="440" y="835"/>
                    </a:lnTo>
                    <a:lnTo>
                      <a:pt x="835" y="1055"/>
                    </a:lnTo>
                    <a:lnTo>
                      <a:pt x="1275" y="1187"/>
                    </a:lnTo>
                    <a:lnTo>
                      <a:pt x="1670" y="1275"/>
                    </a:lnTo>
                    <a:lnTo>
                      <a:pt x="1758" y="1275"/>
                    </a:lnTo>
                    <a:lnTo>
                      <a:pt x="2197" y="1187"/>
                    </a:lnTo>
                    <a:lnTo>
                      <a:pt x="2637" y="1011"/>
                    </a:lnTo>
                    <a:lnTo>
                      <a:pt x="3032" y="747"/>
                    </a:lnTo>
                    <a:lnTo>
                      <a:pt x="3384" y="396"/>
                    </a:lnTo>
                    <a:lnTo>
                      <a:pt x="3428" y="308"/>
                    </a:lnTo>
                    <a:lnTo>
                      <a:pt x="3428" y="220"/>
                    </a:lnTo>
                    <a:lnTo>
                      <a:pt x="3428" y="132"/>
                    </a:lnTo>
                    <a:lnTo>
                      <a:pt x="3340" y="44"/>
                    </a:lnTo>
                    <a:lnTo>
                      <a:pt x="32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2"/>
              <p:cNvSpPr/>
              <p:nvPr/>
            </p:nvSpPr>
            <p:spPr>
              <a:xfrm>
                <a:off x="4015997" y="2693781"/>
                <a:ext cx="128153" cy="54077"/>
              </a:xfrm>
              <a:custGeom>
                <a:rect b="b" l="l" r="r" t="t"/>
                <a:pathLst>
                  <a:path extrusionOk="0" h="1187" w="2813">
                    <a:moveTo>
                      <a:pt x="1143" y="0"/>
                    </a:moveTo>
                    <a:lnTo>
                      <a:pt x="967" y="44"/>
                    </a:lnTo>
                    <a:lnTo>
                      <a:pt x="747" y="132"/>
                    </a:lnTo>
                    <a:lnTo>
                      <a:pt x="572" y="220"/>
                    </a:lnTo>
                    <a:lnTo>
                      <a:pt x="396" y="352"/>
                    </a:lnTo>
                    <a:lnTo>
                      <a:pt x="264" y="484"/>
                    </a:lnTo>
                    <a:lnTo>
                      <a:pt x="132" y="659"/>
                    </a:lnTo>
                    <a:lnTo>
                      <a:pt x="0" y="835"/>
                    </a:lnTo>
                    <a:lnTo>
                      <a:pt x="0" y="923"/>
                    </a:lnTo>
                    <a:lnTo>
                      <a:pt x="0" y="1011"/>
                    </a:lnTo>
                    <a:lnTo>
                      <a:pt x="44" y="1099"/>
                    </a:lnTo>
                    <a:lnTo>
                      <a:pt x="132" y="1187"/>
                    </a:lnTo>
                    <a:lnTo>
                      <a:pt x="352" y="1187"/>
                    </a:lnTo>
                    <a:lnTo>
                      <a:pt x="440" y="1055"/>
                    </a:lnTo>
                    <a:lnTo>
                      <a:pt x="615" y="835"/>
                    </a:lnTo>
                    <a:lnTo>
                      <a:pt x="835" y="659"/>
                    </a:lnTo>
                    <a:lnTo>
                      <a:pt x="1099" y="527"/>
                    </a:lnTo>
                    <a:lnTo>
                      <a:pt x="1362" y="484"/>
                    </a:lnTo>
                    <a:lnTo>
                      <a:pt x="1670" y="527"/>
                    </a:lnTo>
                    <a:lnTo>
                      <a:pt x="1934" y="615"/>
                    </a:lnTo>
                    <a:lnTo>
                      <a:pt x="2153" y="791"/>
                    </a:lnTo>
                    <a:lnTo>
                      <a:pt x="2329" y="1011"/>
                    </a:lnTo>
                    <a:lnTo>
                      <a:pt x="2417" y="1099"/>
                    </a:lnTo>
                    <a:lnTo>
                      <a:pt x="2505" y="1143"/>
                    </a:lnTo>
                    <a:lnTo>
                      <a:pt x="2593" y="1143"/>
                    </a:lnTo>
                    <a:lnTo>
                      <a:pt x="2681" y="1099"/>
                    </a:lnTo>
                    <a:lnTo>
                      <a:pt x="2769" y="1055"/>
                    </a:lnTo>
                    <a:lnTo>
                      <a:pt x="2813" y="967"/>
                    </a:lnTo>
                    <a:lnTo>
                      <a:pt x="2813" y="835"/>
                    </a:lnTo>
                    <a:lnTo>
                      <a:pt x="2769" y="747"/>
                    </a:lnTo>
                    <a:lnTo>
                      <a:pt x="2637" y="571"/>
                    </a:lnTo>
                    <a:lnTo>
                      <a:pt x="2505" y="440"/>
                    </a:lnTo>
                    <a:lnTo>
                      <a:pt x="2329" y="308"/>
                    </a:lnTo>
                    <a:lnTo>
                      <a:pt x="2153" y="176"/>
                    </a:lnTo>
                    <a:lnTo>
                      <a:pt x="1978" y="88"/>
                    </a:lnTo>
                    <a:lnTo>
                      <a:pt x="1802" y="44"/>
                    </a:lnTo>
                    <a:lnTo>
                      <a:pt x="15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2"/>
              <p:cNvSpPr/>
              <p:nvPr/>
            </p:nvSpPr>
            <p:spPr>
              <a:xfrm>
                <a:off x="4174127" y="2693781"/>
                <a:ext cx="128153" cy="54077"/>
              </a:xfrm>
              <a:custGeom>
                <a:rect b="b" l="l" r="r" t="t"/>
                <a:pathLst>
                  <a:path extrusionOk="0" h="1187" w="2813">
                    <a:moveTo>
                      <a:pt x="1143" y="0"/>
                    </a:moveTo>
                    <a:lnTo>
                      <a:pt x="967" y="44"/>
                    </a:lnTo>
                    <a:lnTo>
                      <a:pt x="748" y="132"/>
                    </a:lnTo>
                    <a:lnTo>
                      <a:pt x="572" y="220"/>
                    </a:lnTo>
                    <a:lnTo>
                      <a:pt x="396" y="352"/>
                    </a:lnTo>
                    <a:lnTo>
                      <a:pt x="264" y="484"/>
                    </a:lnTo>
                    <a:lnTo>
                      <a:pt x="132" y="659"/>
                    </a:lnTo>
                    <a:lnTo>
                      <a:pt x="1" y="835"/>
                    </a:lnTo>
                    <a:lnTo>
                      <a:pt x="1" y="923"/>
                    </a:lnTo>
                    <a:lnTo>
                      <a:pt x="1" y="1011"/>
                    </a:lnTo>
                    <a:lnTo>
                      <a:pt x="45" y="1099"/>
                    </a:lnTo>
                    <a:lnTo>
                      <a:pt x="132" y="1187"/>
                    </a:lnTo>
                    <a:lnTo>
                      <a:pt x="352" y="1187"/>
                    </a:lnTo>
                    <a:lnTo>
                      <a:pt x="484" y="1055"/>
                    </a:lnTo>
                    <a:lnTo>
                      <a:pt x="616" y="835"/>
                    </a:lnTo>
                    <a:lnTo>
                      <a:pt x="836" y="659"/>
                    </a:lnTo>
                    <a:lnTo>
                      <a:pt x="1099" y="527"/>
                    </a:lnTo>
                    <a:lnTo>
                      <a:pt x="1407" y="484"/>
                    </a:lnTo>
                    <a:lnTo>
                      <a:pt x="1670" y="527"/>
                    </a:lnTo>
                    <a:lnTo>
                      <a:pt x="1934" y="615"/>
                    </a:lnTo>
                    <a:lnTo>
                      <a:pt x="2154" y="791"/>
                    </a:lnTo>
                    <a:lnTo>
                      <a:pt x="2330" y="1011"/>
                    </a:lnTo>
                    <a:lnTo>
                      <a:pt x="2417" y="1099"/>
                    </a:lnTo>
                    <a:lnTo>
                      <a:pt x="2505" y="1143"/>
                    </a:lnTo>
                    <a:lnTo>
                      <a:pt x="2593" y="1143"/>
                    </a:lnTo>
                    <a:lnTo>
                      <a:pt x="2681" y="1099"/>
                    </a:lnTo>
                    <a:lnTo>
                      <a:pt x="2769" y="1055"/>
                    </a:lnTo>
                    <a:lnTo>
                      <a:pt x="2813" y="967"/>
                    </a:lnTo>
                    <a:lnTo>
                      <a:pt x="2813" y="835"/>
                    </a:lnTo>
                    <a:lnTo>
                      <a:pt x="2769" y="747"/>
                    </a:lnTo>
                    <a:lnTo>
                      <a:pt x="2637" y="571"/>
                    </a:lnTo>
                    <a:lnTo>
                      <a:pt x="2505" y="440"/>
                    </a:lnTo>
                    <a:lnTo>
                      <a:pt x="2330" y="308"/>
                    </a:lnTo>
                    <a:lnTo>
                      <a:pt x="2154" y="176"/>
                    </a:lnTo>
                    <a:lnTo>
                      <a:pt x="1978" y="88"/>
                    </a:lnTo>
                    <a:lnTo>
                      <a:pt x="1802" y="44"/>
                    </a:lnTo>
                    <a:lnTo>
                      <a:pt x="15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52"/>
            <p:cNvGrpSpPr/>
            <p:nvPr/>
          </p:nvGrpSpPr>
          <p:grpSpPr>
            <a:xfrm flipH="1">
              <a:off x="5023527" y="2261219"/>
              <a:ext cx="1689591" cy="1807722"/>
              <a:chOff x="3633633" y="1993106"/>
              <a:chExt cx="1689591" cy="1807722"/>
            </a:xfrm>
          </p:grpSpPr>
          <p:sp>
            <p:nvSpPr>
              <p:cNvPr id="900" name="Google Shape;900;p52"/>
              <p:cNvSpPr/>
              <p:nvPr/>
            </p:nvSpPr>
            <p:spPr>
              <a:xfrm>
                <a:off x="4450387" y="2049188"/>
                <a:ext cx="62095" cy="1729636"/>
              </a:xfrm>
              <a:custGeom>
                <a:rect b="b" l="l" r="r" t="t"/>
                <a:pathLst>
                  <a:path extrusionOk="0" h="37966" w="1363">
                    <a:moveTo>
                      <a:pt x="132" y="0"/>
                    </a:moveTo>
                    <a:lnTo>
                      <a:pt x="88" y="44"/>
                    </a:lnTo>
                    <a:lnTo>
                      <a:pt x="1" y="132"/>
                    </a:lnTo>
                    <a:lnTo>
                      <a:pt x="1" y="220"/>
                    </a:lnTo>
                    <a:lnTo>
                      <a:pt x="88" y="3428"/>
                    </a:lnTo>
                    <a:lnTo>
                      <a:pt x="572" y="3428"/>
                    </a:lnTo>
                    <a:lnTo>
                      <a:pt x="484" y="220"/>
                    </a:lnTo>
                    <a:lnTo>
                      <a:pt x="484" y="132"/>
                    </a:lnTo>
                    <a:lnTo>
                      <a:pt x="440" y="44"/>
                    </a:lnTo>
                    <a:lnTo>
                      <a:pt x="352" y="0"/>
                    </a:lnTo>
                    <a:close/>
                    <a:moveTo>
                      <a:pt x="88" y="3955"/>
                    </a:moveTo>
                    <a:lnTo>
                      <a:pt x="176" y="8305"/>
                    </a:lnTo>
                    <a:lnTo>
                      <a:pt x="704" y="8305"/>
                    </a:lnTo>
                    <a:lnTo>
                      <a:pt x="572" y="3955"/>
                    </a:lnTo>
                    <a:close/>
                    <a:moveTo>
                      <a:pt x="220" y="8832"/>
                    </a:moveTo>
                    <a:lnTo>
                      <a:pt x="308" y="12831"/>
                    </a:lnTo>
                    <a:lnTo>
                      <a:pt x="791" y="12787"/>
                    </a:lnTo>
                    <a:lnTo>
                      <a:pt x="704" y="8832"/>
                    </a:lnTo>
                    <a:close/>
                    <a:moveTo>
                      <a:pt x="791" y="13270"/>
                    </a:moveTo>
                    <a:lnTo>
                      <a:pt x="308" y="13314"/>
                    </a:lnTo>
                    <a:lnTo>
                      <a:pt x="440" y="18411"/>
                    </a:lnTo>
                    <a:lnTo>
                      <a:pt x="923" y="18368"/>
                    </a:lnTo>
                    <a:lnTo>
                      <a:pt x="791" y="13270"/>
                    </a:lnTo>
                    <a:close/>
                    <a:moveTo>
                      <a:pt x="440" y="18895"/>
                    </a:moveTo>
                    <a:lnTo>
                      <a:pt x="572" y="24080"/>
                    </a:lnTo>
                    <a:lnTo>
                      <a:pt x="1055" y="24080"/>
                    </a:lnTo>
                    <a:lnTo>
                      <a:pt x="923" y="18895"/>
                    </a:lnTo>
                    <a:close/>
                    <a:moveTo>
                      <a:pt x="572" y="24607"/>
                    </a:moveTo>
                    <a:lnTo>
                      <a:pt x="660" y="29221"/>
                    </a:lnTo>
                    <a:lnTo>
                      <a:pt x="1187" y="29221"/>
                    </a:lnTo>
                    <a:lnTo>
                      <a:pt x="1055" y="24607"/>
                    </a:lnTo>
                    <a:close/>
                    <a:moveTo>
                      <a:pt x="704" y="29704"/>
                    </a:moveTo>
                    <a:lnTo>
                      <a:pt x="791" y="33483"/>
                    </a:lnTo>
                    <a:lnTo>
                      <a:pt x="1275" y="33527"/>
                    </a:lnTo>
                    <a:lnTo>
                      <a:pt x="1275" y="33527"/>
                    </a:lnTo>
                    <a:lnTo>
                      <a:pt x="1187" y="29748"/>
                    </a:lnTo>
                    <a:lnTo>
                      <a:pt x="704" y="29704"/>
                    </a:lnTo>
                    <a:close/>
                    <a:moveTo>
                      <a:pt x="791" y="34011"/>
                    </a:moveTo>
                    <a:lnTo>
                      <a:pt x="879" y="37702"/>
                    </a:lnTo>
                    <a:lnTo>
                      <a:pt x="879" y="37789"/>
                    </a:lnTo>
                    <a:lnTo>
                      <a:pt x="967" y="37877"/>
                    </a:lnTo>
                    <a:lnTo>
                      <a:pt x="1011" y="37921"/>
                    </a:lnTo>
                    <a:lnTo>
                      <a:pt x="1143" y="37965"/>
                    </a:lnTo>
                    <a:lnTo>
                      <a:pt x="1231" y="37921"/>
                    </a:lnTo>
                    <a:lnTo>
                      <a:pt x="1319" y="37877"/>
                    </a:lnTo>
                    <a:lnTo>
                      <a:pt x="1363" y="37789"/>
                    </a:lnTo>
                    <a:lnTo>
                      <a:pt x="1363" y="37702"/>
                    </a:lnTo>
                    <a:lnTo>
                      <a:pt x="1275" y="34011"/>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2"/>
              <p:cNvSpPr/>
              <p:nvPr/>
            </p:nvSpPr>
            <p:spPr>
              <a:xfrm>
                <a:off x="4486423" y="3598598"/>
                <a:ext cx="26059" cy="180225"/>
              </a:xfrm>
              <a:custGeom>
                <a:rect b="b" l="l" r="r" t="t"/>
                <a:pathLst>
                  <a:path extrusionOk="0" fill="none" h="3956" w="572">
                    <a:moveTo>
                      <a:pt x="0" y="1"/>
                    </a:moveTo>
                    <a:lnTo>
                      <a:pt x="88" y="3692"/>
                    </a:lnTo>
                    <a:lnTo>
                      <a:pt x="88" y="3692"/>
                    </a:lnTo>
                    <a:lnTo>
                      <a:pt x="88" y="3779"/>
                    </a:lnTo>
                    <a:lnTo>
                      <a:pt x="176" y="3867"/>
                    </a:lnTo>
                    <a:lnTo>
                      <a:pt x="220" y="3911"/>
                    </a:lnTo>
                    <a:lnTo>
                      <a:pt x="352" y="3955"/>
                    </a:lnTo>
                    <a:lnTo>
                      <a:pt x="352" y="3955"/>
                    </a:lnTo>
                    <a:lnTo>
                      <a:pt x="352" y="3955"/>
                    </a:lnTo>
                    <a:lnTo>
                      <a:pt x="440" y="3911"/>
                    </a:lnTo>
                    <a:lnTo>
                      <a:pt x="528" y="3867"/>
                    </a:lnTo>
                    <a:lnTo>
                      <a:pt x="572" y="3779"/>
                    </a:lnTo>
                    <a:lnTo>
                      <a:pt x="572" y="3692"/>
                    </a:lnTo>
                    <a:lnTo>
                      <a:pt x="484" y="1"/>
                    </a:lnTo>
                    <a:lnTo>
                      <a:pt x="484" y="1"/>
                    </a:lnTo>
                    <a:lnTo>
                      <a:pt x="0"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2"/>
              <p:cNvSpPr/>
              <p:nvPr/>
            </p:nvSpPr>
            <p:spPr>
              <a:xfrm>
                <a:off x="4482414" y="3402428"/>
                <a:ext cx="26059" cy="174212"/>
              </a:xfrm>
              <a:custGeom>
                <a:rect b="b" l="l" r="r" t="t"/>
                <a:pathLst>
                  <a:path extrusionOk="0" fill="none" h="3824" w="572">
                    <a:moveTo>
                      <a:pt x="1" y="0"/>
                    </a:moveTo>
                    <a:lnTo>
                      <a:pt x="88" y="3779"/>
                    </a:lnTo>
                    <a:lnTo>
                      <a:pt x="88" y="3779"/>
                    </a:lnTo>
                    <a:lnTo>
                      <a:pt x="572" y="3823"/>
                    </a:lnTo>
                    <a:lnTo>
                      <a:pt x="484" y="44"/>
                    </a:lnTo>
                    <a:lnTo>
                      <a:pt x="484" y="44"/>
                    </a:lnTo>
                    <a:lnTo>
                      <a:pt x="1"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2"/>
              <p:cNvSpPr/>
              <p:nvPr/>
            </p:nvSpPr>
            <p:spPr>
              <a:xfrm>
                <a:off x="4476401" y="3170221"/>
                <a:ext cx="28063" cy="210202"/>
              </a:xfrm>
              <a:custGeom>
                <a:rect b="b" l="l" r="r" t="t"/>
                <a:pathLst>
                  <a:path extrusionOk="0" fill="none" h="4614" w="616">
                    <a:moveTo>
                      <a:pt x="484" y="0"/>
                    </a:moveTo>
                    <a:lnTo>
                      <a:pt x="484" y="0"/>
                    </a:lnTo>
                    <a:lnTo>
                      <a:pt x="1" y="0"/>
                    </a:lnTo>
                    <a:lnTo>
                      <a:pt x="89" y="4614"/>
                    </a:lnTo>
                    <a:lnTo>
                      <a:pt x="89" y="4614"/>
                    </a:lnTo>
                    <a:lnTo>
                      <a:pt x="616" y="4614"/>
                    </a:lnTo>
                    <a:lnTo>
                      <a:pt x="484"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2"/>
              <p:cNvSpPr/>
              <p:nvPr/>
            </p:nvSpPr>
            <p:spPr>
              <a:xfrm>
                <a:off x="4470387" y="2909951"/>
                <a:ext cx="28109" cy="236261"/>
              </a:xfrm>
              <a:custGeom>
                <a:rect b="b" l="l" r="r" t="t"/>
                <a:pathLst>
                  <a:path extrusionOk="0" fill="none" h="5186" w="617">
                    <a:moveTo>
                      <a:pt x="484" y="1"/>
                    </a:moveTo>
                    <a:lnTo>
                      <a:pt x="1" y="1"/>
                    </a:lnTo>
                    <a:lnTo>
                      <a:pt x="133" y="5186"/>
                    </a:lnTo>
                    <a:lnTo>
                      <a:pt x="133" y="5186"/>
                    </a:lnTo>
                    <a:lnTo>
                      <a:pt x="616" y="5186"/>
                    </a:lnTo>
                    <a:lnTo>
                      <a:pt x="484"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2"/>
              <p:cNvSpPr/>
              <p:nvPr/>
            </p:nvSpPr>
            <p:spPr>
              <a:xfrm>
                <a:off x="4464419" y="2653736"/>
                <a:ext cx="28063" cy="234257"/>
              </a:xfrm>
              <a:custGeom>
                <a:rect b="b" l="l" r="r" t="t"/>
                <a:pathLst>
                  <a:path extrusionOk="0" fill="none" h="5142" w="616">
                    <a:moveTo>
                      <a:pt x="483" y="0"/>
                    </a:moveTo>
                    <a:lnTo>
                      <a:pt x="483" y="0"/>
                    </a:lnTo>
                    <a:lnTo>
                      <a:pt x="0" y="44"/>
                    </a:lnTo>
                    <a:lnTo>
                      <a:pt x="132" y="5141"/>
                    </a:lnTo>
                    <a:lnTo>
                      <a:pt x="615" y="5098"/>
                    </a:lnTo>
                    <a:lnTo>
                      <a:pt x="483"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2"/>
              <p:cNvSpPr/>
              <p:nvPr/>
            </p:nvSpPr>
            <p:spPr>
              <a:xfrm>
                <a:off x="4460410" y="2451551"/>
                <a:ext cx="26059" cy="182184"/>
              </a:xfrm>
              <a:custGeom>
                <a:rect b="b" l="l" r="r" t="t"/>
                <a:pathLst>
                  <a:path extrusionOk="0" fill="none" h="3999" w="572">
                    <a:moveTo>
                      <a:pt x="484" y="0"/>
                    </a:moveTo>
                    <a:lnTo>
                      <a:pt x="484" y="0"/>
                    </a:lnTo>
                    <a:lnTo>
                      <a:pt x="0" y="0"/>
                    </a:lnTo>
                    <a:lnTo>
                      <a:pt x="88" y="3999"/>
                    </a:lnTo>
                    <a:lnTo>
                      <a:pt x="88" y="3999"/>
                    </a:lnTo>
                    <a:lnTo>
                      <a:pt x="571" y="3955"/>
                    </a:lnTo>
                    <a:lnTo>
                      <a:pt x="484"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2"/>
              <p:cNvSpPr/>
              <p:nvPr/>
            </p:nvSpPr>
            <p:spPr>
              <a:xfrm>
                <a:off x="4454396" y="2229322"/>
                <a:ext cx="28063" cy="198266"/>
              </a:xfrm>
              <a:custGeom>
                <a:rect b="b" l="l" r="r" t="t"/>
                <a:pathLst>
                  <a:path extrusionOk="0" fill="none" h="4352" w="616">
                    <a:moveTo>
                      <a:pt x="0" y="1"/>
                    </a:moveTo>
                    <a:lnTo>
                      <a:pt x="88" y="4351"/>
                    </a:lnTo>
                    <a:lnTo>
                      <a:pt x="88" y="4351"/>
                    </a:lnTo>
                    <a:lnTo>
                      <a:pt x="616" y="4351"/>
                    </a:lnTo>
                    <a:lnTo>
                      <a:pt x="484" y="1"/>
                    </a:lnTo>
                    <a:lnTo>
                      <a:pt x="484" y="1"/>
                    </a:lnTo>
                    <a:lnTo>
                      <a:pt x="0"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2"/>
              <p:cNvSpPr/>
              <p:nvPr/>
            </p:nvSpPr>
            <p:spPr>
              <a:xfrm>
                <a:off x="4450387" y="2049188"/>
                <a:ext cx="26059" cy="156171"/>
              </a:xfrm>
              <a:custGeom>
                <a:rect b="b" l="l" r="r" t="t"/>
                <a:pathLst>
                  <a:path extrusionOk="0" fill="none" h="3428" w="572">
                    <a:moveTo>
                      <a:pt x="264" y="0"/>
                    </a:moveTo>
                    <a:lnTo>
                      <a:pt x="264" y="0"/>
                    </a:lnTo>
                    <a:lnTo>
                      <a:pt x="132" y="0"/>
                    </a:lnTo>
                    <a:lnTo>
                      <a:pt x="88" y="44"/>
                    </a:lnTo>
                    <a:lnTo>
                      <a:pt x="1" y="132"/>
                    </a:lnTo>
                    <a:lnTo>
                      <a:pt x="1" y="220"/>
                    </a:lnTo>
                    <a:lnTo>
                      <a:pt x="88" y="3428"/>
                    </a:lnTo>
                    <a:lnTo>
                      <a:pt x="88" y="3428"/>
                    </a:lnTo>
                    <a:lnTo>
                      <a:pt x="572" y="3428"/>
                    </a:lnTo>
                    <a:lnTo>
                      <a:pt x="484" y="220"/>
                    </a:lnTo>
                    <a:lnTo>
                      <a:pt x="484" y="220"/>
                    </a:lnTo>
                    <a:lnTo>
                      <a:pt x="484" y="132"/>
                    </a:lnTo>
                    <a:lnTo>
                      <a:pt x="440" y="44"/>
                    </a:lnTo>
                    <a:lnTo>
                      <a:pt x="352" y="0"/>
                    </a:lnTo>
                    <a:lnTo>
                      <a:pt x="264"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2"/>
              <p:cNvSpPr/>
              <p:nvPr/>
            </p:nvSpPr>
            <p:spPr>
              <a:xfrm>
                <a:off x="4602549" y="2157250"/>
                <a:ext cx="74076" cy="1473421"/>
              </a:xfrm>
              <a:custGeom>
                <a:rect b="b" l="l" r="r" t="t"/>
                <a:pathLst>
                  <a:path extrusionOk="0" h="32342" w="1626">
                    <a:moveTo>
                      <a:pt x="132" y="1"/>
                    </a:moveTo>
                    <a:lnTo>
                      <a:pt x="88" y="89"/>
                    </a:lnTo>
                    <a:lnTo>
                      <a:pt x="44" y="177"/>
                    </a:lnTo>
                    <a:lnTo>
                      <a:pt x="0" y="265"/>
                    </a:lnTo>
                    <a:lnTo>
                      <a:pt x="132" y="1187"/>
                    </a:lnTo>
                    <a:lnTo>
                      <a:pt x="659" y="1187"/>
                    </a:lnTo>
                    <a:lnTo>
                      <a:pt x="527" y="177"/>
                    </a:lnTo>
                    <a:lnTo>
                      <a:pt x="483" y="89"/>
                    </a:lnTo>
                    <a:lnTo>
                      <a:pt x="439" y="45"/>
                    </a:lnTo>
                    <a:lnTo>
                      <a:pt x="352" y="1"/>
                    </a:lnTo>
                    <a:close/>
                    <a:moveTo>
                      <a:pt x="220" y="1671"/>
                    </a:moveTo>
                    <a:lnTo>
                      <a:pt x="439" y="3824"/>
                    </a:lnTo>
                    <a:lnTo>
                      <a:pt x="659" y="5977"/>
                    </a:lnTo>
                    <a:lnTo>
                      <a:pt x="1143" y="5977"/>
                    </a:lnTo>
                    <a:lnTo>
                      <a:pt x="923" y="3868"/>
                    </a:lnTo>
                    <a:lnTo>
                      <a:pt x="703" y="1715"/>
                    </a:lnTo>
                    <a:lnTo>
                      <a:pt x="220" y="1671"/>
                    </a:lnTo>
                    <a:close/>
                    <a:moveTo>
                      <a:pt x="703" y="6504"/>
                    </a:moveTo>
                    <a:lnTo>
                      <a:pt x="835" y="8350"/>
                    </a:lnTo>
                    <a:lnTo>
                      <a:pt x="923" y="10239"/>
                    </a:lnTo>
                    <a:lnTo>
                      <a:pt x="1450" y="10195"/>
                    </a:lnTo>
                    <a:lnTo>
                      <a:pt x="1186" y="6504"/>
                    </a:lnTo>
                    <a:close/>
                    <a:moveTo>
                      <a:pt x="967" y="10723"/>
                    </a:moveTo>
                    <a:lnTo>
                      <a:pt x="1055" y="13359"/>
                    </a:lnTo>
                    <a:lnTo>
                      <a:pt x="1143" y="15952"/>
                    </a:lnTo>
                    <a:lnTo>
                      <a:pt x="1626" y="15952"/>
                    </a:lnTo>
                    <a:lnTo>
                      <a:pt x="1582" y="13315"/>
                    </a:lnTo>
                    <a:lnTo>
                      <a:pt x="1450" y="10723"/>
                    </a:lnTo>
                    <a:close/>
                    <a:moveTo>
                      <a:pt x="1143" y="16435"/>
                    </a:moveTo>
                    <a:lnTo>
                      <a:pt x="1143" y="19027"/>
                    </a:lnTo>
                    <a:lnTo>
                      <a:pt x="1055" y="21620"/>
                    </a:lnTo>
                    <a:lnTo>
                      <a:pt x="1582" y="21620"/>
                    </a:lnTo>
                    <a:lnTo>
                      <a:pt x="1626" y="19027"/>
                    </a:lnTo>
                    <a:lnTo>
                      <a:pt x="1626" y="16435"/>
                    </a:lnTo>
                    <a:close/>
                    <a:moveTo>
                      <a:pt x="1538" y="22103"/>
                    </a:moveTo>
                    <a:lnTo>
                      <a:pt x="1055" y="22147"/>
                    </a:lnTo>
                    <a:lnTo>
                      <a:pt x="923" y="24520"/>
                    </a:lnTo>
                    <a:lnTo>
                      <a:pt x="791" y="26937"/>
                    </a:lnTo>
                    <a:lnTo>
                      <a:pt x="1274" y="26937"/>
                    </a:lnTo>
                    <a:lnTo>
                      <a:pt x="1450" y="24520"/>
                    </a:lnTo>
                    <a:lnTo>
                      <a:pt x="1538" y="22103"/>
                    </a:lnTo>
                    <a:close/>
                    <a:moveTo>
                      <a:pt x="747" y="27420"/>
                    </a:moveTo>
                    <a:lnTo>
                      <a:pt x="615" y="29310"/>
                    </a:lnTo>
                    <a:lnTo>
                      <a:pt x="396" y="31155"/>
                    </a:lnTo>
                    <a:lnTo>
                      <a:pt x="923" y="31155"/>
                    </a:lnTo>
                    <a:lnTo>
                      <a:pt x="1099" y="29310"/>
                    </a:lnTo>
                    <a:lnTo>
                      <a:pt x="1274" y="27420"/>
                    </a:lnTo>
                    <a:close/>
                    <a:moveTo>
                      <a:pt x="879" y="31639"/>
                    </a:moveTo>
                    <a:lnTo>
                      <a:pt x="352" y="31682"/>
                    </a:lnTo>
                    <a:lnTo>
                      <a:pt x="308" y="32078"/>
                    </a:lnTo>
                    <a:lnTo>
                      <a:pt x="308" y="32166"/>
                    </a:lnTo>
                    <a:lnTo>
                      <a:pt x="352" y="32254"/>
                    </a:lnTo>
                    <a:lnTo>
                      <a:pt x="439" y="32298"/>
                    </a:lnTo>
                    <a:lnTo>
                      <a:pt x="527" y="32342"/>
                    </a:lnTo>
                    <a:lnTo>
                      <a:pt x="659" y="32342"/>
                    </a:lnTo>
                    <a:lnTo>
                      <a:pt x="747" y="32298"/>
                    </a:lnTo>
                    <a:lnTo>
                      <a:pt x="791" y="32210"/>
                    </a:lnTo>
                    <a:lnTo>
                      <a:pt x="791" y="32122"/>
                    </a:lnTo>
                    <a:lnTo>
                      <a:pt x="879" y="31639"/>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2"/>
              <p:cNvSpPr/>
              <p:nvPr/>
            </p:nvSpPr>
            <p:spPr>
              <a:xfrm>
                <a:off x="4616536" y="3598598"/>
                <a:ext cx="26059" cy="32072"/>
              </a:xfrm>
              <a:custGeom>
                <a:rect b="b" l="l" r="r" t="t"/>
                <a:pathLst>
                  <a:path extrusionOk="0" fill="none" h="704" w="572">
                    <a:moveTo>
                      <a:pt x="572" y="1"/>
                    </a:moveTo>
                    <a:lnTo>
                      <a:pt x="572" y="1"/>
                    </a:lnTo>
                    <a:lnTo>
                      <a:pt x="45" y="44"/>
                    </a:lnTo>
                    <a:lnTo>
                      <a:pt x="45" y="44"/>
                    </a:lnTo>
                    <a:lnTo>
                      <a:pt x="1" y="440"/>
                    </a:lnTo>
                    <a:lnTo>
                      <a:pt x="1" y="440"/>
                    </a:lnTo>
                    <a:lnTo>
                      <a:pt x="1" y="528"/>
                    </a:lnTo>
                    <a:lnTo>
                      <a:pt x="45" y="616"/>
                    </a:lnTo>
                    <a:lnTo>
                      <a:pt x="132" y="660"/>
                    </a:lnTo>
                    <a:lnTo>
                      <a:pt x="220" y="704"/>
                    </a:lnTo>
                    <a:lnTo>
                      <a:pt x="264" y="704"/>
                    </a:lnTo>
                    <a:lnTo>
                      <a:pt x="264" y="704"/>
                    </a:lnTo>
                    <a:lnTo>
                      <a:pt x="352" y="704"/>
                    </a:lnTo>
                    <a:lnTo>
                      <a:pt x="440" y="660"/>
                    </a:lnTo>
                    <a:lnTo>
                      <a:pt x="484" y="572"/>
                    </a:lnTo>
                    <a:lnTo>
                      <a:pt x="484" y="484"/>
                    </a:lnTo>
                    <a:lnTo>
                      <a:pt x="484" y="484"/>
                    </a:lnTo>
                    <a:lnTo>
                      <a:pt x="572"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2"/>
              <p:cNvSpPr/>
              <p:nvPr/>
            </p:nvSpPr>
            <p:spPr>
              <a:xfrm>
                <a:off x="4620545" y="3406437"/>
                <a:ext cx="40091" cy="170203"/>
              </a:xfrm>
              <a:custGeom>
                <a:rect b="b" l="l" r="r" t="t"/>
                <a:pathLst>
                  <a:path extrusionOk="0" fill="none" h="3736" w="880">
                    <a:moveTo>
                      <a:pt x="352" y="0"/>
                    </a:moveTo>
                    <a:lnTo>
                      <a:pt x="352" y="0"/>
                    </a:lnTo>
                    <a:lnTo>
                      <a:pt x="220" y="1890"/>
                    </a:lnTo>
                    <a:lnTo>
                      <a:pt x="1" y="3735"/>
                    </a:lnTo>
                    <a:lnTo>
                      <a:pt x="1" y="3735"/>
                    </a:lnTo>
                    <a:lnTo>
                      <a:pt x="528" y="3735"/>
                    </a:lnTo>
                    <a:lnTo>
                      <a:pt x="528" y="3735"/>
                    </a:lnTo>
                    <a:lnTo>
                      <a:pt x="704" y="1890"/>
                    </a:lnTo>
                    <a:lnTo>
                      <a:pt x="879" y="0"/>
                    </a:lnTo>
                    <a:lnTo>
                      <a:pt x="879" y="0"/>
                    </a:lnTo>
                    <a:lnTo>
                      <a:pt x="352"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2"/>
              <p:cNvSpPr/>
              <p:nvPr/>
            </p:nvSpPr>
            <p:spPr>
              <a:xfrm>
                <a:off x="4638585" y="3164207"/>
                <a:ext cx="34031" cy="220225"/>
              </a:xfrm>
              <a:custGeom>
                <a:rect b="b" l="l" r="r" t="t"/>
                <a:pathLst>
                  <a:path extrusionOk="0" fill="none" h="4834" w="747">
                    <a:moveTo>
                      <a:pt x="747" y="0"/>
                    </a:moveTo>
                    <a:lnTo>
                      <a:pt x="747" y="0"/>
                    </a:lnTo>
                    <a:lnTo>
                      <a:pt x="264" y="44"/>
                    </a:lnTo>
                    <a:lnTo>
                      <a:pt x="264" y="44"/>
                    </a:lnTo>
                    <a:lnTo>
                      <a:pt x="132" y="2417"/>
                    </a:lnTo>
                    <a:lnTo>
                      <a:pt x="0" y="4834"/>
                    </a:lnTo>
                    <a:lnTo>
                      <a:pt x="0" y="4834"/>
                    </a:lnTo>
                    <a:lnTo>
                      <a:pt x="483" y="4834"/>
                    </a:lnTo>
                    <a:lnTo>
                      <a:pt x="483" y="4834"/>
                    </a:lnTo>
                    <a:lnTo>
                      <a:pt x="659" y="2417"/>
                    </a:lnTo>
                    <a:lnTo>
                      <a:pt x="747"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2"/>
              <p:cNvSpPr/>
              <p:nvPr/>
            </p:nvSpPr>
            <p:spPr>
              <a:xfrm>
                <a:off x="4650567" y="2905942"/>
                <a:ext cx="26059" cy="236261"/>
              </a:xfrm>
              <a:custGeom>
                <a:rect b="b" l="l" r="r" t="t"/>
                <a:pathLst>
                  <a:path extrusionOk="0" fill="none" h="5186" w="572">
                    <a:moveTo>
                      <a:pt x="572" y="1"/>
                    </a:moveTo>
                    <a:lnTo>
                      <a:pt x="89" y="1"/>
                    </a:lnTo>
                    <a:lnTo>
                      <a:pt x="89" y="1"/>
                    </a:lnTo>
                    <a:lnTo>
                      <a:pt x="89" y="2593"/>
                    </a:lnTo>
                    <a:lnTo>
                      <a:pt x="1" y="5186"/>
                    </a:lnTo>
                    <a:lnTo>
                      <a:pt x="1" y="5186"/>
                    </a:lnTo>
                    <a:lnTo>
                      <a:pt x="528" y="5186"/>
                    </a:lnTo>
                    <a:lnTo>
                      <a:pt x="528" y="5186"/>
                    </a:lnTo>
                    <a:lnTo>
                      <a:pt x="572" y="2593"/>
                    </a:lnTo>
                    <a:lnTo>
                      <a:pt x="572"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2"/>
              <p:cNvSpPr/>
              <p:nvPr/>
            </p:nvSpPr>
            <p:spPr>
              <a:xfrm>
                <a:off x="4646558" y="2645718"/>
                <a:ext cx="30068" cy="238266"/>
              </a:xfrm>
              <a:custGeom>
                <a:rect b="b" l="l" r="r" t="t"/>
                <a:pathLst>
                  <a:path extrusionOk="0" fill="none" h="5230" w="660">
                    <a:moveTo>
                      <a:pt x="484" y="1"/>
                    </a:moveTo>
                    <a:lnTo>
                      <a:pt x="484" y="1"/>
                    </a:lnTo>
                    <a:lnTo>
                      <a:pt x="1" y="1"/>
                    </a:lnTo>
                    <a:lnTo>
                      <a:pt x="1" y="1"/>
                    </a:lnTo>
                    <a:lnTo>
                      <a:pt x="89" y="2637"/>
                    </a:lnTo>
                    <a:lnTo>
                      <a:pt x="177" y="5230"/>
                    </a:lnTo>
                    <a:lnTo>
                      <a:pt x="660" y="5230"/>
                    </a:lnTo>
                    <a:lnTo>
                      <a:pt x="660" y="5230"/>
                    </a:lnTo>
                    <a:lnTo>
                      <a:pt x="616" y="2593"/>
                    </a:lnTo>
                    <a:lnTo>
                      <a:pt x="484"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2"/>
              <p:cNvSpPr/>
              <p:nvPr/>
            </p:nvSpPr>
            <p:spPr>
              <a:xfrm>
                <a:off x="4634576" y="2453556"/>
                <a:ext cx="34077" cy="170203"/>
              </a:xfrm>
              <a:custGeom>
                <a:rect b="b" l="l" r="r" t="t"/>
                <a:pathLst>
                  <a:path extrusionOk="0" fill="none" h="3736" w="748">
                    <a:moveTo>
                      <a:pt x="0" y="0"/>
                    </a:moveTo>
                    <a:lnTo>
                      <a:pt x="0" y="0"/>
                    </a:lnTo>
                    <a:lnTo>
                      <a:pt x="132" y="1846"/>
                    </a:lnTo>
                    <a:lnTo>
                      <a:pt x="220" y="3735"/>
                    </a:lnTo>
                    <a:lnTo>
                      <a:pt x="220" y="3735"/>
                    </a:lnTo>
                    <a:lnTo>
                      <a:pt x="747" y="3691"/>
                    </a:lnTo>
                    <a:lnTo>
                      <a:pt x="747" y="3691"/>
                    </a:lnTo>
                    <a:lnTo>
                      <a:pt x="483" y="0"/>
                    </a:lnTo>
                    <a:lnTo>
                      <a:pt x="483" y="0"/>
                    </a:lnTo>
                    <a:lnTo>
                      <a:pt x="0"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2"/>
              <p:cNvSpPr/>
              <p:nvPr/>
            </p:nvSpPr>
            <p:spPr>
              <a:xfrm>
                <a:off x="4612527" y="2233331"/>
                <a:ext cx="42095" cy="196216"/>
              </a:xfrm>
              <a:custGeom>
                <a:rect b="b" l="l" r="r" t="t"/>
                <a:pathLst>
                  <a:path extrusionOk="0" fill="none" h="4307" w="924">
                    <a:moveTo>
                      <a:pt x="1" y="1"/>
                    </a:moveTo>
                    <a:lnTo>
                      <a:pt x="1" y="1"/>
                    </a:lnTo>
                    <a:lnTo>
                      <a:pt x="220" y="2154"/>
                    </a:lnTo>
                    <a:lnTo>
                      <a:pt x="440" y="4307"/>
                    </a:lnTo>
                    <a:lnTo>
                      <a:pt x="440" y="4307"/>
                    </a:lnTo>
                    <a:lnTo>
                      <a:pt x="924" y="4307"/>
                    </a:lnTo>
                    <a:lnTo>
                      <a:pt x="924" y="4307"/>
                    </a:lnTo>
                    <a:lnTo>
                      <a:pt x="704" y="2198"/>
                    </a:lnTo>
                    <a:lnTo>
                      <a:pt x="484" y="45"/>
                    </a:lnTo>
                    <a:lnTo>
                      <a:pt x="484" y="45"/>
                    </a:lnTo>
                    <a:lnTo>
                      <a:pt x="1"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2"/>
              <p:cNvSpPr/>
              <p:nvPr/>
            </p:nvSpPr>
            <p:spPr>
              <a:xfrm>
                <a:off x="4602549" y="2157250"/>
                <a:ext cx="30068" cy="54122"/>
              </a:xfrm>
              <a:custGeom>
                <a:rect b="b" l="l" r="r" t="t"/>
                <a:pathLst>
                  <a:path extrusionOk="0" fill="none" h="1188" w="660">
                    <a:moveTo>
                      <a:pt x="264" y="1"/>
                    </a:moveTo>
                    <a:lnTo>
                      <a:pt x="264" y="1"/>
                    </a:lnTo>
                    <a:lnTo>
                      <a:pt x="220" y="1"/>
                    </a:lnTo>
                    <a:lnTo>
                      <a:pt x="220" y="1"/>
                    </a:lnTo>
                    <a:lnTo>
                      <a:pt x="132" y="1"/>
                    </a:lnTo>
                    <a:lnTo>
                      <a:pt x="88" y="89"/>
                    </a:lnTo>
                    <a:lnTo>
                      <a:pt x="44" y="177"/>
                    </a:lnTo>
                    <a:lnTo>
                      <a:pt x="0" y="265"/>
                    </a:lnTo>
                    <a:lnTo>
                      <a:pt x="0" y="265"/>
                    </a:lnTo>
                    <a:lnTo>
                      <a:pt x="132" y="1187"/>
                    </a:lnTo>
                    <a:lnTo>
                      <a:pt x="132" y="1187"/>
                    </a:lnTo>
                    <a:lnTo>
                      <a:pt x="659" y="1187"/>
                    </a:lnTo>
                    <a:lnTo>
                      <a:pt x="659" y="1187"/>
                    </a:lnTo>
                    <a:lnTo>
                      <a:pt x="527" y="177"/>
                    </a:lnTo>
                    <a:lnTo>
                      <a:pt x="527" y="177"/>
                    </a:lnTo>
                    <a:lnTo>
                      <a:pt x="483" y="89"/>
                    </a:lnTo>
                    <a:lnTo>
                      <a:pt x="439" y="45"/>
                    </a:lnTo>
                    <a:lnTo>
                      <a:pt x="352" y="1"/>
                    </a:lnTo>
                    <a:lnTo>
                      <a:pt x="264"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2"/>
              <p:cNvSpPr/>
              <p:nvPr/>
            </p:nvSpPr>
            <p:spPr>
              <a:xfrm>
                <a:off x="4742639" y="2081215"/>
                <a:ext cx="138176" cy="1607496"/>
              </a:xfrm>
              <a:custGeom>
                <a:rect b="b" l="l" r="r" t="t"/>
                <a:pathLst>
                  <a:path extrusionOk="0" h="35285" w="3033">
                    <a:moveTo>
                      <a:pt x="177" y="0"/>
                    </a:moveTo>
                    <a:lnTo>
                      <a:pt x="89" y="44"/>
                    </a:lnTo>
                    <a:lnTo>
                      <a:pt x="45" y="132"/>
                    </a:lnTo>
                    <a:lnTo>
                      <a:pt x="1" y="220"/>
                    </a:lnTo>
                    <a:lnTo>
                      <a:pt x="1" y="308"/>
                    </a:lnTo>
                    <a:lnTo>
                      <a:pt x="396" y="1714"/>
                    </a:lnTo>
                    <a:lnTo>
                      <a:pt x="704" y="3164"/>
                    </a:lnTo>
                    <a:lnTo>
                      <a:pt x="1231" y="3252"/>
                    </a:lnTo>
                    <a:lnTo>
                      <a:pt x="1231" y="3252"/>
                    </a:lnTo>
                    <a:lnTo>
                      <a:pt x="880" y="1714"/>
                    </a:lnTo>
                    <a:lnTo>
                      <a:pt x="484" y="176"/>
                    </a:lnTo>
                    <a:lnTo>
                      <a:pt x="440" y="88"/>
                    </a:lnTo>
                    <a:lnTo>
                      <a:pt x="396" y="44"/>
                    </a:lnTo>
                    <a:lnTo>
                      <a:pt x="265" y="0"/>
                    </a:lnTo>
                    <a:close/>
                    <a:moveTo>
                      <a:pt x="836" y="3691"/>
                    </a:moveTo>
                    <a:lnTo>
                      <a:pt x="1275" y="5757"/>
                    </a:lnTo>
                    <a:lnTo>
                      <a:pt x="1627" y="7866"/>
                    </a:lnTo>
                    <a:lnTo>
                      <a:pt x="2154" y="7910"/>
                    </a:lnTo>
                    <a:lnTo>
                      <a:pt x="1803" y="5844"/>
                    </a:lnTo>
                    <a:lnTo>
                      <a:pt x="1363" y="3735"/>
                    </a:lnTo>
                    <a:lnTo>
                      <a:pt x="836" y="3691"/>
                    </a:lnTo>
                    <a:close/>
                    <a:moveTo>
                      <a:pt x="1715" y="8393"/>
                    </a:moveTo>
                    <a:lnTo>
                      <a:pt x="1978" y="10195"/>
                    </a:lnTo>
                    <a:lnTo>
                      <a:pt x="2154" y="11996"/>
                    </a:lnTo>
                    <a:lnTo>
                      <a:pt x="2681" y="12040"/>
                    </a:lnTo>
                    <a:lnTo>
                      <a:pt x="2681" y="12040"/>
                    </a:lnTo>
                    <a:lnTo>
                      <a:pt x="2462" y="10238"/>
                    </a:lnTo>
                    <a:lnTo>
                      <a:pt x="2198" y="8437"/>
                    </a:lnTo>
                    <a:lnTo>
                      <a:pt x="1715" y="8393"/>
                    </a:lnTo>
                    <a:close/>
                    <a:moveTo>
                      <a:pt x="2198" y="12479"/>
                    </a:moveTo>
                    <a:lnTo>
                      <a:pt x="2418" y="15028"/>
                    </a:lnTo>
                    <a:lnTo>
                      <a:pt x="2506" y="17533"/>
                    </a:lnTo>
                    <a:lnTo>
                      <a:pt x="3033" y="17533"/>
                    </a:lnTo>
                    <a:lnTo>
                      <a:pt x="2901" y="15028"/>
                    </a:lnTo>
                    <a:lnTo>
                      <a:pt x="2725" y="12523"/>
                    </a:lnTo>
                    <a:lnTo>
                      <a:pt x="2198" y="12479"/>
                    </a:lnTo>
                    <a:close/>
                    <a:moveTo>
                      <a:pt x="2550" y="18060"/>
                    </a:moveTo>
                    <a:lnTo>
                      <a:pt x="2550" y="20521"/>
                    </a:lnTo>
                    <a:lnTo>
                      <a:pt x="2462" y="22981"/>
                    </a:lnTo>
                    <a:lnTo>
                      <a:pt x="2989" y="22937"/>
                    </a:lnTo>
                    <a:lnTo>
                      <a:pt x="3033" y="20521"/>
                    </a:lnTo>
                    <a:lnTo>
                      <a:pt x="3033" y="18060"/>
                    </a:lnTo>
                    <a:close/>
                    <a:moveTo>
                      <a:pt x="2945" y="23465"/>
                    </a:moveTo>
                    <a:lnTo>
                      <a:pt x="2462" y="23509"/>
                    </a:lnTo>
                    <a:lnTo>
                      <a:pt x="2242" y="26013"/>
                    </a:lnTo>
                    <a:lnTo>
                      <a:pt x="1978" y="28518"/>
                    </a:lnTo>
                    <a:lnTo>
                      <a:pt x="2506" y="28518"/>
                    </a:lnTo>
                    <a:lnTo>
                      <a:pt x="2769" y="25969"/>
                    </a:lnTo>
                    <a:lnTo>
                      <a:pt x="2945" y="23465"/>
                    </a:lnTo>
                    <a:close/>
                    <a:moveTo>
                      <a:pt x="2462" y="29001"/>
                    </a:moveTo>
                    <a:lnTo>
                      <a:pt x="1934" y="29045"/>
                    </a:lnTo>
                    <a:lnTo>
                      <a:pt x="1671" y="30847"/>
                    </a:lnTo>
                    <a:lnTo>
                      <a:pt x="1363" y="32648"/>
                    </a:lnTo>
                    <a:lnTo>
                      <a:pt x="1890" y="32604"/>
                    </a:lnTo>
                    <a:lnTo>
                      <a:pt x="2198" y="30803"/>
                    </a:lnTo>
                    <a:lnTo>
                      <a:pt x="2462" y="29001"/>
                    </a:lnTo>
                    <a:close/>
                    <a:moveTo>
                      <a:pt x="1803" y="33088"/>
                    </a:moveTo>
                    <a:lnTo>
                      <a:pt x="1275" y="33132"/>
                    </a:lnTo>
                    <a:lnTo>
                      <a:pt x="924" y="34977"/>
                    </a:lnTo>
                    <a:lnTo>
                      <a:pt x="924" y="35065"/>
                    </a:lnTo>
                    <a:lnTo>
                      <a:pt x="924" y="35153"/>
                    </a:lnTo>
                    <a:lnTo>
                      <a:pt x="1012" y="35241"/>
                    </a:lnTo>
                    <a:lnTo>
                      <a:pt x="1099" y="35285"/>
                    </a:lnTo>
                    <a:lnTo>
                      <a:pt x="1143" y="35285"/>
                    </a:lnTo>
                    <a:lnTo>
                      <a:pt x="1231" y="35241"/>
                    </a:lnTo>
                    <a:lnTo>
                      <a:pt x="1319" y="35197"/>
                    </a:lnTo>
                    <a:lnTo>
                      <a:pt x="1363" y="35153"/>
                    </a:lnTo>
                    <a:lnTo>
                      <a:pt x="1407" y="35065"/>
                    </a:lnTo>
                    <a:lnTo>
                      <a:pt x="1803" y="33088"/>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2"/>
              <p:cNvSpPr/>
              <p:nvPr/>
            </p:nvSpPr>
            <p:spPr>
              <a:xfrm>
                <a:off x="4784688" y="3588576"/>
                <a:ext cx="40091" cy="100135"/>
              </a:xfrm>
              <a:custGeom>
                <a:rect b="b" l="l" r="r" t="t"/>
                <a:pathLst>
                  <a:path extrusionOk="0" fill="none" h="2198" w="880">
                    <a:moveTo>
                      <a:pt x="880" y="1"/>
                    </a:moveTo>
                    <a:lnTo>
                      <a:pt x="880" y="1"/>
                    </a:lnTo>
                    <a:lnTo>
                      <a:pt x="352" y="45"/>
                    </a:lnTo>
                    <a:lnTo>
                      <a:pt x="352" y="45"/>
                    </a:lnTo>
                    <a:lnTo>
                      <a:pt x="1" y="1890"/>
                    </a:lnTo>
                    <a:lnTo>
                      <a:pt x="1" y="1890"/>
                    </a:lnTo>
                    <a:lnTo>
                      <a:pt x="1" y="1978"/>
                    </a:lnTo>
                    <a:lnTo>
                      <a:pt x="1" y="2066"/>
                    </a:lnTo>
                    <a:lnTo>
                      <a:pt x="89" y="2154"/>
                    </a:lnTo>
                    <a:lnTo>
                      <a:pt x="176" y="2198"/>
                    </a:lnTo>
                    <a:lnTo>
                      <a:pt x="176" y="2198"/>
                    </a:lnTo>
                    <a:lnTo>
                      <a:pt x="220" y="2198"/>
                    </a:lnTo>
                    <a:lnTo>
                      <a:pt x="220" y="2198"/>
                    </a:lnTo>
                    <a:lnTo>
                      <a:pt x="308" y="2154"/>
                    </a:lnTo>
                    <a:lnTo>
                      <a:pt x="396" y="2110"/>
                    </a:lnTo>
                    <a:lnTo>
                      <a:pt x="440" y="2066"/>
                    </a:lnTo>
                    <a:lnTo>
                      <a:pt x="484" y="1978"/>
                    </a:lnTo>
                    <a:lnTo>
                      <a:pt x="484" y="1978"/>
                    </a:lnTo>
                    <a:lnTo>
                      <a:pt x="880"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2"/>
              <p:cNvSpPr/>
              <p:nvPr/>
            </p:nvSpPr>
            <p:spPr>
              <a:xfrm>
                <a:off x="4804734" y="3402428"/>
                <a:ext cx="50068" cy="166194"/>
              </a:xfrm>
              <a:custGeom>
                <a:rect b="b" l="l" r="r" t="t"/>
                <a:pathLst>
                  <a:path extrusionOk="0" fill="none" h="3648" w="1099">
                    <a:moveTo>
                      <a:pt x="1099" y="0"/>
                    </a:moveTo>
                    <a:lnTo>
                      <a:pt x="1099" y="0"/>
                    </a:lnTo>
                    <a:lnTo>
                      <a:pt x="571" y="44"/>
                    </a:lnTo>
                    <a:lnTo>
                      <a:pt x="571" y="44"/>
                    </a:lnTo>
                    <a:lnTo>
                      <a:pt x="308" y="1846"/>
                    </a:lnTo>
                    <a:lnTo>
                      <a:pt x="0" y="3647"/>
                    </a:lnTo>
                    <a:lnTo>
                      <a:pt x="0" y="3647"/>
                    </a:lnTo>
                    <a:lnTo>
                      <a:pt x="527" y="3603"/>
                    </a:lnTo>
                    <a:lnTo>
                      <a:pt x="527" y="3603"/>
                    </a:lnTo>
                    <a:lnTo>
                      <a:pt x="835" y="1802"/>
                    </a:lnTo>
                    <a:lnTo>
                      <a:pt x="1099"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2"/>
              <p:cNvSpPr/>
              <p:nvPr/>
            </p:nvSpPr>
            <p:spPr>
              <a:xfrm>
                <a:off x="4832751" y="3150176"/>
                <a:ext cx="44100" cy="230248"/>
              </a:xfrm>
              <a:custGeom>
                <a:rect b="b" l="l" r="r" t="t"/>
                <a:pathLst>
                  <a:path extrusionOk="0" fill="none" h="5054" w="968">
                    <a:moveTo>
                      <a:pt x="967" y="1"/>
                    </a:moveTo>
                    <a:lnTo>
                      <a:pt x="967" y="1"/>
                    </a:lnTo>
                    <a:lnTo>
                      <a:pt x="484" y="45"/>
                    </a:lnTo>
                    <a:lnTo>
                      <a:pt x="484" y="45"/>
                    </a:lnTo>
                    <a:lnTo>
                      <a:pt x="264" y="2549"/>
                    </a:lnTo>
                    <a:lnTo>
                      <a:pt x="0" y="5054"/>
                    </a:lnTo>
                    <a:lnTo>
                      <a:pt x="0" y="5054"/>
                    </a:lnTo>
                    <a:lnTo>
                      <a:pt x="528" y="5054"/>
                    </a:lnTo>
                    <a:lnTo>
                      <a:pt x="528" y="5054"/>
                    </a:lnTo>
                    <a:lnTo>
                      <a:pt x="791" y="2505"/>
                    </a:lnTo>
                    <a:lnTo>
                      <a:pt x="967"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2"/>
              <p:cNvSpPr/>
              <p:nvPr/>
            </p:nvSpPr>
            <p:spPr>
              <a:xfrm>
                <a:off x="4854756" y="2903937"/>
                <a:ext cx="26059" cy="224280"/>
              </a:xfrm>
              <a:custGeom>
                <a:rect b="b" l="l" r="r" t="t"/>
                <a:pathLst>
                  <a:path extrusionOk="0" fill="none" h="4923" w="572">
                    <a:moveTo>
                      <a:pt x="572" y="1"/>
                    </a:moveTo>
                    <a:lnTo>
                      <a:pt x="89" y="1"/>
                    </a:lnTo>
                    <a:lnTo>
                      <a:pt x="89" y="1"/>
                    </a:lnTo>
                    <a:lnTo>
                      <a:pt x="89" y="2462"/>
                    </a:lnTo>
                    <a:lnTo>
                      <a:pt x="1" y="4922"/>
                    </a:lnTo>
                    <a:lnTo>
                      <a:pt x="1" y="4922"/>
                    </a:lnTo>
                    <a:lnTo>
                      <a:pt x="528" y="4878"/>
                    </a:lnTo>
                    <a:lnTo>
                      <a:pt x="528" y="4878"/>
                    </a:lnTo>
                    <a:lnTo>
                      <a:pt x="572" y="2462"/>
                    </a:lnTo>
                    <a:lnTo>
                      <a:pt x="572"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2"/>
              <p:cNvSpPr/>
              <p:nvPr/>
            </p:nvSpPr>
            <p:spPr>
              <a:xfrm>
                <a:off x="4842774" y="2649727"/>
                <a:ext cx="38041" cy="230248"/>
              </a:xfrm>
              <a:custGeom>
                <a:rect b="b" l="l" r="r" t="t"/>
                <a:pathLst>
                  <a:path extrusionOk="0" fill="none" h="5054" w="835">
                    <a:moveTo>
                      <a:pt x="0" y="0"/>
                    </a:moveTo>
                    <a:lnTo>
                      <a:pt x="0" y="0"/>
                    </a:lnTo>
                    <a:lnTo>
                      <a:pt x="220" y="2549"/>
                    </a:lnTo>
                    <a:lnTo>
                      <a:pt x="308" y="5054"/>
                    </a:lnTo>
                    <a:lnTo>
                      <a:pt x="835" y="5054"/>
                    </a:lnTo>
                    <a:lnTo>
                      <a:pt x="835" y="5054"/>
                    </a:lnTo>
                    <a:lnTo>
                      <a:pt x="703" y="2549"/>
                    </a:lnTo>
                    <a:lnTo>
                      <a:pt x="527" y="44"/>
                    </a:lnTo>
                    <a:lnTo>
                      <a:pt x="527" y="44"/>
                    </a:lnTo>
                    <a:lnTo>
                      <a:pt x="0"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2"/>
              <p:cNvSpPr/>
              <p:nvPr/>
            </p:nvSpPr>
            <p:spPr>
              <a:xfrm>
                <a:off x="4820724" y="2463533"/>
                <a:ext cx="44100" cy="166239"/>
              </a:xfrm>
              <a:custGeom>
                <a:rect b="b" l="l" r="r" t="t"/>
                <a:pathLst>
                  <a:path extrusionOk="0" fill="none" h="3649" w="968">
                    <a:moveTo>
                      <a:pt x="1" y="1"/>
                    </a:moveTo>
                    <a:lnTo>
                      <a:pt x="1" y="1"/>
                    </a:lnTo>
                    <a:lnTo>
                      <a:pt x="264" y="1803"/>
                    </a:lnTo>
                    <a:lnTo>
                      <a:pt x="440" y="3604"/>
                    </a:lnTo>
                    <a:lnTo>
                      <a:pt x="440" y="3604"/>
                    </a:lnTo>
                    <a:lnTo>
                      <a:pt x="967" y="3648"/>
                    </a:lnTo>
                    <a:lnTo>
                      <a:pt x="967" y="3648"/>
                    </a:lnTo>
                    <a:lnTo>
                      <a:pt x="748" y="1846"/>
                    </a:lnTo>
                    <a:lnTo>
                      <a:pt x="484" y="45"/>
                    </a:lnTo>
                    <a:lnTo>
                      <a:pt x="484" y="45"/>
                    </a:lnTo>
                    <a:lnTo>
                      <a:pt x="1"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2"/>
              <p:cNvSpPr/>
              <p:nvPr/>
            </p:nvSpPr>
            <p:spPr>
              <a:xfrm>
                <a:off x="4780679" y="2249367"/>
                <a:ext cx="60136" cy="192207"/>
              </a:xfrm>
              <a:custGeom>
                <a:rect b="b" l="l" r="r" t="t"/>
                <a:pathLst>
                  <a:path extrusionOk="0" fill="none" h="4219" w="1320">
                    <a:moveTo>
                      <a:pt x="1" y="0"/>
                    </a:moveTo>
                    <a:lnTo>
                      <a:pt x="1" y="0"/>
                    </a:lnTo>
                    <a:lnTo>
                      <a:pt x="440" y="2066"/>
                    </a:lnTo>
                    <a:lnTo>
                      <a:pt x="792" y="4175"/>
                    </a:lnTo>
                    <a:lnTo>
                      <a:pt x="792" y="4175"/>
                    </a:lnTo>
                    <a:lnTo>
                      <a:pt x="1319" y="4219"/>
                    </a:lnTo>
                    <a:lnTo>
                      <a:pt x="1319" y="4219"/>
                    </a:lnTo>
                    <a:lnTo>
                      <a:pt x="968" y="2153"/>
                    </a:lnTo>
                    <a:lnTo>
                      <a:pt x="528" y="44"/>
                    </a:lnTo>
                    <a:lnTo>
                      <a:pt x="528" y="44"/>
                    </a:lnTo>
                    <a:lnTo>
                      <a:pt x="1"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2"/>
              <p:cNvSpPr/>
              <p:nvPr/>
            </p:nvSpPr>
            <p:spPr>
              <a:xfrm>
                <a:off x="4742639" y="2081215"/>
                <a:ext cx="56127" cy="148153"/>
              </a:xfrm>
              <a:custGeom>
                <a:rect b="b" l="l" r="r" t="t"/>
                <a:pathLst>
                  <a:path extrusionOk="0" fill="none" h="3252" w="1232">
                    <a:moveTo>
                      <a:pt x="265" y="0"/>
                    </a:moveTo>
                    <a:lnTo>
                      <a:pt x="265" y="0"/>
                    </a:lnTo>
                    <a:lnTo>
                      <a:pt x="177" y="0"/>
                    </a:lnTo>
                    <a:lnTo>
                      <a:pt x="177" y="0"/>
                    </a:lnTo>
                    <a:lnTo>
                      <a:pt x="89" y="44"/>
                    </a:lnTo>
                    <a:lnTo>
                      <a:pt x="45" y="132"/>
                    </a:lnTo>
                    <a:lnTo>
                      <a:pt x="1" y="220"/>
                    </a:lnTo>
                    <a:lnTo>
                      <a:pt x="1" y="308"/>
                    </a:lnTo>
                    <a:lnTo>
                      <a:pt x="1" y="308"/>
                    </a:lnTo>
                    <a:lnTo>
                      <a:pt x="396" y="1714"/>
                    </a:lnTo>
                    <a:lnTo>
                      <a:pt x="704" y="3164"/>
                    </a:lnTo>
                    <a:lnTo>
                      <a:pt x="704" y="3164"/>
                    </a:lnTo>
                    <a:lnTo>
                      <a:pt x="1231" y="3252"/>
                    </a:lnTo>
                    <a:lnTo>
                      <a:pt x="1231" y="3252"/>
                    </a:lnTo>
                    <a:lnTo>
                      <a:pt x="880" y="1714"/>
                    </a:lnTo>
                    <a:lnTo>
                      <a:pt x="484" y="176"/>
                    </a:lnTo>
                    <a:lnTo>
                      <a:pt x="484" y="176"/>
                    </a:lnTo>
                    <a:lnTo>
                      <a:pt x="440" y="88"/>
                    </a:lnTo>
                    <a:lnTo>
                      <a:pt x="396" y="44"/>
                    </a:lnTo>
                    <a:lnTo>
                      <a:pt x="265"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2"/>
              <p:cNvSpPr/>
              <p:nvPr/>
            </p:nvSpPr>
            <p:spPr>
              <a:xfrm>
                <a:off x="4946827" y="2195291"/>
                <a:ext cx="148199" cy="1373331"/>
              </a:xfrm>
              <a:custGeom>
                <a:rect b="b" l="l" r="r" t="t"/>
                <a:pathLst>
                  <a:path extrusionOk="0" h="30145" w="3253">
                    <a:moveTo>
                      <a:pt x="265" y="1"/>
                    </a:moveTo>
                    <a:lnTo>
                      <a:pt x="177" y="45"/>
                    </a:lnTo>
                    <a:lnTo>
                      <a:pt x="89" y="89"/>
                    </a:lnTo>
                    <a:lnTo>
                      <a:pt x="45" y="177"/>
                    </a:lnTo>
                    <a:lnTo>
                      <a:pt x="1" y="265"/>
                    </a:lnTo>
                    <a:lnTo>
                      <a:pt x="1" y="352"/>
                    </a:lnTo>
                    <a:lnTo>
                      <a:pt x="352" y="1319"/>
                    </a:lnTo>
                    <a:lnTo>
                      <a:pt x="880" y="1407"/>
                    </a:lnTo>
                    <a:lnTo>
                      <a:pt x="880" y="1407"/>
                    </a:lnTo>
                    <a:lnTo>
                      <a:pt x="484" y="177"/>
                    </a:lnTo>
                    <a:lnTo>
                      <a:pt x="396" y="45"/>
                    </a:lnTo>
                    <a:lnTo>
                      <a:pt x="265" y="1"/>
                    </a:lnTo>
                    <a:close/>
                    <a:moveTo>
                      <a:pt x="528" y="1846"/>
                    </a:moveTo>
                    <a:lnTo>
                      <a:pt x="1056" y="3824"/>
                    </a:lnTo>
                    <a:lnTo>
                      <a:pt x="1539" y="5801"/>
                    </a:lnTo>
                    <a:lnTo>
                      <a:pt x="2066" y="5889"/>
                    </a:lnTo>
                    <a:lnTo>
                      <a:pt x="1627" y="3912"/>
                    </a:lnTo>
                    <a:lnTo>
                      <a:pt x="1056" y="1934"/>
                    </a:lnTo>
                    <a:lnTo>
                      <a:pt x="528" y="1846"/>
                    </a:lnTo>
                    <a:close/>
                    <a:moveTo>
                      <a:pt x="1671" y="6328"/>
                    </a:moveTo>
                    <a:lnTo>
                      <a:pt x="2022" y="8130"/>
                    </a:lnTo>
                    <a:lnTo>
                      <a:pt x="2286" y="9975"/>
                    </a:lnTo>
                    <a:lnTo>
                      <a:pt x="2813" y="10063"/>
                    </a:lnTo>
                    <a:lnTo>
                      <a:pt x="2550" y="8218"/>
                    </a:lnTo>
                    <a:lnTo>
                      <a:pt x="2198" y="6416"/>
                    </a:lnTo>
                    <a:lnTo>
                      <a:pt x="1671" y="6328"/>
                    </a:lnTo>
                    <a:close/>
                    <a:moveTo>
                      <a:pt x="2374" y="10503"/>
                    </a:moveTo>
                    <a:lnTo>
                      <a:pt x="2593" y="12744"/>
                    </a:lnTo>
                    <a:lnTo>
                      <a:pt x="2725" y="14985"/>
                    </a:lnTo>
                    <a:lnTo>
                      <a:pt x="3209" y="14985"/>
                    </a:lnTo>
                    <a:lnTo>
                      <a:pt x="3077" y="12788"/>
                    </a:lnTo>
                    <a:lnTo>
                      <a:pt x="2857" y="10591"/>
                    </a:lnTo>
                    <a:lnTo>
                      <a:pt x="2374" y="10503"/>
                    </a:lnTo>
                    <a:close/>
                    <a:moveTo>
                      <a:pt x="2725" y="15468"/>
                    </a:moveTo>
                    <a:lnTo>
                      <a:pt x="2725" y="17709"/>
                    </a:lnTo>
                    <a:lnTo>
                      <a:pt x="2637" y="19994"/>
                    </a:lnTo>
                    <a:lnTo>
                      <a:pt x="3165" y="19906"/>
                    </a:lnTo>
                    <a:lnTo>
                      <a:pt x="3253" y="17709"/>
                    </a:lnTo>
                    <a:lnTo>
                      <a:pt x="3209" y="15468"/>
                    </a:lnTo>
                    <a:close/>
                    <a:moveTo>
                      <a:pt x="3121" y="20433"/>
                    </a:moveTo>
                    <a:lnTo>
                      <a:pt x="2593" y="20477"/>
                    </a:lnTo>
                    <a:lnTo>
                      <a:pt x="2506" y="21796"/>
                    </a:lnTo>
                    <a:lnTo>
                      <a:pt x="2330" y="23114"/>
                    </a:lnTo>
                    <a:lnTo>
                      <a:pt x="2154" y="24432"/>
                    </a:lnTo>
                    <a:lnTo>
                      <a:pt x="1934" y="25706"/>
                    </a:lnTo>
                    <a:lnTo>
                      <a:pt x="1934" y="25706"/>
                    </a:lnTo>
                    <a:lnTo>
                      <a:pt x="2462" y="25662"/>
                    </a:lnTo>
                    <a:lnTo>
                      <a:pt x="2681" y="24344"/>
                    </a:lnTo>
                    <a:lnTo>
                      <a:pt x="2857" y="23070"/>
                    </a:lnTo>
                    <a:lnTo>
                      <a:pt x="2989" y="21752"/>
                    </a:lnTo>
                    <a:lnTo>
                      <a:pt x="3121" y="20433"/>
                    </a:lnTo>
                    <a:close/>
                    <a:moveTo>
                      <a:pt x="2374" y="26190"/>
                    </a:moveTo>
                    <a:lnTo>
                      <a:pt x="1846" y="26234"/>
                    </a:lnTo>
                    <a:lnTo>
                      <a:pt x="1495" y="27947"/>
                    </a:lnTo>
                    <a:lnTo>
                      <a:pt x="1056" y="29617"/>
                    </a:lnTo>
                    <a:lnTo>
                      <a:pt x="1627" y="29529"/>
                    </a:lnTo>
                    <a:lnTo>
                      <a:pt x="2022" y="27859"/>
                    </a:lnTo>
                    <a:lnTo>
                      <a:pt x="2374" y="26190"/>
                    </a:lnTo>
                    <a:close/>
                    <a:moveTo>
                      <a:pt x="1451" y="30057"/>
                    </a:moveTo>
                    <a:lnTo>
                      <a:pt x="1143" y="30100"/>
                    </a:lnTo>
                    <a:lnTo>
                      <a:pt x="1187" y="30144"/>
                    </a:lnTo>
                    <a:lnTo>
                      <a:pt x="1363" y="30144"/>
                    </a:lnTo>
                    <a:lnTo>
                      <a:pt x="1451" y="30057"/>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2"/>
              <p:cNvSpPr/>
              <p:nvPr/>
            </p:nvSpPr>
            <p:spPr>
              <a:xfrm>
                <a:off x="4998900" y="3564567"/>
                <a:ext cx="14077" cy="4055"/>
              </a:xfrm>
              <a:custGeom>
                <a:rect b="b" l="l" r="r" t="t"/>
                <a:pathLst>
                  <a:path extrusionOk="0" fill="none" h="89" w="309">
                    <a:moveTo>
                      <a:pt x="308" y="1"/>
                    </a:moveTo>
                    <a:lnTo>
                      <a:pt x="308" y="1"/>
                    </a:lnTo>
                    <a:lnTo>
                      <a:pt x="0" y="44"/>
                    </a:lnTo>
                    <a:lnTo>
                      <a:pt x="0" y="44"/>
                    </a:lnTo>
                    <a:lnTo>
                      <a:pt x="44" y="88"/>
                    </a:lnTo>
                    <a:lnTo>
                      <a:pt x="44" y="88"/>
                    </a:lnTo>
                    <a:lnTo>
                      <a:pt x="132" y="88"/>
                    </a:lnTo>
                    <a:lnTo>
                      <a:pt x="132" y="88"/>
                    </a:lnTo>
                    <a:lnTo>
                      <a:pt x="220" y="88"/>
                    </a:lnTo>
                    <a:lnTo>
                      <a:pt x="308"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2"/>
              <p:cNvSpPr/>
              <p:nvPr/>
            </p:nvSpPr>
            <p:spPr>
              <a:xfrm>
                <a:off x="4994891" y="3388396"/>
                <a:ext cx="60090" cy="156217"/>
              </a:xfrm>
              <a:custGeom>
                <a:rect b="b" l="l" r="r" t="t"/>
                <a:pathLst>
                  <a:path extrusionOk="0" fill="none" h="3429" w="1319">
                    <a:moveTo>
                      <a:pt x="1319" y="1"/>
                    </a:moveTo>
                    <a:lnTo>
                      <a:pt x="1319" y="1"/>
                    </a:lnTo>
                    <a:lnTo>
                      <a:pt x="791" y="45"/>
                    </a:lnTo>
                    <a:lnTo>
                      <a:pt x="791" y="45"/>
                    </a:lnTo>
                    <a:lnTo>
                      <a:pt x="440" y="1758"/>
                    </a:lnTo>
                    <a:lnTo>
                      <a:pt x="1" y="3428"/>
                    </a:lnTo>
                    <a:lnTo>
                      <a:pt x="1" y="3428"/>
                    </a:lnTo>
                    <a:lnTo>
                      <a:pt x="572" y="3340"/>
                    </a:lnTo>
                    <a:lnTo>
                      <a:pt x="572" y="3340"/>
                    </a:lnTo>
                    <a:lnTo>
                      <a:pt x="967" y="1670"/>
                    </a:lnTo>
                    <a:lnTo>
                      <a:pt x="1319"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2"/>
              <p:cNvSpPr/>
              <p:nvPr/>
            </p:nvSpPr>
            <p:spPr>
              <a:xfrm>
                <a:off x="5034936" y="3126167"/>
                <a:ext cx="54077" cy="240270"/>
              </a:xfrm>
              <a:custGeom>
                <a:rect b="b" l="l" r="r" t="t"/>
                <a:pathLst>
                  <a:path extrusionOk="0" fill="none" h="5274" w="1187">
                    <a:moveTo>
                      <a:pt x="1187" y="0"/>
                    </a:moveTo>
                    <a:lnTo>
                      <a:pt x="1187" y="0"/>
                    </a:lnTo>
                    <a:lnTo>
                      <a:pt x="659" y="44"/>
                    </a:lnTo>
                    <a:lnTo>
                      <a:pt x="659" y="44"/>
                    </a:lnTo>
                    <a:lnTo>
                      <a:pt x="572" y="1363"/>
                    </a:lnTo>
                    <a:lnTo>
                      <a:pt x="396" y="2681"/>
                    </a:lnTo>
                    <a:lnTo>
                      <a:pt x="220" y="3999"/>
                    </a:lnTo>
                    <a:lnTo>
                      <a:pt x="0" y="5273"/>
                    </a:lnTo>
                    <a:lnTo>
                      <a:pt x="0" y="5273"/>
                    </a:lnTo>
                    <a:lnTo>
                      <a:pt x="528" y="5229"/>
                    </a:lnTo>
                    <a:lnTo>
                      <a:pt x="528" y="5229"/>
                    </a:lnTo>
                    <a:lnTo>
                      <a:pt x="747" y="3911"/>
                    </a:lnTo>
                    <a:lnTo>
                      <a:pt x="923" y="2637"/>
                    </a:lnTo>
                    <a:lnTo>
                      <a:pt x="1055" y="1319"/>
                    </a:lnTo>
                    <a:lnTo>
                      <a:pt x="1187"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2"/>
              <p:cNvSpPr/>
              <p:nvPr/>
            </p:nvSpPr>
            <p:spPr>
              <a:xfrm>
                <a:off x="5066963" y="2899974"/>
                <a:ext cx="28063" cy="206239"/>
              </a:xfrm>
              <a:custGeom>
                <a:rect b="b" l="l" r="r" t="t"/>
                <a:pathLst>
                  <a:path extrusionOk="0" fill="none" h="4527" w="616">
                    <a:moveTo>
                      <a:pt x="572" y="0"/>
                    </a:moveTo>
                    <a:lnTo>
                      <a:pt x="88" y="0"/>
                    </a:lnTo>
                    <a:lnTo>
                      <a:pt x="88" y="0"/>
                    </a:lnTo>
                    <a:lnTo>
                      <a:pt x="88" y="2241"/>
                    </a:lnTo>
                    <a:lnTo>
                      <a:pt x="0" y="4526"/>
                    </a:lnTo>
                    <a:lnTo>
                      <a:pt x="0" y="4526"/>
                    </a:lnTo>
                    <a:lnTo>
                      <a:pt x="528" y="4438"/>
                    </a:lnTo>
                    <a:lnTo>
                      <a:pt x="528" y="4438"/>
                    </a:lnTo>
                    <a:lnTo>
                      <a:pt x="616" y="2241"/>
                    </a:lnTo>
                    <a:lnTo>
                      <a:pt x="572"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2"/>
              <p:cNvSpPr/>
              <p:nvPr/>
            </p:nvSpPr>
            <p:spPr>
              <a:xfrm>
                <a:off x="5054935" y="2673735"/>
                <a:ext cx="38086" cy="204234"/>
              </a:xfrm>
              <a:custGeom>
                <a:rect b="b" l="l" r="r" t="t"/>
                <a:pathLst>
                  <a:path extrusionOk="0" fill="none" h="4483" w="836">
                    <a:moveTo>
                      <a:pt x="1" y="1"/>
                    </a:moveTo>
                    <a:lnTo>
                      <a:pt x="1" y="1"/>
                    </a:lnTo>
                    <a:lnTo>
                      <a:pt x="220" y="2242"/>
                    </a:lnTo>
                    <a:lnTo>
                      <a:pt x="352" y="4483"/>
                    </a:lnTo>
                    <a:lnTo>
                      <a:pt x="836" y="4483"/>
                    </a:lnTo>
                    <a:lnTo>
                      <a:pt x="836" y="4483"/>
                    </a:lnTo>
                    <a:lnTo>
                      <a:pt x="704" y="2286"/>
                    </a:lnTo>
                    <a:lnTo>
                      <a:pt x="484" y="89"/>
                    </a:lnTo>
                    <a:lnTo>
                      <a:pt x="484" y="89"/>
                    </a:lnTo>
                    <a:lnTo>
                      <a:pt x="1"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2"/>
              <p:cNvSpPr/>
              <p:nvPr/>
            </p:nvSpPr>
            <p:spPr>
              <a:xfrm>
                <a:off x="5022908" y="2483578"/>
                <a:ext cx="52118" cy="170203"/>
              </a:xfrm>
              <a:custGeom>
                <a:rect b="b" l="l" r="r" t="t"/>
                <a:pathLst>
                  <a:path extrusionOk="0" fill="none" h="3736" w="1144">
                    <a:moveTo>
                      <a:pt x="1" y="0"/>
                    </a:moveTo>
                    <a:lnTo>
                      <a:pt x="1" y="0"/>
                    </a:lnTo>
                    <a:lnTo>
                      <a:pt x="352" y="1802"/>
                    </a:lnTo>
                    <a:lnTo>
                      <a:pt x="616" y="3647"/>
                    </a:lnTo>
                    <a:lnTo>
                      <a:pt x="616" y="3647"/>
                    </a:lnTo>
                    <a:lnTo>
                      <a:pt x="1143" y="3735"/>
                    </a:lnTo>
                    <a:lnTo>
                      <a:pt x="1143" y="3735"/>
                    </a:lnTo>
                    <a:lnTo>
                      <a:pt x="880" y="1890"/>
                    </a:lnTo>
                    <a:lnTo>
                      <a:pt x="528" y="88"/>
                    </a:lnTo>
                    <a:lnTo>
                      <a:pt x="528" y="88"/>
                    </a:lnTo>
                    <a:lnTo>
                      <a:pt x="1"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2"/>
              <p:cNvSpPr/>
              <p:nvPr/>
            </p:nvSpPr>
            <p:spPr>
              <a:xfrm>
                <a:off x="4970882" y="2279390"/>
                <a:ext cx="70113" cy="184189"/>
              </a:xfrm>
              <a:custGeom>
                <a:rect b="b" l="l" r="r" t="t"/>
                <a:pathLst>
                  <a:path extrusionOk="0" fill="none" h="4043" w="1539">
                    <a:moveTo>
                      <a:pt x="0" y="0"/>
                    </a:moveTo>
                    <a:lnTo>
                      <a:pt x="0" y="0"/>
                    </a:lnTo>
                    <a:lnTo>
                      <a:pt x="528" y="1978"/>
                    </a:lnTo>
                    <a:lnTo>
                      <a:pt x="1011" y="3955"/>
                    </a:lnTo>
                    <a:lnTo>
                      <a:pt x="1011" y="3955"/>
                    </a:lnTo>
                    <a:lnTo>
                      <a:pt x="1538" y="4043"/>
                    </a:lnTo>
                    <a:lnTo>
                      <a:pt x="1538" y="4043"/>
                    </a:lnTo>
                    <a:lnTo>
                      <a:pt x="1099" y="2066"/>
                    </a:lnTo>
                    <a:lnTo>
                      <a:pt x="528" y="88"/>
                    </a:lnTo>
                    <a:lnTo>
                      <a:pt x="528" y="88"/>
                    </a:lnTo>
                    <a:lnTo>
                      <a:pt x="0"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2"/>
              <p:cNvSpPr/>
              <p:nvPr/>
            </p:nvSpPr>
            <p:spPr>
              <a:xfrm>
                <a:off x="4946827" y="2195291"/>
                <a:ext cx="40091" cy="64099"/>
              </a:xfrm>
              <a:custGeom>
                <a:rect b="b" l="l" r="r" t="t"/>
                <a:pathLst>
                  <a:path extrusionOk="0" fill="none" h="1407" w="880">
                    <a:moveTo>
                      <a:pt x="265" y="1"/>
                    </a:moveTo>
                    <a:lnTo>
                      <a:pt x="265" y="1"/>
                    </a:lnTo>
                    <a:lnTo>
                      <a:pt x="177" y="45"/>
                    </a:lnTo>
                    <a:lnTo>
                      <a:pt x="177" y="45"/>
                    </a:lnTo>
                    <a:lnTo>
                      <a:pt x="89" y="89"/>
                    </a:lnTo>
                    <a:lnTo>
                      <a:pt x="45" y="177"/>
                    </a:lnTo>
                    <a:lnTo>
                      <a:pt x="1" y="265"/>
                    </a:lnTo>
                    <a:lnTo>
                      <a:pt x="1" y="352"/>
                    </a:lnTo>
                    <a:lnTo>
                      <a:pt x="1" y="352"/>
                    </a:lnTo>
                    <a:lnTo>
                      <a:pt x="352" y="1319"/>
                    </a:lnTo>
                    <a:lnTo>
                      <a:pt x="352" y="1319"/>
                    </a:lnTo>
                    <a:lnTo>
                      <a:pt x="880" y="1407"/>
                    </a:lnTo>
                    <a:lnTo>
                      <a:pt x="880" y="1407"/>
                    </a:lnTo>
                    <a:lnTo>
                      <a:pt x="484" y="177"/>
                    </a:lnTo>
                    <a:lnTo>
                      <a:pt x="484" y="177"/>
                    </a:lnTo>
                    <a:lnTo>
                      <a:pt x="396" y="45"/>
                    </a:lnTo>
                    <a:lnTo>
                      <a:pt x="265"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2"/>
              <p:cNvSpPr/>
              <p:nvPr/>
            </p:nvSpPr>
            <p:spPr>
              <a:xfrm>
                <a:off x="5165048" y="2407497"/>
                <a:ext cx="86149" cy="882859"/>
              </a:xfrm>
              <a:custGeom>
                <a:rect b="b" l="l" r="r" t="t"/>
                <a:pathLst>
                  <a:path extrusionOk="0" h="19379" w="1891">
                    <a:moveTo>
                      <a:pt x="220" y="1"/>
                    </a:moveTo>
                    <a:lnTo>
                      <a:pt x="132" y="45"/>
                    </a:lnTo>
                    <a:lnTo>
                      <a:pt x="44" y="132"/>
                    </a:lnTo>
                    <a:lnTo>
                      <a:pt x="1" y="220"/>
                    </a:lnTo>
                    <a:lnTo>
                      <a:pt x="1" y="308"/>
                    </a:lnTo>
                    <a:lnTo>
                      <a:pt x="352" y="1670"/>
                    </a:lnTo>
                    <a:lnTo>
                      <a:pt x="879" y="1802"/>
                    </a:lnTo>
                    <a:lnTo>
                      <a:pt x="528" y="176"/>
                    </a:lnTo>
                    <a:lnTo>
                      <a:pt x="484" y="132"/>
                    </a:lnTo>
                    <a:lnTo>
                      <a:pt x="440" y="45"/>
                    </a:lnTo>
                    <a:lnTo>
                      <a:pt x="352" y="1"/>
                    </a:lnTo>
                    <a:close/>
                    <a:moveTo>
                      <a:pt x="440" y="2198"/>
                    </a:moveTo>
                    <a:lnTo>
                      <a:pt x="791" y="4087"/>
                    </a:lnTo>
                    <a:lnTo>
                      <a:pt x="1011" y="5977"/>
                    </a:lnTo>
                    <a:lnTo>
                      <a:pt x="1539" y="6108"/>
                    </a:lnTo>
                    <a:lnTo>
                      <a:pt x="1275" y="4175"/>
                    </a:lnTo>
                    <a:lnTo>
                      <a:pt x="967" y="2329"/>
                    </a:lnTo>
                    <a:lnTo>
                      <a:pt x="440" y="2198"/>
                    </a:lnTo>
                    <a:close/>
                    <a:moveTo>
                      <a:pt x="1099" y="6504"/>
                    </a:moveTo>
                    <a:lnTo>
                      <a:pt x="1275" y="8393"/>
                    </a:lnTo>
                    <a:lnTo>
                      <a:pt x="1363" y="10283"/>
                    </a:lnTo>
                    <a:lnTo>
                      <a:pt x="1846" y="10239"/>
                    </a:lnTo>
                    <a:lnTo>
                      <a:pt x="1758" y="8437"/>
                    </a:lnTo>
                    <a:lnTo>
                      <a:pt x="1626" y="6636"/>
                    </a:lnTo>
                    <a:lnTo>
                      <a:pt x="1099" y="6504"/>
                    </a:lnTo>
                    <a:close/>
                    <a:moveTo>
                      <a:pt x="1363" y="10766"/>
                    </a:moveTo>
                    <a:lnTo>
                      <a:pt x="1363" y="12787"/>
                    </a:lnTo>
                    <a:lnTo>
                      <a:pt x="1275" y="14809"/>
                    </a:lnTo>
                    <a:lnTo>
                      <a:pt x="1802" y="14721"/>
                    </a:lnTo>
                    <a:lnTo>
                      <a:pt x="1890" y="12744"/>
                    </a:lnTo>
                    <a:lnTo>
                      <a:pt x="1890" y="10766"/>
                    </a:lnTo>
                    <a:close/>
                    <a:moveTo>
                      <a:pt x="1758" y="15204"/>
                    </a:moveTo>
                    <a:lnTo>
                      <a:pt x="1275" y="15292"/>
                    </a:lnTo>
                    <a:lnTo>
                      <a:pt x="1099" y="17225"/>
                    </a:lnTo>
                    <a:lnTo>
                      <a:pt x="835" y="19115"/>
                    </a:lnTo>
                    <a:lnTo>
                      <a:pt x="835" y="19203"/>
                    </a:lnTo>
                    <a:lnTo>
                      <a:pt x="879" y="19291"/>
                    </a:lnTo>
                    <a:lnTo>
                      <a:pt x="967" y="19335"/>
                    </a:lnTo>
                    <a:lnTo>
                      <a:pt x="1055" y="19379"/>
                    </a:lnTo>
                    <a:lnTo>
                      <a:pt x="1187" y="19379"/>
                    </a:lnTo>
                    <a:lnTo>
                      <a:pt x="1275" y="19335"/>
                    </a:lnTo>
                    <a:lnTo>
                      <a:pt x="1319" y="19247"/>
                    </a:lnTo>
                    <a:lnTo>
                      <a:pt x="1363" y="19159"/>
                    </a:lnTo>
                    <a:lnTo>
                      <a:pt x="1582" y="17225"/>
                    </a:lnTo>
                    <a:lnTo>
                      <a:pt x="1758" y="15204"/>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2"/>
              <p:cNvSpPr/>
              <p:nvPr/>
            </p:nvSpPr>
            <p:spPr>
              <a:xfrm>
                <a:off x="5203088" y="3100154"/>
                <a:ext cx="42095" cy="190203"/>
              </a:xfrm>
              <a:custGeom>
                <a:rect b="b" l="l" r="r" t="t"/>
                <a:pathLst>
                  <a:path extrusionOk="0" fill="none" h="4175" w="924">
                    <a:moveTo>
                      <a:pt x="923" y="0"/>
                    </a:moveTo>
                    <a:lnTo>
                      <a:pt x="923" y="0"/>
                    </a:lnTo>
                    <a:lnTo>
                      <a:pt x="440" y="88"/>
                    </a:lnTo>
                    <a:lnTo>
                      <a:pt x="440" y="88"/>
                    </a:lnTo>
                    <a:lnTo>
                      <a:pt x="264" y="2021"/>
                    </a:lnTo>
                    <a:lnTo>
                      <a:pt x="0" y="3911"/>
                    </a:lnTo>
                    <a:lnTo>
                      <a:pt x="0" y="3911"/>
                    </a:lnTo>
                    <a:lnTo>
                      <a:pt x="0" y="3999"/>
                    </a:lnTo>
                    <a:lnTo>
                      <a:pt x="44" y="4087"/>
                    </a:lnTo>
                    <a:lnTo>
                      <a:pt x="132" y="4131"/>
                    </a:lnTo>
                    <a:lnTo>
                      <a:pt x="220" y="4175"/>
                    </a:lnTo>
                    <a:lnTo>
                      <a:pt x="264" y="4175"/>
                    </a:lnTo>
                    <a:lnTo>
                      <a:pt x="264" y="4175"/>
                    </a:lnTo>
                    <a:lnTo>
                      <a:pt x="352" y="4175"/>
                    </a:lnTo>
                    <a:lnTo>
                      <a:pt x="440" y="4131"/>
                    </a:lnTo>
                    <a:lnTo>
                      <a:pt x="484" y="4043"/>
                    </a:lnTo>
                    <a:lnTo>
                      <a:pt x="528" y="3955"/>
                    </a:lnTo>
                    <a:lnTo>
                      <a:pt x="528" y="3955"/>
                    </a:lnTo>
                    <a:lnTo>
                      <a:pt x="747" y="2021"/>
                    </a:lnTo>
                    <a:lnTo>
                      <a:pt x="923"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2"/>
              <p:cNvSpPr/>
              <p:nvPr/>
            </p:nvSpPr>
            <p:spPr>
              <a:xfrm>
                <a:off x="5223088" y="2897969"/>
                <a:ext cx="28109" cy="184189"/>
              </a:xfrm>
              <a:custGeom>
                <a:rect b="b" l="l" r="r" t="t"/>
                <a:pathLst>
                  <a:path extrusionOk="0" fill="none" h="4043" w="617">
                    <a:moveTo>
                      <a:pt x="616" y="0"/>
                    </a:moveTo>
                    <a:lnTo>
                      <a:pt x="89" y="0"/>
                    </a:lnTo>
                    <a:lnTo>
                      <a:pt x="89" y="0"/>
                    </a:lnTo>
                    <a:lnTo>
                      <a:pt x="89" y="2021"/>
                    </a:lnTo>
                    <a:lnTo>
                      <a:pt x="1" y="4043"/>
                    </a:lnTo>
                    <a:lnTo>
                      <a:pt x="1" y="4043"/>
                    </a:lnTo>
                    <a:lnTo>
                      <a:pt x="528" y="3955"/>
                    </a:lnTo>
                    <a:lnTo>
                      <a:pt x="528" y="3955"/>
                    </a:lnTo>
                    <a:lnTo>
                      <a:pt x="616" y="1978"/>
                    </a:lnTo>
                    <a:lnTo>
                      <a:pt x="616"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2"/>
              <p:cNvSpPr/>
              <p:nvPr/>
            </p:nvSpPr>
            <p:spPr>
              <a:xfrm>
                <a:off x="5215116" y="2703758"/>
                <a:ext cx="34077" cy="172207"/>
              </a:xfrm>
              <a:custGeom>
                <a:rect b="b" l="l" r="r" t="t"/>
                <a:pathLst>
                  <a:path extrusionOk="0" fill="none" h="3780" w="748">
                    <a:moveTo>
                      <a:pt x="0" y="1"/>
                    </a:moveTo>
                    <a:lnTo>
                      <a:pt x="0" y="1"/>
                    </a:lnTo>
                    <a:lnTo>
                      <a:pt x="176" y="1890"/>
                    </a:lnTo>
                    <a:lnTo>
                      <a:pt x="264" y="3780"/>
                    </a:lnTo>
                    <a:lnTo>
                      <a:pt x="747" y="3736"/>
                    </a:lnTo>
                    <a:lnTo>
                      <a:pt x="747" y="3736"/>
                    </a:lnTo>
                    <a:lnTo>
                      <a:pt x="659" y="1934"/>
                    </a:lnTo>
                    <a:lnTo>
                      <a:pt x="527" y="133"/>
                    </a:lnTo>
                    <a:lnTo>
                      <a:pt x="527" y="133"/>
                    </a:lnTo>
                    <a:lnTo>
                      <a:pt x="0"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2"/>
              <p:cNvSpPr/>
              <p:nvPr/>
            </p:nvSpPr>
            <p:spPr>
              <a:xfrm>
                <a:off x="5185048" y="2507587"/>
                <a:ext cx="50113" cy="178221"/>
              </a:xfrm>
              <a:custGeom>
                <a:rect b="b" l="l" r="r" t="t"/>
                <a:pathLst>
                  <a:path extrusionOk="0" fill="none" h="3912" w="1100">
                    <a:moveTo>
                      <a:pt x="1" y="1"/>
                    </a:moveTo>
                    <a:lnTo>
                      <a:pt x="1" y="1"/>
                    </a:lnTo>
                    <a:lnTo>
                      <a:pt x="352" y="1890"/>
                    </a:lnTo>
                    <a:lnTo>
                      <a:pt x="572" y="3780"/>
                    </a:lnTo>
                    <a:lnTo>
                      <a:pt x="572" y="3780"/>
                    </a:lnTo>
                    <a:lnTo>
                      <a:pt x="1100" y="3911"/>
                    </a:lnTo>
                    <a:lnTo>
                      <a:pt x="1100" y="3911"/>
                    </a:lnTo>
                    <a:lnTo>
                      <a:pt x="836" y="1978"/>
                    </a:lnTo>
                    <a:lnTo>
                      <a:pt x="528" y="132"/>
                    </a:lnTo>
                    <a:lnTo>
                      <a:pt x="528" y="132"/>
                    </a:lnTo>
                    <a:lnTo>
                      <a:pt x="1"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2"/>
              <p:cNvSpPr/>
              <p:nvPr/>
            </p:nvSpPr>
            <p:spPr>
              <a:xfrm>
                <a:off x="5165048" y="2407497"/>
                <a:ext cx="40091" cy="82140"/>
              </a:xfrm>
              <a:custGeom>
                <a:rect b="b" l="l" r="r" t="t"/>
                <a:pathLst>
                  <a:path extrusionOk="0" fill="none" h="1803" w="880">
                    <a:moveTo>
                      <a:pt x="264" y="1"/>
                    </a:moveTo>
                    <a:lnTo>
                      <a:pt x="264" y="1"/>
                    </a:lnTo>
                    <a:lnTo>
                      <a:pt x="220" y="1"/>
                    </a:lnTo>
                    <a:lnTo>
                      <a:pt x="220" y="1"/>
                    </a:lnTo>
                    <a:lnTo>
                      <a:pt x="132" y="45"/>
                    </a:lnTo>
                    <a:lnTo>
                      <a:pt x="44" y="132"/>
                    </a:lnTo>
                    <a:lnTo>
                      <a:pt x="1" y="220"/>
                    </a:lnTo>
                    <a:lnTo>
                      <a:pt x="1" y="308"/>
                    </a:lnTo>
                    <a:lnTo>
                      <a:pt x="1" y="308"/>
                    </a:lnTo>
                    <a:lnTo>
                      <a:pt x="352" y="1670"/>
                    </a:lnTo>
                    <a:lnTo>
                      <a:pt x="352" y="1670"/>
                    </a:lnTo>
                    <a:lnTo>
                      <a:pt x="879" y="1802"/>
                    </a:lnTo>
                    <a:lnTo>
                      <a:pt x="879" y="1802"/>
                    </a:lnTo>
                    <a:lnTo>
                      <a:pt x="528" y="176"/>
                    </a:lnTo>
                    <a:lnTo>
                      <a:pt x="528" y="176"/>
                    </a:lnTo>
                    <a:lnTo>
                      <a:pt x="484" y="132"/>
                    </a:lnTo>
                    <a:lnTo>
                      <a:pt x="440" y="45"/>
                    </a:lnTo>
                    <a:lnTo>
                      <a:pt x="352" y="1"/>
                    </a:lnTo>
                    <a:lnTo>
                      <a:pt x="264"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2"/>
              <p:cNvSpPr/>
              <p:nvPr/>
            </p:nvSpPr>
            <p:spPr>
              <a:xfrm>
                <a:off x="3879871" y="2205313"/>
                <a:ext cx="1221169" cy="100135"/>
              </a:xfrm>
              <a:custGeom>
                <a:rect b="b" l="l" r="r" t="t"/>
                <a:pathLst>
                  <a:path extrusionOk="0" h="2198" w="26805">
                    <a:moveTo>
                      <a:pt x="9272" y="88"/>
                    </a:moveTo>
                    <a:lnTo>
                      <a:pt x="7338" y="220"/>
                    </a:lnTo>
                    <a:lnTo>
                      <a:pt x="5449" y="440"/>
                    </a:lnTo>
                    <a:lnTo>
                      <a:pt x="5317" y="923"/>
                    </a:lnTo>
                    <a:lnTo>
                      <a:pt x="5317" y="923"/>
                    </a:lnTo>
                    <a:lnTo>
                      <a:pt x="7251" y="748"/>
                    </a:lnTo>
                    <a:lnTo>
                      <a:pt x="9228" y="616"/>
                    </a:lnTo>
                    <a:lnTo>
                      <a:pt x="9272" y="88"/>
                    </a:lnTo>
                    <a:close/>
                    <a:moveTo>
                      <a:pt x="4878" y="484"/>
                    </a:moveTo>
                    <a:lnTo>
                      <a:pt x="3340" y="704"/>
                    </a:lnTo>
                    <a:lnTo>
                      <a:pt x="1758" y="967"/>
                    </a:lnTo>
                    <a:lnTo>
                      <a:pt x="1538" y="1495"/>
                    </a:lnTo>
                    <a:lnTo>
                      <a:pt x="3164" y="1231"/>
                    </a:lnTo>
                    <a:lnTo>
                      <a:pt x="4790" y="1011"/>
                    </a:lnTo>
                    <a:lnTo>
                      <a:pt x="4878" y="484"/>
                    </a:lnTo>
                    <a:close/>
                    <a:moveTo>
                      <a:pt x="1187" y="1055"/>
                    </a:moveTo>
                    <a:lnTo>
                      <a:pt x="176" y="1275"/>
                    </a:lnTo>
                    <a:lnTo>
                      <a:pt x="88" y="1319"/>
                    </a:lnTo>
                    <a:lnTo>
                      <a:pt x="44" y="1363"/>
                    </a:lnTo>
                    <a:lnTo>
                      <a:pt x="0" y="1451"/>
                    </a:lnTo>
                    <a:lnTo>
                      <a:pt x="0" y="1582"/>
                    </a:lnTo>
                    <a:lnTo>
                      <a:pt x="0" y="1626"/>
                    </a:lnTo>
                    <a:lnTo>
                      <a:pt x="88" y="1714"/>
                    </a:lnTo>
                    <a:lnTo>
                      <a:pt x="132" y="1758"/>
                    </a:lnTo>
                    <a:lnTo>
                      <a:pt x="264" y="1758"/>
                    </a:lnTo>
                    <a:lnTo>
                      <a:pt x="967" y="1626"/>
                    </a:lnTo>
                    <a:lnTo>
                      <a:pt x="1187" y="1055"/>
                    </a:lnTo>
                    <a:close/>
                    <a:moveTo>
                      <a:pt x="12436" y="1"/>
                    </a:moveTo>
                    <a:lnTo>
                      <a:pt x="11117" y="45"/>
                    </a:lnTo>
                    <a:lnTo>
                      <a:pt x="9799" y="88"/>
                    </a:lnTo>
                    <a:lnTo>
                      <a:pt x="9711" y="572"/>
                    </a:lnTo>
                    <a:lnTo>
                      <a:pt x="11073" y="528"/>
                    </a:lnTo>
                    <a:lnTo>
                      <a:pt x="13095" y="528"/>
                    </a:lnTo>
                    <a:lnTo>
                      <a:pt x="14589" y="572"/>
                    </a:lnTo>
                    <a:lnTo>
                      <a:pt x="16083" y="616"/>
                    </a:lnTo>
                    <a:lnTo>
                      <a:pt x="16566" y="660"/>
                    </a:lnTo>
                    <a:lnTo>
                      <a:pt x="18192" y="792"/>
                    </a:lnTo>
                    <a:lnTo>
                      <a:pt x="19774" y="967"/>
                    </a:lnTo>
                    <a:lnTo>
                      <a:pt x="20301" y="1011"/>
                    </a:lnTo>
                    <a:lnTo>
                      <a:pt x="22103" y="1319"/>
                    </a:lnTo>
                    <a:lnTo>
                      <a:pt x="23948" y="1626"/>
                    </a:lnTo>
                    <a:lnTo>
                      <a:pt x="24476" y="1714"/>
                    </a:lnTo>
                    <a:lnTo>
                      <a:pt x="26497" y="2198"/>
                    </a:lnTo>
                    <a:lnTo>
                      <a:pt x="26541" y="2198"/>
                    </a:lnTo>
                    <a:lnTo>
                      <a:pt x="26629" y="2154"/>
                    </a:lnTo>
                    <a:lnTo>
                      <a:pt x="26717" y="2154"/>
                    </a:lnTo>
                    <a:lnTo>
                      <a:pt x="26760" y="2066"/>
                    </a:lnTo>
                    <a:lnTo>
                      <a:pt x="26804" y="1978"/>
                    </a:lnTo>
                    <a:lnTo>
                      <a:pt x="26804" y="1890"/>
                    </a:lnTo>
                    <a:lnTo>
                      <a:pt x="26760" y="1802"/>
                    </a:lnTo>
                    <a:lnTo>
                      <a:pt x="26673" y="1714"/>
                    </a:lnTo>
                    <a:lnTo>
                      <a:pt x="26585" y="1714"/>
                    </a:lnTo>
                    <a:lnTo>
                      <a:pt x="24300" y="1187"/>
                    </a:lnTo>
                    <a:lnTo>
                      <a:pt x="23772" y="1099"/>
                    </a:lnTo>
                    <a:lnTo>
                      <a:pt x="21971" y="748"/>
                    </a:lnTo>
                    <a:lnTo>
                      <a:pt x="20169" y="528"/>
                    </a:lnTo>
                    <a:lnTo>
                      <a:pt x="19642" y="440"/>
                    </a:lnTo>
                    <a:lnTo>
                      <a:pt x="18104" y="264"/>
                    </a:lnTo>
                    <a:lnTo>
                      <a:pt x="16522" y="132"/>
                    </a:lnTo>
                    <a:lnTo>
                      <a:pt x="15995" y="132"/>
                    </a:lnTo>
                    <a:lnTo>
                      <a:pt x="14545" y="45"/>
                    </a:lnTo>
                    <a:lnTo>
                      <a:pt x="13095" y="1"/>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2"/>
              <p:cNvSpPr/>
              <p:nvPr/>
            </p:nvSpPr>
            <p:spPr>
              <a:xfrm>
                <a:off x="3879871" y="2253376"/>
                <a:ext cx="54077" cy="32072"/>
              </a:xfrm>
              <a:custGeom>
                <a:rect b="b" l="l" r="r" t="t"/>
                <a:pathLst>
                  <a:path extrusionOk="0" fill="none" h="704" w="1187">
                    <a:moveTo>
                      <a:pt x="1187" y="0"/>
                    </a:moveTo>
                    <a:lnTo>
                      <a:pt x="1187" y="0"/>
                    </a:lnTo>
                    <a:lnTo>
                      <a:pt x="176" y="220"/>
                    </a:lnTo>
                    <a:lnTo>
                      <a:pt x="176" y="220"/>
                    </a:lnTo>
                    <a:lnTo>
                      <a:pt x="88" y="264"/>
                    </a:lnTo>
                    <a:lnTo>
                      <a:pt x="44" y="308"/>
                    </a:lnTo>
                    <a:lnTo>
                      <a:pt x="0" y="396"/>
                    </a:lnTo>
                    <a:lnTo>
                      <a:pt x="0" y="527"/>
                    </a:lnTo>
                    <a:lnTo>
                      <a:pt x="0" y="527"/>
                    </a:lnTo>
                    <a:lnTo>
                      <a:pt x="0" y="571"/>
                    </a:lnTo>
                    <a:lnTo>
                      <a:pt x="88" y="659"/>
                    </a:lnTo>
                    <a:lnTo>
                      <a:pt x="132" y="703"/>
                    </a:lnTo>
                    <a:lnTo>
                      <a:pt x="220" y="703"/>
                    </a:lnTo>
                    <a:lnTo>
                      <a:pt x="220" y="703"/>
                    </a:lnTo>
                    <a:lnTo>
                      <a:pt x="264" y="703"/>
                    </a:lnTo>
                    <a:lnTo>
                      <a:pt x="264" y="703"/>
                    </a:lnTo>
                    <a:lnTo>
                      <a:pt x="967" y="571"/>
                    </a:lnTo>
                    <a:lnTo>
                      <a:pt x="967" y="571"/>
                    </a:lnTo>
                    <a:lnTo>
                      <a:pt x="1187"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2"/>
              <p:cNvSpPr/>
              <p:nvPr/>
            </p:nvSpPr>
            <p:spPr>
              <a:xfrm>
                <a:off x="3949938" y="2227317"/>
                <a:ext cx="152162" cy="46104"/>
              </a:xfrm>
              <a:custGeom>
                <a:rect b="b" l="l" r="r" t="t"/>
                <a:pathLst>
                  <a:path extrusionOk="0" fill="none" h="1012" w="3340">
                    <a:moveTo>
                      <a:pt x="3340" y="1"/>
                    </a:moveTo>
                    <a:lnTo>
                      <a:pt x="3340" y="1"/>
                    </a:lnTo>
                    <a:lnTo>
                      <a:pt x="1802" y="221"/>
                    </a:lnTo>
                    <a:lnTo>
                      <a:pt x="220" y="484"/>
                    </a:lnTo>
                    <a:lnTo>
                      <a:pt x="220" y="484"/>
                    </a:lnTo>
                    <a:lnTo>
                      <a:pt x="0" y="1012"/>
                    </a:lnTo>
                    <a:lnTo>
                      <a:pt x="0" y="1012"/>
                    </a:lnTo>
                    <a:lnTo>
                      <a:pt x="1626" y="748"/>
                    </a:lnTo>
                    <a:lnTo>
                      <a:pt x="3252" y="528"/>
                    </a:lnTo>
                    <a:lnTo>
                      <a:pt x="3252" y="528"/>
                    </a:lnTo>
                    <a:lnTo>
                      <a:pt x="3340"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2"/>
              <p:cNvSpPr/>
              <p:nvPr/>
            </p:nvSpPr>
            <p:spPr>
              <a:xfrm>
                <a:off x="4122100" y="2209322"/>
                <a:ext cx="180180" cy="38086"/>
              </a:xfrm>
              <a:custGeom>
                <a:rect b="b" l="l" r="r" t="t"/>
                <a:pathLst>
                  <a:path extrusionOk="0" fill="none" h="836" w="3955">
                    <a:moveTo>
                      <a:pt x="3955" y="0"/>
                    </a:moveTo>
                    <a:lnTo>
                      <a:pt x="3955" y="0"/>
                    </a:lnTo>
                    <a:lnTo>
                      <a:pt x="2021" y="132"/>
                    </a:lnTo>
                    <a:lnTo>
                      <a:pt x="132" y="352"/>
                    </a:lnTo>
                    <a:lnTo>
                      <a:pt x="132" y="352"/>
                    </a:lnTo>
                    <a:lnTo>
                      <a:pt x="0" y="835"/>
                    </a:lnTo>
                    <a:lnTo>
                      <a:pt x="0" y="835"/>
                    </a:lnTo>
                    <a:lnTo>
                      <a:pt x="1934" y="660"/>
                    </a:lnTo>
                    <a:lnTo>
                      <a:pt x="3911" y="528"/>
                    </a:lnTo>
                    <a:lnTo>
                      <a:pt x="3911" y="528"/>
                    </a:lnTo>
                    <a:lnTo>
                      <a:pt x="3955"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2"/>
              <p:cNvSpPr/>
              <p:nvPr/>
            </p:nvSpPr>
            <p:spPr>
              <a:xfrm>
                <a:off x="4322280" y="2205313"/>
                <a:ext cx="778760" cy="100135"/>
              </a:xfrm>
              <a:custGeom>
                <a:rect b="b" l="l" r="r" t="t"/>
                <a:pathLst>
                  <a:path extrusionOk="0" fill="none" h="2198" w="17094">
                    <a:moveTo>
                      <a:pt x="2725" y="1"/>
                    </a:moveTo>
                    <a:lnTo>
                      <a:pt x="2725" y="1"/>
                    </a:lnTo>
                    <a:lnTo>
                      <a:pt x="1406" y="45"/>
                    </a:lnTo>
                    <a:lnTo>
                      <a:pt x="88" y="88"/>
                    </a:lnTo>
                    <a:lnTo>
                      <a:pt x="88" y="88"/>
                    </a:lnTo>
                    <a:lnTo>
                      <a:pt x="0" y="572"/>
                    </a:lnTo>
                    <a:lnTo>
                      <a:pt x="0" y="572"/>
                    </a:lnTo>
                    <a:lnTo>
                      <a:pt x="1362" y="528"/>
                    </a:lnTo>
                    <a:lnTo>
                      <a:pt x="2725" y="528"/>
                    </a:lnTo>
                    <a:lnTo>
                      <a:pt x="2725" y="528"/>
                    </a:lnTo>
                    <a:lnTo>
                      <a:pt x="2900" y="528"/>
                    </a:lnTo>
                    <a:lnTo>
                      <a:pt x="2900" y="528"/>
                    </a:lnTo>
                    <a:lnTo>
                      <a:pt x="3384" y="528"/>
                    </a:lnTo>
                    <a:lnTo>
                      <a:pt x="3384" y="528"/>
                    </a:lnTo>
                    <a:lnTo>
                      <a:pt x="4878" y="572"/>
                    </a:lnTo>
                    <a:lnTo>
                      <a:pt x="6372" y="616"/>
                    </a:lnTo>
                    <a:lnTo>
                      <a:pt x="6372" y="616"/>
                    </a:lnTo>
                    <a:lnTo>
                      <a:pt x="6855" y="660"/>
                    </a:lnTo>
                    <a:lnTo>
                      <a:pt x="6855" y="660"/>
                    </a:lnTo>
                    <a:lnTo>
                      <a:pt x="8481" y="792"/>
                    </a:lnTo>
                    <a:lnTo>
                      <a:pt x="10063" y="967"/>
                    </a:lnTo>
                    <a:lnTo>
                      <a:pt x="10063" y="967"/>
                    </a:lnTo>
                    <a:lnTo>
                      <a:pt x="10590" y="1011"/>
                    </a:lnTo>
                    <a:lnTo>
                      <a:pt x="10590" y="1011"/>
                    </a:lnTo>
                    <a:lnTo>
                      <a:pt x="12392" y="1319"/>
                    </a:lnTo>
                    <a:lnTo>
                      <a:pt x="14237" y="1626"/>
                    </a:lnTo>
                    <a:lnTo>
                      <a:pt x="14237" y="1626"/>
                    </a:lnTo>
                    <a:lnTo>
                      <a:pt x="14765" y="1714"/>
                    </a:lnTo>
                    <a:lnTo>
                      <a:pt x="14765" y="1714"/>
                    </a:lnTo>
                    <a:lnTo>
                      <a:pt x="16786" y="2198"/>
                    </a:lnTo>
                    <a:lnTo>
                      <a:pt x="16786" y="2198"/>
                    </a:lnTo>
                    <a:lnTo>
                      <a:pt x="16830" y="2198"/>
                    </a:lnTo>
                    <a:lnTo>
                      <a:pt x="16830" y="2198"/>
                    </a:lnTo>
                    <a:lnTo>
                      <a:pt x="16918" y="2154"/>
                    </a:lnTo>
                    <a:lnTo>
                      <a:pt x="17006" y="2154"/>
                    </a:lnTo>
                    <a:lnTo>
                      <a:pt x="17049" y="2066"/>
                    </a:lnTo>
                    <a:lnTo>
                      <a:pt x="17093" y="1978"/>
                    </a:lnTo>
                    <a:lnTo>
                      <a:pt x="17093" y="1978"/>
                    </a:lnTo>
                    <a:lnTo>
                      <a:pt x="17093" y="1890"/>
                    </a:lnTo>
                    <a:lnTo>
                      <a:pt x="17049" y="1802"/>
                    </a:lnTo>
                    <a:lnTo>
                      <a:pt x="16962" y="1714"/>
                    </a:lnTo>
                    <a:lnTo>
                      <a:pt x="16874" y="1714"/>
                    </a:lnTo>
                    <a:lnTo>
                      <a:pt x="16874" y="1714"/>
                    </a:lnTo>
                    <a:lnTo>
                      <a:pt x="14589" y="1187"/>
                    </a:lnTo>
                    <a:lnTo>
                      <a:pt x="14589" y="1187"/>
                    </a:lnTo>
                    <a:lnTo>
                      <a:pt x="14061" y="1099"/>
                    </a:lnTo>
                    <a:lnTo>
                      <a:pt x="14061" y="1099"/>
                    </a:lnTo>
                    <a:lnTo>
                      <a:pt x="12260" y="748"/>
                    </a:lnTo>
                    <a:lnTo>
                      <a:pt x="10458" y="528"/>
                    </a:lnTo>
                    <a:lnTo>
                      <a:pt x="10458" y="528"/>
                    </a:lnTo>
                    <a:lnTo>
                      <a:pt x="9931" y="440"/>
                    </a:lnTo>
                    <a:lnTo>
                      <a:pt x="9931" y="440"/>
                    </a:lnTo>
                    <a:lnTo>
                      <a:pt x="8393" y="264"/>
                    </a:lnTo>
                    <a:lnTo>
                      <a:pt x="6811" y="132"/>
                    </a:lnTo>
                    <a:lnTo>
                      <a:pt x="6811" y="132"/>
                    </a:lnTo>
                    <a:lnTo>
                      <a:pt x="6284" y="132"/>
                    </a:lnTo>
                    <a:lnTo>
                      <a:pt x="6284" y="132"/>
                    </a:lnTo>
                    <a:lnTo>
                      <a:pt x="4834" y="45"/>
                    </a:lnTo>
                    <a:lnTo>
                      <a:pt x="3384" y="1"/>
                    </a:lnTo>
                    <a:lnTo>
                      <a:pt x="3384" y="1"/>
                    </a:lnTo>
                    <a:lnTo>
                      <a:pt x="2900" y="1"/>
                    </a:lnTo>
                    <a:lnTo>
                      <a:pt x="2900" y="1"/>
                    </a:lnTo>
                    <a:lnTo>
                      <a:pt x="2725"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2"/>
              <p:cNvSpPr/>
              <p:nvPr/>
            </p:nvSpPr>
            <p:spPr>
              <a:xfrm>
                <a:off x="3697686" y="2427543"/>
                <a:ext cx="1555470" cy="102140"/>
              </a:xfrm>
              <a:custGeom>
                <a:rect b="b" l="l" r="r" t="t"/>
                <a:pathLst>
                  <a:path extrusionOk="0" h="2242" w="34143">
                    <a:moveTo>
                      <a:pt x="13007" y="132"/>
                    </a:moveTo>
                    <a:lnTo>
                      <a:pt x="10854" y="264"/>
                    </a:lnTo>
                    <a:lnTo>
                      <a:pt x="8701" y="439"/>
                    </a:lnTo>
                    <a:lnTo>
                      <a:pt x="8657" y="967"/>
                    </a:lnTo>
                    <a:lnTo>
                      <a:pt x="10854" y="791"/>
                    </a:lnTo>
                    <a:lnTo>
                      <a:pt x="13007" y="615"/>
                    </a:lnTo>
                    <a:lnTo>
                      <a:pt x="13007" y="132"/>
                    </a:lnTo>
                    <a:close/>
                    <a:moveTo>
                      <a:pt x="8174" y="527"/>
                    </a:moveTo>
                    <a:lnTo>
                      <a:pt x="6240" y="747"/>
                    </a:lnTo>
                    <a:lnTo>
                      <a:pt x="4263" y="1011"/>
                    </a:lnTo>
                    <a:lnTo>
                      <a:pt x="4131" y="1538"/>
                    </a:lnTo>
                    <a:lnTo>
                      <a:pt x="6152" y="1274"/>
                    </a:lnTo>
                    <a:lnTo>
                      <a:pt x="8174" y="1011"/>
                    </a:lnTo>
                    <a:lnTo>
                      <a:pt x="8174" y="527"/>
                    </a:lnTo>
                    <a:close/>
                    <a:moveTo>
                      <a:pt x="16698" y="0"/>
                    </a:moveTo>
                    <a:lnTo>
                      <a:pt x="15116" y="44"/>
                    </a:lnTo>
                    <a:lnTo>
                      <a:pt x="13491" y="88"/>
                    </a:lnTo>
                    <a:lnTo>
                      <a:pt x="13491" y="615"/>
                    </a:lnTo>
                    <a:lnTo>
                      <a:pt x="15116" y="527"/>
                    </a:lnTo>
                    <a:lnTo>
                      <a:pt x="17226" y="527"/>
                    </a:lnTo>
                    <a:lnTo>
                      <a:pt x="17709" y="483"/>
                    </a:lnTo>
                    <a:lnTo>
                      <a:pt x="20565" y="571"/>
                    </a:lnTo>
                    <a:lnTo>
                      <a:pt x="21048" y="571"/>
                    </a:lnTo>
                    <a:lnTo>
                      <a:pt x="22850" y="659"/>
                    </a:lnTo>
                    <a:lnTo>
                      <a:pt x="24652" y="791"/>
                    </a:lnTo>
                    <a:lnTo>
                      <a:pt x="25135" y="835"/>
                    </a:lnTo>
                    <a:lnTo>
                      <a:pt x="27112" y="1011"/>
                    </a:lnTo>
                    <a:lnTo>
                      <a:pt x="29090" y="1230"/>
                    </a:lnTo>
                    <a:lnTo>
                      <a:pt x="29617" y="1318"/>
                    </a:lnTo>
                    <a:lnTo>
                      <a:pt x="31155" y="1538"/>
                    </a:lnTo>
                    <a:lnTo>
                      <a:pt x="32649" y="1758"/>
                    </a:lnTo>
                    <a:lnTo>
                      <a:pt x="33176" y="1889"/>
                    </a:lnTo>
                    <a:lnTo>
                      <a:pt x="33879" y="1977"/>
                    </a:lnTo>
                    <a:lnTo>
                      <a:pt x="34011" y="1977"/>
                    </a:lnTo>
                    <a:lnTo>
                      <a:pt x="34055" y="1933"/>
                    </a:lnTo>
                    <a:lnTo>
                      <a:pt x="34099" y="1889"/>
                    </a:lnTo>
                    <a:lnTo>
                      <a:pt x="34143" y="1802"/>
                    </a:lnTo>
                    <a:lnTo>
                      <a:pt x="34143" y="1714"/>
                    </a:lnTo>
                    <a:lnTo>
                      <a:pt x="34099" y="1626"/>
                    </a:lnTo>
                    <a:lnTo>
                      <a:pt x="34055" y="1538"/>
                    </a:lnTo>
                    <a:lnTo>
                      <a:pt x="33967" y="1494"/>
                    </a:lnTo>
                    <a:lnTo>
                      <a:pt x="33088" y="1362"/>
                    </a:lnTo>
                    <a:lnTo>
                      <a:pt x="32561" y="1230"/>
                    </a:lnTo>
                    <a:lnTo>
                      <a:pt x="31023" y="1011"/>
                    </a:lnTo>
                    <a:lnTo>
                      <a:pt x="29485" y="791"/>
                    </a:lnTo>
                    <a:lnTo>
                      <a:pt x="28958" y="703"/>
                    </a:lnTo>
                    <a:lnTo>
                      <a:pt x="27024" y="483"/>
                    </a:lnTo>
                    <a:lnTo>
                      <a:pt x="25091" y="308"/>
                    </a:lnTo>
                    <a:lnTo>
                      <a:pt x="24564" y="264"/>
                    </a:lnTo>
                    <a:lnTo>
                      <a:pt x="22806" y="132"/>
                    </a:lnTo>
                    <a:lnTo>
                      <a:pt x="21005" y="44"/>
                    </a:lnTo>
                    <a:lnTo>
                      <a:pt x="20521" y="44"/>
                    </a:lnTo>
                    <a:lnTo>
                      <a:pt x="17709" y="0"/>
                    </a:lnTo>
                    <a:close/>
                    <a:moveTo>
                      <a:pt x="3736" y="1099"/>
                    </a:moveTo>
                    <a:lnTo>
                      <a:pt x="1451" y="1494"/>
                    </a:lnTo>
                    <a:lnTo>
                      <a:pt x="1319" y="2021"/>
                    </a:lnTo>
                    <a:lnTo>
                      <a:pt x="3604" y="1626"/>
                    </a:lnTo>
                    <a:lnTo>
                      <a:pt x="3736" y="1099"/>
                    </a:lnTo>
                    <a:close/>
                    <a:moveTo>
                      <a:pt x="923" y="1582"/>
                    </a:moveTo>
                    <a:lnTo>
                      <a:pt x="176" y="1758"/>
                    </a:lnTo>
                    <a:lnTo>
                      <a:pt x="88" y="1802"/>
                    </a:lnTo>
                    <a:lnTo>
                      <a:pt x="45" y="1846"/>
                    </a:lnTo>
                    <a:lnTo>
                      <a:pt x="1" y="1933"/>
                    </a:lnTo>
                    <a:lnTo>
                      <a:pt x="1" y="2021"/>
                    </a:lnTo>
                    <a:lnTo>
                      <a:pt x="45" y="2109"/>
                    </a:lnTo>
                    <a:lnTo>
                      <a:pt x="88" y="2197"/>
                    </a:lnTo>
                    <a:lnTo>
                      <a:pt x="176" y="2241"/>
                    </a:lnTo>
                    <a:lnTo>
                      <a:pt x="308" y="2241"/>
                    </a:lnTo>
                    <a:lnTo>
                      <a:pt x="792" y="2153"/>
                    </a:lnTo>
                    <a:lnTo>
                      <a:pt x="923" y="1582"/>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2"/>
              <p:cNvSpPr/>
              <p:nvPr/>
            </p:nvSpPr>
            <p:spPr>
              <a:xfrm>
                <a:off x="3697686" y="2499569"/>
                <a:ext cx="42095" cy="30114"/>
              </a:xfrm>
              <a:custGeom>
                <a:rect b="b" l="l" r="r" t="t"/>
                <a:pathLst>
                  <a:path extrusionOk="0" fill="none" h="661" w="924">
                    <a:moveTo>
                      <a:pt x="923" y="1"/>
                    </a:moveTo>
                    <a:lnTo>
                      <a:pt x="923" y="1"/>
                    </a:lnTo>
                    <a:lnTo>
                      <a:pt x="176" y="177"/>
                    </a:lnTo>
                    <a:lnTo>
                      <a:pt x="176" y="177"/>
                    </a:lnTo>
                    <a:lnTo>
                      <a:pt x="88" y="221"/>
                    </a:lnTo>
                    <a:lnTo>
                      <a:pt x="45" y="265"/>
                    </a:lnTo>
                    <a:lnTo>
                      <a:pt x="1" y="352"/>
                    </a:lnTo>
                    <a:lnTo>
                      <a:pt x="1" y="440"/>
                    </a:lnTo>
                    <a:lnTo>
                      <a:pt x="1" y="440"/>
                    </a:lnTo>
                    <a:lnTo>
                      <a:pt x="45" y="528"/>
                    </a:lnTo>
                    <a:lnTo>
                      <a:pt x="88" y="616"/>
                    </a:lnTo>
                    <a:lnTo>
                      <a:pt x="176" y="660"/>
                    </a:lnTo>
                    <a:lnTo>
                      <a:pt x="264" y="660"/>
                    </a:lnTo>
                    <a:lnTo>
                      <a:pt x="264" y="660"/>
                    </a:lnTo>
                    <a:lnTo>
                      <a:pt x="308" y="660"/>
                    </a:lnTo>
                    <a:lnTo>
                      <a:pt x="308" y="660"/>
                    </a:lnTo>
                    <a:lnTo>
                      <a:pt x="792" y="572"/>
                    </a:lnTo>
                    <a:lnTo>
                      <a:pt x="792" y="572"/>
                    </a:lnTo>
                    <a:lnTo>
                      <a:pt x="923"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2"/>
              <p:cNvSpPr/>
              <p:nvPr/>
            </p:nvSpPr>
            <p:spPr>
              <a:xfrm>
                <a:off x="3757731" y="2477565"/>
                <a:ext cx="110158" cy="42095"/>
              </a:xfrm>
              <a:custGeom>
                <a:rect b="b" l="l" r="r" t="t"/>
                <a:pathLst>
                  <a:path extrusionOk="0" fill="none" h="924" w="2418">
                    <a:moveTo>
                      <a:pt x="2418" y="1"/>
                    </a:moveTo>
                    <a:lnTo>
                      <a:pt x="2418" y="1"/>
                    </a:lnTo>
                    <a:lnTo>
                      <a:pt x="133" y="396"/>
                    </a:lnTo>
                    <a:lnTo>
                      <a:pt x="133" y="396"/>
                    </a:lnTo>
                    <a:lnTo>
                      <a:pt x="1" y="923"/>
                    </a:lnTo>
                    <a:lnTo>
                      <a:pt x="1" y="923"/>
                    </a:lnTo>
                    <a:lnTo>
                      <a:pt x="2286" y="528"/>
                    </a:lnTo>
                    <a:lnTo>
                      <a:pt x="2286" y="528"/>
                    </a:lnTo>
                    <a:lnTo>
                      <a:pt x="2418"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2"/>
              <p:cNvSpPr/>
              <p:nvPr/>
            </p:nvSpPr>
            <p:spPr>
              <a:xfrm>
                <a:off x="3885884" y="2451551"/>
                <a:ext cx="184189" cy="46059"/>
              </a:xfrm>
              <a:custGeom>
                <a:rect b="b" l="l" r="r" t="t"/>
                <a:pathLst>
                  <a:path extrusionOk="0" fill="none" h="1011" w="4043">
                    <a:moveTo>
                      <a:pt x="4043" y="0"/>
                    </a:moveTo>
                    <a:lnTo>
                      <a:pt x="4043" y="0"/>
                    </a:lnTo>
                    <a:lnTo>
                      <a:pt x="2109" y="220"/>
                    </a:lnTo>
                    <a:lnTo>
                      <a:pt x="132" y="484"/>
                    </a:lnTo>
                    <a:lnTo>
                      <a:pt x="132" y="484"/>
                    </a:lnTo>
                    <a:lnTo>
                      <a:pt x="0" y="1011"/>
                    </a:lnTo>
                    <a:lnTo>
                      <a:pt x="0" y="1011"/>
                    </a:lnTo>
                    <a:lnTo>
                      <a:pt x="2021" y="747"/>
                    </a:lnTo>
                    <a:lnTo>
                      <a:pt x="4043" y="484"/>
                    </a:lnTo>
                    <a:lnTo>
                      <a:pt x="4043" y="484"/>
                    </a:lnTo>
                    <a:lnTo>
                      <a:pt x="4043"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2"/>
              <p:cNvSpPr/>
              <p:nvPr/>
            </p:nvSpPr>
            <p:spPr>
              <a:xfrm>
                <a:off x="4092078" y="2433511"/>
                <a:ext cx="198221" cy="38086"/>
              </a:xfrm>
              <a:custGeom>
                <a:rect b="b" l="l" r="r" t="t"/>
                <a:pathLst>
                  <a:path extrusionOk="0" fill="none" h="836" w="4351">
                    <a:moveTo>
                      <a:pt x="4350" y="1"/>
                    </a:moveTo>
                    <a:lnTo>
                      <a:pt x="4350" y="1"/>
                    </a:lnTo>
                    <a:lnTo>
                      <a:pt x="2197" y="133"/>
                    </a:lnTo>
                    <a:lnTo>
                      <a:pt x="44" y="308"/>
                    </a:lnTo>
                    <a:lnTo>
                      <a:pt x="44" y="308"/>
                    </a:lnTo>
                    <a:lnTo>
                      <a:pt x="0" y="836"/>
                    </a:lnTo>
                    <a:lnTo>
                      <a:pt x="0" y="836"/>
                    </a:lnTo>
                    <a:lnTo>
                      <a:pt x="2197" y="660"/>
                    </a:lnTo>
                    <a:lnTo>
                      <a:pt x="4350" y="484"/>
                    </a:lnTo>
                    <a:lnTo>
                      <a:pt x="4350" y="484"/>
                    </a:lnTo>
                    <a:lnTo>
                      <a:pt x="4350"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2"/>
              <p:cNvSpPr/>
              <p:nvPr/>
            </p:nvSpPr>
            <p:spPr>
              <a:xfrm>
                <a:off x="4312257" y="2427543"/>
                <a:ext cx="940899" cy="90113"/>
              </a:xfrm>
              <a:custGeom>
                <a:rect b="b" l="l" r="r" t="t"/>
                <a:pathLst>
                  <a:path extrusionOk="0" fill="none" h="1978" w="20653">
                    <a:moveTo>
                      <a:pt x="4219" y="0"/>
                    </a:moveTo>
                    <a:lnTo>
                      <a:pt x="4219" y="0"/>
                    </a:lnTo>
                    <a:lnTo>
                      <a:pt x="3736" y="0"/>
                    </a:lnTo>
                    <a:lnTo>
                      <a:pt x="3736" y="0"/>
                    </a:lnTo>
                    <a:lnTo>
                      <a:pt x="3208" y="0"/>
                    </a:lnTo>
                    <a:lnTo>
                      <a:pt x="3208" y="0"/>
                    </a:lnTo>
                    <a:lnTo>
                      <a:pt x="1626" y="44"/>
                    </a:lnTo>
                    <a:lnTo>
                      <a:pt x="1" y="88"/>
                    </a:lnTo>
                    <a:lnTo>
                      <a:pt x="1" y="88"/>
                    </a:lnTo>
                    <a:lnTo>
                      <a:pt x="1" y="615"/>
                    </a:lnTo>
                    <a:lnTo>
                      <a:pt x="1" y="615"/>
                    </a:lnTo>
                    <a:lnTo>
                      <a:pt x="1626" y="527"/>
                    </a:lnTo>
                    <a:lnTo>
                      <a:pt x="3252" y="527"/>
                    </a:lnTo>
                    <a:lnTo>
                      <a:pt x="3252" y="527"/>
                    </a:lnTo>
                    <a:lnTo>
                      <a:pt x="3736" y="527"/>
                    </a:lnTo>
                    <a:lnTo>
                      <a:pt x="3736" y="527"/>
                    </a:lnTo>
                    <a:lnTo>
                      <a:pt x="4219" y="483"/>
                    </a:lnTo>
                    <a:lnTo>
                      <a:pt x="4219" y="483"/>
                    </a:lnTo>
                    <a:lnTo>
                      <a:pt x="7075" y="571"/>
                    </a:lnTo>
                    <a:lnTo>
                      <a:pt x="7075" y="571"/>
                    </a:lnTo>
                    <a:lnTo>
                      <a:pt x="7558" y="571"/>
                    </a:lnTo>
                    <a:lnTo>
                      <a:pt x="7558" y="571"/>
                    </a:lnTo>
                    <a:lnTo>
                      <a:pt x="9360" y="659"/>
                    </a:lnTo>
                    <a:lnTo>
                      <a:pt x="11162" y="791"/>
                    </a:lnTo>
                    <a:lnTo>
                      <a:pt x="11162" y="791"/>
                    </a:lnTo>
                    <a:lnTo>
                      <a:pt x="11645" y="835"/>
                    </a:lnTo>
                    <a:lnTo>
                      <a:pt x="11645" y="835"/>
                    </a:lnTo>
                    <a:lnTo>
                      <a:pt x="13622" y="1011"/>
                    </a:lnTo>
                    <a:lnTo>
                      <a:pt x="15600" y="1230"/>
                    </a:lnTo>
                    <a:lnTo>
                      <a:pt x="15600" y="1230"/>
                    </a:lnTo>
                    <a:lnTo>
                      <a:pt x="16127" y="1318"/>
                    </a:lnTo>
                    <a:lnTo>
                      <a:pt x="16127" y="1318"/>
                    </a:lnTo>
                    <a:lnTo>
                      <a:pt x="17665" y="1538"/>
                    </a:lnTo>
                    <a:lnTo>
                      <a:pt x="19159" y="1758"/>
                    </a:lnTo>
                    <a:lnTo>
                      <a:pt x="19159" y="1758"/>
                    </a:lnTo>
                    <a:lnTo>
                      <a:pt x="19686" y="1889"/>
                    </a:lnTo>
                    <a:lnTo>
                      <a:pt x="19686" y="1889"/>
                    </a:lnTo>
                    <a:lnTo>
                      <a:pt x="20389" y="1977"/>
                    </a:lnTo>
                    <a:lnTo>
                      <a:pt x="20389" y="1977"/>
                    </a:lnTo>
                    <a:lnTo>
                      <a:pt x="20433" y="1977"/>
                    </a:lnTo>
                    <a:lnTo>
                      <a:pt x="20433" y="1977"/>
                    </a:lnTo>
                    <a:lnTo>
                      <a:pt x="20521" y="1977"/>
                    </a:lnTo>
                    <a:lnTo>
                      <a:pt x="20565" y="1933"/>
                    </a:lnTo>
                    <a:lnTo>
                      <a:pt x="20609" y="1889"/>
                    </a:lnTo>
                    <a:lnTo>
                      <a:pt x="20653" y="1802"/>
                    </a:lnTo>
                    <a:lnTo>
                      <a:pt x="20653" y="1802"/>
                    </a:lnTo>
                    <a:lnTo>
                      <a:pt x="20653" y="1714"/>
                    </a:lnTo>
                    <a:lnTo>
                      <a:pt x="20609" y="1626"/>
                    </a:lnTo>
                    <a:lnTo>
                      <a:pt x="20565" y="1538"/>
                    </a:lnTo>
                    <a:lnTo>
                      <a:pt x="20477" y="1494"/>
                    </a:lnTo>
                    <a:lnTo>
                      <a:pt x="20477" y="1494"/>
                    </a:lnTo>
                    <a:lnTo>
                      <a:pt x="19598" y="1362"/>
                    </a:lnTo>
                    <a:lnTo>
                      <a:pt x="19598" y="1362"/>
                    </a:lnTo>
                    <a:lnTo>
                      <a:pt x="19071" y="1230"/>
                    </a:lnTo>
                    <a:lnTo>
                      <a:pt x="19071" y="1230"/>
                    </a:lnTo>
                    <a:lnTo>
                      <a:pt x="17533" y="1011"/>
                    </a:lnTo>
                    <a:lnTo>
                      <a:pt x="15995" y="791"/>
                    </a:lnTo>
                    <a:lnTo>
                      <a:pt x="15995" y="791"/>
                    </a:lnTo>
                    <a:lnTo>
                      <a:pt x="15468" y="703"/>
                    </a:lnTo>
                    <a:lnTo>
                      <a:pt x="15468" y="703"/>
                    </a:lnTo>
                    <a:lnTo>
                      <a:pt x="13534" y="483"/>
                    </a:lnTo>
                    <a:lnTo>
                      <a:pt x="11601" y="308"/>
                    </a:lnTo>
                    <a:lnTo>
                      <a:pt x="11601" y="308"/>
                    </a:lnTo>
                    <a:lnTo>
                      <a:pt x="11074" y="264"/>
                    </a:lnTo>
                    <a:lnTo>
                      <a:pt x="11074" y="264"/>
                    </a:lnTo>
                    <a:lnTo>
                      <a:pt x="9316" y="132"/>
                    </a:lnTo>
                    <a:lnTo>
                      <a:pt x="7515" y="44"/>
                    </a:lnTo>
                    <a:lnTo>
                      <a:pt x="7515" y="44"/>
                    </a:lnTo>
                    <a:lnTo>
                      <a:pt x="7031" y="44"/>
                    </a:lnTo>
                    <a:lnTo>
                      <a:pt x="7031" y="44"/>
                    </a:lnTo>
                    <a:lnTo>
                      <a:pt x="4219"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2"/>
              <p:cNvSpPr/>
              <p:nvPr/>
            </p:nvSpPr>
            <p:spPr>
              <a:xfrm>
                <a:off x="3639646" y="3068127"/>
                <a:ext cx="1671596" cy="102140"/>
              </a:xfrm>
              <a:custGeom>
                <a:rect b="b" l="l" r="r" t="t"/>
                <a:pathLst>
                  <a:path extrusionOk="0" h="2242" w="36692">
                    <a:moveTo>
                      <a:pt x="264" y="220"/>
                    </a:moveTo>
                    <a:lnTo>
                      <a:pt x="176" y="264"/>
                    </a:lnTo>
                    <a:lnTo>
                      <a:pt x="88" y="308"/>
                    </a:lnTo>
                    <a:lnTo>
                      <a:pt x="44" y="352"/>
                    </a:lnTo>
                    <a:lnTo>
                      <a:pt x="0" y="440"/>
                    </a:lnTo>
                    <a:lnTo>
                      <a:pt x="0" y="527"/>
                    </a:lnTo>
                    <a:lnTo>
                      <a:pt x="44" y="615"/>
                    </a:lnTo>
                    <a:lnTo>
                      <a:pt x="132" y="703"/>
                    </a:lnTo>
                    <a:lnTo>
                      <a:pt x="220" y="747"/>
                    </a:lnTo>
                    <a:lnTo>
                      <a:pt x="1406" y="923"/>
                    </a:lnTo>
                    <a:lnTo>
                      <a:pt x="1319" y="396"/>
                    </a:lnTo>
                    <a:lnTo>
                      <a:pt x="308" y="264"/>
                    </a:lnTo>
                    <a:lnTo>
                      <a:pt x="264" y="220"/>
                    </a:lnTo>
                    <a:close/>
                    <a:moveTo>
                      <a:pt x="1846" y="483"/>
                    </a:moveTo>
                    <a:lnTo>
                      <a:pt x="1934" y="1011"/>
                    </a:lnTo>
                    <a:lnTo>
                      <a:pt x="4482" y="1406"/>
                    </a:lnTo>
                    <a:lnTo>
                      <a:pt x="4438" y="879"/>
                    </a:lnTo>
                    <a:lnTo>
                      <a:pt x="1846" y="483"/>
                    </a:lnTo>
                    <a:close/>
                    <a:moveTo>
                      <a:pt x="4922" y="923"/>
                    </a:moveTo>
                    <a:lnTo>
                      <a:pt x="5010" y="1450"/>
                    </a:lnTo>
                    <a:lnTo>
                      <a:pt x="7031" y="1670"/>
                    </a:lnTo>
                    <a:lnTo>
                      <a:pt x="9096" y="1890"/>
                    </a:lnTo>
                    <a:lnTo>
                      <a:pt x="9096" y="1362"/>
                    </a:lnTo>
                    <a:lnTo>
                      <a:pt x="6987" y="1187"/>
                    </a:lnTo>
                    <a:lnTo>
                      <a:pt x="4922" y="923"/>
                    </a:lnTo>
                    <a:close/>
                    <a:moveTo>
                      <a:pt x="9580" y="1406"/>
                    </a:moveTo>
                    <a:lnTo>
                      <a:pt x="9580" y="1934"/>
                    </a:lnTo>
                    <a:lnTo>
                      <a:pt x="11996" y="2065"/>
                    </a:lnTo>
                    <a:lnTo>
                      <a:pt x="14413" y="2197"/>
                    </a:lnTo>
                    <a:lnTo>
                      <a:pt x="14413" y="1670"/>
                    </a:lnTo>
                    <a:lnTo>
                      <a:pt x="11996" y="1582"/>
                    </a:lnTo>
                    <a:lnTo>
                      <a:pt x="9580" y="1406"/>
                    </a:lnTo>
                    <a:close/>
                    <a:moveTo>
                      <a:pt x="36384" y="0"/>
                    </a:moveTo>
                    <a:lnTo>
                      <a:pt x="35285" y="220"/>
                    </a:lnTo>
                    <a:lnTo>
                      <a:pt x="34758" y="308"/>
                    </a:lnTo>
                    <a:lnTo>
                      <a:pt x="31858" y="747"/>
                    </a:lnTo>
                    <a:lnTo>
                      <a:pt x="31330" y="835"/>
                    </a:lnTo>
                    <a:lnTo>
                      <a:pt x="29265" y="1099"/>
                    </a:lnTo>
                    <a:lnTo>
                      <a:pt x="27200" y="1274"/>
                    </a:lnTo>
                    <a:lnTo>
                      <a:pt x="26673" y="1318"/>
                    </a:lnTo>
                    <a:lnTo>
                      <a:pt x="24695" y="1494"/>
                    </a:lnTo>
                    <a:lnTo>
                      <a:pt x="22718" y="1626"/>
                    </a:lnTo>
                    <a:lnTo>
                      <a:pt x="22191" y="1626"/>
                    </a:lnTo>
                    <a:lnTo>
                      <a:pt x="20521" y="1714"/>
                    </a:lnTo>
                    <a:lnTo>
                      <a:pt x="14896" y="1714"/>
                    </a:lnTo>
                    <a:lnTo>
                      <a:pt x="14940" y="2197"/>
                    </a:lnTo>
                    <a:lnTo>
                      <a:pt x="17665" y="2241"/>
                    </a:lnTo>
                    <a:lnTo>
                      <a:pt x="18851" y="2241"/>
                    </a:lnTo>
                    <a:lnTo>
                      <a:pt x="20521" y="2197"/>
                    </a:lnTo>
                    <a:lnTo>
                      <a:pt x="22191" y="2153"/>
                    </a:lnTo>
                    <a:lnTo>
                      <a:pt x="22674" y="2109"/>
                    </a:lnTo>
                    <a:lnTo>
                      <a:pt x="24651" y="1977"/>
                    </a:lnTo>
                    <a:lnTo>
                      <a:pt x="26673" y="1846"/>
                    </a:lnTo>
                    <a:lnTo>
                      <a:pt x="27156" y="1802"/>
                    </a:lnTo>
                    <a:lnTo>
                      <a:pt x="29221" y="1582"/>
                    </a:lnTo>
                    <a:lnTo>
                      <a:pt x="31286" y="1318"/>
                    </a:lnTo>
                    <a:lnTo>
                      <a:pt x="31814" y="1274"/>
                    </a:lnTo>
                    <a:lnTo>
                      <a:pt x="34758" y="791"/>
                    </a:lnTo>
                    <a:lnTo>
                      <a:pt x="35241" y="703"/>
                    </a:lnTo>
                    <a:lnTo>
                      <a:pt x="36472" y="483"/>
                    </a:lnTo>
                    <a:lnTo>
                      <a:pt x="36559" y="440"/>
                    </a:lnTo>
                    <a:lnTo>
                      <a:pt x="36647" y="396"/>
                    </a:lnTo>
                    <a:lnTo>
                      <a:pt x="36691" y="308"/>
                    </a:lnTo>
                    <a:lnTo>
                      <a:pt x="36691" y="220"/>
                    </a:lnTo>
                    <a:lnTo>
                      <a:pt x="36647" y="132"/>
                    </a:lnTo>
                    <a:lnTo>
                      <a:pt x="36603" y="44"/>
                    </a:lnTo>
                    <a:lnTo>
                      <a:pt x="36516" y="0"/>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2"/>
              <p:cNvSpPr/>
              <p:nvPr/>
            </p:nvSpPr>
            <p:spPr>
              <a:xfrm>
                <a:off x="4076041" y="3132181"/>
                <a:ext cx="220271" cy="36082"/>
              </a:xfrm>
              <a:custGeom>
                <a:rect b="b" l="l" r="r" t="t"/>
                <a:pathLst>
                  <a:path extrusionOk="0" fill="none" h="792" w="4835">
                    <a:moveTo>
                      <a:pt x="1" y="0"/>
                    </a:moveTo>
                    <a:lnTo>
                      <a:pt x="1" y="0"/>
                    </a:lnTo>
                    <a:lnTo>
                      <a:pt x="1" y="528"/>
                    </a:lnTo>
                    <a:lnTo>
                      <a:pt x="1" y="528"/>
                    </a:lnTo>
                    <a:lnTo>
                      <a:pt x="2417" y="659"/>
                    </a:lnTo>
                    <a:lnTo>
                      <a:pt x="4834" y="791"/>
                    </a:lnTo>
                    <a:lnTo>
                      <a:pt x="4834" y="791"/>
                    </a:lnTo>
                    <a:lnTo>
                      <a:pt x="4834" y="264"/>
                    </a:lnTo>
                    <a:lnTo>
                      <a:pt x="4834" y="264"/>
                    </a:lnTo>
                    <a:lnTo>
                      <a:pt x="2417" y="176"/>
                    </a:lnTo>
                    <a:lnTo>
                      <a:pt x="1"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2"/>
              <p:cNvSpPr/>
              <p:nvPr/>
            </p:nvSpPr>
            <p:spPr>
              <a:xfrm>
                <a:off x="3863835" y="3110131"/>
                <a:ext cx="190248" cy="44100"/>
              </a:xfrm>
              <a:custGeom>
                <a:rect b="b" l="l" r="r" t="t"/>
                <a:pathLst>
                  <a:path extrusionOk="0" fill="none" h="968" w="4176">
                    <a:moveTo>
                      <a:pt x="1" y="1"/>
                    </a:moveTo>
                    <a:lnTo>
                      <a:pt x="1" y="1"/>
                    </a:lnTo>
                    <a:lnTo>
                      <a:pt x="89" y="528"/>
                    </a:lnTo>
                    <a:lnTo>
                      <a:pt x="89" y="528"/>
                    </a:lnTo>
                    <a:lnTo>
                      <a:pt x="2110" y="748"/>
                    </a:lnTo>
                    <a:lnTo>
                      <a:pt x="4175" y="968"/>
                    </a:lnTo>
                    <a:lnTo>
                      <a:pt x="4175" y="968"/>
                    </a:lnTo>
                    <a:lnTo>
                      <a:pt x="4175" y="440"/>
                    </a:lnTo>
                    <a:lnTo>
                      <a:pt x="4175" y="440"/>
                    </a:lnTo>
                    <a:lnTo>
                      <a:pt x="2066" y="265"/>
                    </a:lnTo>
                    <a:lnTo>
                      <a:pt x="1"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2"/>
              <p:cNvSpPr/>
              <p:nvPr/>
            </p:nvSpPr>
            <p:spPr>
              <a:xfrm>
                <a:off x="3723700" y="3090131"/>
                <a:ext cx="120181" cy="42095"/>
              </a:xfrm>
              <a:custGeom>
                <a:rect b="b" l="l" r="r" t="t"/>
                <a:pathLst>
                  <a:path extrusionOk="0" fill="none" h="924" w="2638">
                    <a:moveTo>
                      <a:pt x="1" y="0"/>
                    </a:moveTo>
                    <a:lnTo>
                      <a:pt x="1" y="0"/>
                    </a:lnTo>
                    <a:lnTo>
                      <a:pt x="89" y="528"/>
                    </a:lnTo>
                    <a:lnTo>
                      <a:pt x="89" y="528"/>
                    </a:lnTo>
                    <a:lnTo>
                      <a:pt x="2637" y="923"/>
                    </a:lnTo>
                    <a:lnTo>
                      <a:pt x="2637" y="923"/>
                    </a:lnTo>
                    <a:lnTo>
                      <a:pt x="2593" y="396"/>
                    </a:lnTo>
                    <a:lnTo>
                      <a:pt x="2593" y="396"/>
                    </a:lnTo>
                    <a:lnTo>
                      <a:pt x="1"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2"/>
              <p:cNvSpPr/>
              <p:nvPr/>
            </p:nvSpPr>
            <p:spPr>
              <a:xfrm>
                <a:off x="3639646" y="3078104"/>
                <a:ext cx="64099" cy="32072"/>
              </a:xfrm>
              <a:custGeom>
                <a:rect b="b" l="l" r="r" t="t"/>
                <a:pathLst>
                  <a:path extrusionOk="0" fill="none" h="704" w="1407">
                    <a:moveTo>
                      <a:pt x="264" y="1"/>
                    </a:moveTo>
                    <a:lnTo>
                      <a:pt x="264" y="1"/>
                    </a:lnTo>
                    <a:lnTo>
                      <a:pt x="176" y="45"/>
                    </a:lnTo>
                    <a:lnTo>
                      <a:pt x="88" y="89"/>
                    </a:lnTo>
                    <a:lnTo>
                      <a:pt x="44" y="133"/>
                    </a:lnTo>
                    <a:lnTo>
                      <a:pt x="0" y="221"/>
                    </a:lnTo>
                    <a:lnTo>
                      <a:pt x="0" y="221"/>
                    </a:lnTo>
                    <a:lnTo>
                      <a:pt x="0" y="308"/>
                    </a:lnTo>
                    <a:lnTo>
                      <a:pt x="44" y="396"/>
                    </a:lnTo>
                    <a:lnTo>
                      <a:pt x="132" y="484"/>
                    </a:lnTo>
                    <a:lnTo>
                      <a:pt x="220" y="528"/>
                    </a:lnTo>
                    <a:lnTo>
                      <a:pt x="220" y="528"/>
                    </a:lnTo>
                    <a:lnTo>
                      <a:pt x="1406" y="704"/>
                    </a:lnTo>
                    <a:lnTo>
                      <a:pt x="1406" y="704"/>
                    </a:lnTo>
                    <a:lnTo>
                      <a:pt x="1319" y="177"/>
                    </a:lnTo>
                    <a:lnTo>
                      <a:pt x="1319" y="177"/>
                    </a:lnTo>
                    <a:lnTo>
                      <a:pt x="308" y="45"/>
                    </a:lnTo>
                    <a:lnTo>
                      <a:pt x="308" y="45"/>
                    </a:lnTo>
                    <a:lnTo>
                      <a:pt x="264"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2"/>
              <p:cNvSpPr/>
              <p:nvPr/>
            </p:nvSpPr>
            <p:spPr>
              <a:xfrm>
                <a:off x="4318271" y="3068127"/>
                <a:ext cx="992971" cy="102140"/>
              </a:xfrm>
              <a:custGeom>
                <a:rect b="b" l="l" r="r" t="t"/>
                <a:pathLst>
                  <a:path extrusionOk="0" fill="none" h="2242" w="21796">
                    <a:moveTo>
                      <a:pt x="21532" y="0"/>
                    </a:moveTo>
                    <a:lnTo>
                      <a:pt x="21532" y="0"/>
                    </a:lnTo>
                    <a:lnTo>
                      <a:pt x="21488" y="0"/>
                    </a:lnTo>
                    <a:lnTo>
                      <a:pt x="21488" y="0"/>
                    </a:lnTo>
                    <a:lnTo>
                      <a:pt x="20389" y="220"/>
                    </a:lnTo>
                    <a:lnTo>
                      <a:pt x="20389" y="220"/>
                    </a:lnTo>
                    <a:lnTo>
                      <a:pt x="19862" y="308"/>
                    </a:lnTo>
                    <a:lnTo>
                      <a:pt x="19862" y="308"/>
                    </a:lnTo>
                    <a:lnTo>
                      <a:pt x="16962" y="747"/>
                    </a:lnTo>
                    <a:lnTo>
                      <a:pt x="16962" y="747"/>
                    </a:lnTo>
                    <a:lnTo>
                      <a:pt x="16434" y="835"/>
                    </a:lnTo>
                    <a:lnTo>
                      <a:pt x="16434" y="835"/>
                    </a:lnTo>
                    <a:lnTo>
                      <a:pt x="14369" y="1099"/>
                    </a:lnTo>
                    <a:lnTo>
                      <a:pt x="12304" y="1274"/>
                    </a:lnTo>
                    <a:lnTo>
                      <a:pt x="12304" y="1274"/>
                    </a:lnTo>
                    <a:lnTo>
                      <a:pt x="11777" y="1318"/>
                    </a:lnTo>
                    <a:lnTo>
                      <a:pt x="11777" y="1318"/>
                    </a:lnTo>
                    <a:lnTo>
                      <a:pt x="9799" y="1494"/>
                    </a:lnTo>
                    <a:lnTo>
                      <a:pt x="7822" y="1626"/>
                    </a:lnTo>
                    <a:lnTo>
                      <a:pt x="7822" y="1626"/>
                    </a:lnTo>
                    <a:lnTo>
                      <a:pt x="7295" y="1626"/>
                    </a:lnTo>
                    <a:lnTo>
                      <a:pt x="7295" y="1626"/>
                    </a:lnTo>
                    <a:lnTo>
                      <a:pt x="5625" y="1714"/>
                    </a:lnTo>
                    <a:lnTo>
                      <a:pt x="3955" y="1714"/>
                    </a:lnTo>
                    <a:lnTo>
                      <a:pt x="3955" y="1714"/>
                    </a:lnTo>
                    <a:lnTo>
                      <a:pt x="3472" y="1714"/>
                    </a:lnTo>
                    <a:lnTo>
                      <a:pt x="3472" y="1714"/>
                    </a:lnTo>
                    <a:lnTo>
                      <a:pt x="2769" y="1714"/>
                    </a:lnTo>
                    <a:lnTo>
                      <a:pt x="2769" y="1714"/>
                    </a:lnTo>
                    <a:lnTo>
                      <a:pt x="0" y="1714"/>
                    </a:lnTo>
                    <a:lnTo>
                      <a:pt x="0" y="1714"/>
                    </a:lnTo>
                    <a:lnTo>
                      <a:pt x="44" y="2197"/>
                    </a:lnTo>
                    <a:lnTo>
                      <a:pt x="44" y="2197"/>
                    </a:lnTo>
                    <a:lnTo>
                      <a:pt x="2769" y="2241"/>
                    </a:lnTo>
                    <a:lnTo>
                      <a:pt x="2769" y="2241"/>
                    </a:lnTo>
                    <a:lnTo>
                      <a:pt x="3472" y="2241"/>
                    </a:lnTo>
                    <a:lnTo>
                      <a:pt x="3472" y="2241"/>
                    </a:lnTo>
                    <a:lnTo>
                      <a:pt x="3955" y="2241"/>
                    </a:lnTo>
                    <a:lnTo>
                      <a:pt x="3955" y="2241"/>
                    </a:lnTo>
                    <a:lnTo>
                      <a:pt x="5625" y="2197"/>
                    </a:lnTo>
                    <a:lnTo>
                      <a:pt x="7295" y="2153"/>
                    </a:lnTo>
                    <a:lnTo>
                      <a:pt x="7295" y="2153"/>
                    </a:lnTo>
                    <a:lnTo>
                      <a:pt x="7778" y="2109"/>
                    </a:lnTo>
                    <a:lnTo>
                      <a:pt x="7778" y="2109"/>
                    </a:lnTo>
                    <a:lnTo>
                      <a:pt x="9755" y="1977"/>
                    </a:lnTo>
                    <a:lnTo>
                      <a:pt x="11777" y="1846"/>
                    </a:lnTo>
                    <a:lnTo>
                      <a:pt x="11777" y="1846"/>
                    </a:lnTo>
                    <a:lnTo>
                      <a:pt x="12260" y="1802"/>
                    </a:lnTo>
                    <a:lnTo>
                      <a:pt x="12260" y="1802"/>
                    </a:lnTo>
                    <a:lnTo>
                      <a:pt x="14325" y="1582"/>
                    </a:lnTo>
                    <a:lnTo>
                      <a:pt x="16390" y="1318"/>
                    </a:lnTo>
                    <a:lnTo>
                      <a:pt x="16390" y="1318"/>
                    </a:lnTo>
                    <a:lnTo>
                      <a:pt x="16918" y="1274"/>
                    </a:lnTo>
                    <a:lnTo>
                      <a:pt x="16918" y="1274"/>
                    </a:lnTo>
                    <a:lnTo>
                      <a:pt x="19862" y="791"/>
                    </a:lnTo>
                    <a:lnTo>
                      <a:pt x="19862" y="791"/>
                    </a:lnTo>
                    <a:lnTo>
                      <a:pt x="20345" y="703"/>
                    </a:lnTo>
                    <a:lnTo>
                      <a:pt x="20345" y="703"/>
                    </a:lnTo>
                    <a:lnTo>
                      <a:pt x="21576" y="483"/>
                    </a:lnTo>
                    <a:lnTo>
                      <a:pt x="21576" y="483"/>
                    </a:lnTo>
                    <a:lnTo>
                      <a:pt x="21663" y="440"/>
                    </a:lnTo>
                    <a:lnTo>
                      <a:pt x="21751" y="396"/>
                    </a:lnTo>
                    <a:lnTo>
                      <a:pt x="21795" y="308"/>
                    </a:lnTo>
                    <a:lnTo>
                      <a:pt x="21795" y="220"/>
                    </a:lnTo>
                    <a:lnTo>
                      <a:pt x="21795" y="220"/>
                    </a:lnTo>
                    <a:lnTo>
                      <a:pt x="21751" y="132"/>
                    </a:lnTo>
                    <a:lnTo>
                      <a:pt x="21707" y="44"/>
                    </a:lnTo>
                    <a:lnTo>
                      <a:pt x="21620" y="0"/>
                    </a:lnTo>
                    <a:lnTo>
                      <a:pt x="21532"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2"/>
              <p:cNvSpPr/>
              <p:nvPr/>
            </p:nvSpPr>
            <p:spPr>
              <a:xfrm>
                <a:off x="3643655" y="3252270"/>
                <a:ext cx="1529456" cy="154212"/>
              </a:xfrm>
              <a:custGeom>
                <a:rect b="b" l="l" r="r" t="t"/>
                <a:pathLst>
                  <a:path extrusionOk="0" h="3385" w="33572">
                    <a:moveTo>
                      <a:pt x="176" y="1"/>
                    </a:moveTo>
                    <a:lnTo>
                      <a:pt x="88" y="45"/>
                    </a:lnTo>
                    <a:lnTo>
                      <a:pt x="44" y="89"/>
                    </a:lnTo>
                    <a:lnTo>
                      <a:pt x="0" y="176"/>
                    </a:lnTo>
                    <a:lnTo>
                      <a:pt x="0" y="264"/>
                    </a:lnTo>
                    <a:lnTo>
                      <a:pt x="44" y="352"/>
                    </a:lnTo>
                    <a:lnTo>
                      <a:pt x="88" y="440"/>
                    </a:lnTo>
                    <a:lnTo>
                      <a:pt x="176" y="484"/>
                    </a:lnTo>
                    <a:lnTo>
                      <a:pt x="2109" y="967"/>
                    </a:lnTo>
                    <a:lnTo>
                      <a:pt x="1978" y="396"/>
                    </a:lnTo>
                    <a:lnTo>
                      <a:pt x="308" y="1"/>
                    </a:lnTo>
                    <a:close/>
                    <a:moveTo>
                      <a:pt x="2505" y="572"/>
                    </a:moveTo>
                    <a:lnTo>
                      <a:pt x="2637" y="1099"/>
                    </a:lnTo>
                    <a:lnTo>
                      <a:pt x="5273" y="1670"/>
                    </a:lnTo>
                    <a:lnTo>
                      <a:pt x="5141" y="1143"/>
                    </a:lnTo>
                    <a:lnTo>
                      <a:pt x="2505" y="572"/>
                    </a:lnTo>
                    <a:close/>
                    <a:moveTo>
                      <a:pt x="5713" y="1231"/>
                    </a:moveTo>
                    <a:lnTo>
                      <a:pt x="5844" y="1802"/>
                    </a:lnTo>
                    <a:lnTo>
                      <a:pt x="7690" y="2154"/>
                    </a:lnTo>
                    <a:lnTo>
                      <a:pt x="9579" y="2417"/>
                    </a:lnTo>
                    <a:lnTo>
                      <a:pt x="9448" y="1934"/>
                    </a:lnTo>
                    <a:lnTo>
                      <a:pt x="7558" y="1583"/>
                    </a:lnTo>
                    <a:lnTo>
                      <a:pt x="5713" y="1231"/>
                    </a:lnTo>
                    <a:close/>
                    <a:moveTo>
                      <a:pt x="9975" y="1978"/>
                    </a:moveTo>
                    <a:lnTo>
                      <a:pt x="10063" y="2505"/>
                    </a:lnTo>
                    <a:lnTo>
                      <a:pt x="12392" y="2813"/>
                    </a:lnTo>
                    <a:lnTo>
                      <a:pt x="14677" y="3033"/>
                    </a:lnTo>
                    <a:lnTo>
                      <a:pt x="14677" y="3033"/>
                    </a:lnTo>
                    <a:lnTo>
                      <a:pt x="14633" y="2549"/>
                    </a:lnTo>
                    <a:lnTo>
                      <a:pt x="12304" y="2286"/>
                    </a:lnTo>
                    <a:lnTo>
                      <a:pt x="9975" y="1978"/>
                    </a:lnTo>
                    <a:close/>
                    <a:moveTo>
                      <a:pt x="33264" y="2198"/>
                    </a:moveTo>
                    <a:lnTo>
                      <a:pt x="31067" y="2461"/>
                    </a:lnTo>
                    <a:lnTo>
                      <a:pt x="30539" y="2505"/>
                    </a:lnTo>
                    <a:lnTo>
                      <a:pt x="28606" y="2681"/>
                    </a:lnTo>
                    <a:lnTo>
                      <a:pt x="26629" y="2813"/>
                    </a:lnTo>
                    <a:lnTo>
                      <a:pt x="26101" y="2813"/>
                    </a:lnTo>
                    <a:lnTo>
                      <a:pt x="24300" y="2901"/>
                    </a:lnTo>
                    <a:lnTo>
                      <a:pt x="21839" y="2901"/>
                    </a:lnTo>
                    <a:lnTo>
                      <a:pt x="18895" y="2813"/>
                    </a:lnTo>
                    <a:lnTo>
                      <a:pt x="18368" y="2813"/>
                    </a:lnTo>
                    <a:lnTo>
                      <a:pt x="16786" y="2725"/>
                    </a:lnTo>
                    <a:lnTo>
                      <a:pt x="15160" y="2593"/>
                    </a:lnTo>
                    <a:lnTo>
                      <a:pt x="15204" y="3077"/>
                    </a:lnTo>
                    <a:lnTo>
                      <a:pt x="16786" y="3208"/>
                    </a:lnTo>
                    <a:lnTo>
                      <a:pt x="18412" y="3296"/>
                    </a:lnTo>
                    <a:lnTo>
                      <a:pt x="18895" y="3340"/>
                    </a:lnTo>
                    <a:lnTo>
                      <a:pt x="21795" y="3384"/>
                    </a:lnTo>
                    <a:lnTo>
                      <a:pt x="24256" y="3384"/>
                    </a:lnTo>
                    <a:lnTo>
                      <a:pt x="26057" y="3340"/>
                    </a:lnTo>
                    <a:lnTo>
                      <a:pt x="26585" y="3296"/>
                    </a:lnTo>
                    <a:lnTo>
                      <a:pt x="28518" y="3208"/>
                    </a:lnTo>
                    <a:lnTo>
                      <a:pt x="30451" y="3033"/>
                    </a:lnTo>
                    <a:lnTo>
                      <a:pt x="30979" y="2989"/>
                    </a:lnTo>
                    <a:lnTo>
                      <a:pt x="33352" y="2725"/>
                    </a:lnTo>
                    <a:lnTo>
                      <a:pt x="33439" y="2681"/>
                    </a:lnTo>
                    <a:lnTo>
                      <a:pt x="33483" y="2593"/>
                    </a:lnTo>
                    <a:lnTo>
                      <a:pt x="33527" y="2505"/>
                    </a:lnTo>
                    <a:lnTo>
                      <a:pt x="33571" y="2417"/>
                    </a:lnTo>
                    <a:lnTo>
                      <a:pt x="33527" y="2330"/>
                    </a:lnTo>
                    <a:lnTo>
                      <a:pt x="33483" y="2286"/>
                    </a:lnTo>
                    <a:lnTo>
                      <a:pt x="33396" y="2242"/>
                    </a:lnTo>
                    <a:lnTo>
                      <a:pt x="33308" y="2198"/>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2"/>
              <p:cNvSpPr/>
              <p:nvPr/>
            </p:nvSpPr>
            <p:spPr>
              <a:xfrm>
                <a:off x="4334261" y="3352360"/>
                <a:ext cx="838850" cy="54122"/>
              </a:xfrm>
              <a:custGeom>
                <a:rect b="b" l="l" r="r" t="t"/>
                <a:pathLst>
                  <a:path extrusionOk="0" fill="none" h="1188" w="18413">
                    <a:moveTo>
                      <a:pt x="18149" y="1"/>
                    </a:moveTo>
                    <a:lnTo>
                      <a:pt x="18149" y="1"/>
                    </a:lnTo>
                    <a:lnTo>
                      <a:pt x="18105" y="1"/>
                    </a:lnTo>
                    <a:lnTo>
                      <a:pt x="18105" y="1"/>
                    </a:lnTo>
                    <a:lnTo>
                      <a:pt x="15908" y="264"/>
                    </a:lnTo>
                    <a:lnTo>
                      <a:pt x="15908" y="264"/>
                    </a:lnTo>
                    <a:lnTo>
                      <a:pt x="15380" y="308"/>
                    </a:lnTo>
                    <a:lnTo>
                      <a:pt x="15380" y="308"/>
                    </a:lnTo>
                    <a:lnTo>
                      <a:pt x="13447" y="484"/>
                    </a:lnTo>
                    <a:lnTo>
                      <a:pt x="11470" y="616"/>
                    </a:lnTo>
                    <a:lnTo>
                      <a:pt x="11470" y="616"/>
                    </a:lnTo>
                    <a:lnTo>
                      <a:pt x="10942" y="616"/>
                    </a:lnTo>
                    <a:lnTo>
                      <a:pt x="10942" y="616"/>
                    </a:lnTo>
                    <a:lnTo>
                      <a:pt x="9141" y="704"/>
                    </a:lnTo>
                    <a:lnTo>
                      <a:pt x="7339" y="704"/>
                    </a:lnTo>
                    <a:lnTo>
                      <a:pt x="7339" y="704"/>
                    </a:lnTo>
                    <a:lnTo>
                      <a:pt x="7163" y="704"/>
                    </a:lnTo>
                    <a:lnTo>
                      <a:pt x="7163" y="704"/>
                    </a:lnTo>
                    <a:lnTo>
                      <a:pt x="6680" y="704"/>
                    </a:lnTo>
                    <a:lnTo>
                      <a:pt x="6680" y="704"/>
                    </a:lnTo>
                    <a:lnTo>
                      <a:pt x="3736" y="616"/>
                    </a:lnTo>
                    <a:lnTo>
                      <a:pt x="3736" y="616"/>
                    </a:lnTo>
                    <a:lnTo>
                      <a:pt x="3209" y="616"/>
                    </a:lnTo>
                    <a:lnTo>
                      <a:pt x="3209" y="616"/>
                    </a:lnTo>
                    <a:lnTo>
                      <a:pt x="1627" y="528"/>
                    </a:lnTo>
                    <a:lnTo>
                      <a:pt x="1" y="396"/>
                    </a:lnTo>
                    <a:lnTo>
                      <a:pt x="1" y="396"/>
                    </a:lnTo>
                    <a:lnTo>
                      <a:pt x="45" y="880"/>
                    </a:lnTo>
                    <a:lnTo>
                      <a:pt x="45" y="880"/>
                    </a:lnTo>
                    <a:lnTo>
                      <a:pt x="1627" y="1011"/>
                    </a:lnTo>
                    <a:lnTo>
                      <a:pt x="3253" y="1099"/>
                    </a:lnTo>
                    <a:lnTo>
                      <a:pt x="3253" y="1099"/>
                    </a:lnTo>
                    <a:lnTo>
                      <a:pt x="3736" y="1143"/>
                    </a:lnTo>
                    <a:lnTo>
                      <a:pt x="3736" y="1143"/>
                    </a:lnTo>
                    <a:lnTo>
                      <a:pt x="6636" y="1187"/>
                    </a:lnTo>
                    <a:lnTo>
                      <a:pt x="6636" y="1187"/>
                    </a:lnTo>
                    <a:lnTo>
                      <a:pt x="7163" y="1187"/>
                    </a:lnTo>
                    <a:lnTo>
                      <a:pt x="7163" y="1187"/>
                    </a:lnTo>
                    <a:lnTo>
                      <a:pt x="7339" y="1187"/>
                    </a:lnTo>
                    <a:lnTo>
                      <a:pt x="7339" y="1187"/>
                    </a:lnTo>
                    <a:lnTo>
                      <a:pt x="9097" y="1187"/>
                    </a:lnTo>
                    <a:lnTo>
                      <a:pt x="10898" y="1143"/>
                    </a:lnTo>
                    <a:lnTo>
                      <a:pt x="10898" y="1143"/>
                    </a:lnTo>
                    <a:lnTo>
                      <a:pt x="11426" y="1099"/>
                    </a:lnTo>
                    <a:lnTo>
                      <a:pt x="11426" y="1099"/>
                    </a:lnTo>
                    <a:lnTo>
                      <a:pt x="13359" y="1011"/>
                    </a:lnTo>
                    <a:lnTo>
                      <a:pt x="15292" y="836"/>
                    </a:lnTo>
                    <a:lnTo>
                      <a:pt x="15292" y="836"/>
                    </a:lnTo>
                    <a:lnTo>
                      <a:pt x="15820" y="792"/>
                    </a:lnTo>
                    <a:lnTo>
                      <a:pt x="15820" y="792"/>
                    </a:lnTo>
                    <a:lnTo>
                      <a:pt x="18193" y="528"/>
                    </a:lnTo>
                    <a:lnTo>
                      <a:pt x="18193" y="528"/>
                    </a:lnTo>
                    <a:lnTo>
                      <a:pt x="18280" y="484"/>
                    </a:lnTo>
                    <a:lnTo>
                      <a:pt x="18324" y="396"/>
                    </a:lnTo>
                    <a:lnTo>
                      <a:pt x="18368" y="308"/>
                    </a:lnTo>
                    <a:lnTo>
                      <a:pt x="18412" y="220"/>
                    </a:lnTo>
                    <a:lnTo>
                      <a:pt x="18412" y="220"/>
                    </a:lnTo>
                    <a:lnTo>
                      <a:pt x="18368" y="133"/>
                    </a:lnTo>
                    <a:lnTo>
                      <a:pt x="18324" y="89"/>
                    </a:lnTo>
                    <a:lnTo>
                      <a:pt x="18237" y="45"/>
                    </a:lnTo>
                    <a:lnTo>
                      <a:pt x="18149"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2"/>
              <p:cNvSpPr/>
              <p:nvPr/>
            </p:nvSpPr>
            <p:spPr>
              <a:xfrm>
                <a:off x="4098046" y="3342383"/>
                <a:ext cx="214257" cy="48063"/>
              </a:xfrm>
              <a:custGeom>
                <a:rect b="b" l="l" r="r" t="t"/>
                <a:pathLst>
                  <a:path extrusionOk="0" fill="none" h="1055" w="4703">
                    <a:moveTo>
                      <a:pt x="1" y="0"/>
                    </a:moveTo>
                    <a:lnTo>
                      <a:pt x="1" y="0"/>
                    </a:lnTo>
                    <a:lnTo>
                      <a:pt x="89" y="527"/>
                    </a:lnTo>
                    <a:lnTo>
                      <a:pt x="89" y="527"/>
                    </a:lnTo>
                    <a:lnTo>
                      <a:pt x="2418" y="835"/>
                    </a:lnTo>
                    <a:lnTo>
                      <a:pt x="4703" y="1055"/>
                    </a:lnTo>
                    <a:lnTo>
                      <a:pt x="4703" y="1055"/>
                    </a:lnTo>
                    <a:lnTo>
                      <a:pt x="4659" y="571"/>
                    </a:lnTo>
                    <a:lnTo>
                      <a:pt x="4659" y="571"/>
                    </a:lnTo>
                    <a:lnTo>
                      <a:pt x="2330" y="308"/>
                    </a:lnTo>
                    <a:lnTo>
                      <a:pt x="1"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2"/>
              <p:cNvSpPr/>
              <p:nvPr/>
            </p:nvSpPr>
            <p:spPr>
              <a:xfrm>
                <a:off x="3903880" y="3308351"/>
                <a:ext cx="176216" cy="54077"/>
              </a:xfrm>
              <a:custGeom>
                <a:rect b="b" l="l" r="r" t="t"/>
                <a:pathLst>
                  <a:path extrusionOk="0" fill="none" h="1187" w="3868">
                    <a:moveTo>
                      <a:pt x="1" y="0"/>
                    </a:moveTo>
                    <a:lnTo>
                      <a:pt x="1" y="0"/>
                    </a:lnTo>
                    <a:lnTo>
                      <a:pt x="132" y="571"/>
                    </a:lnTo>
                    <a:lnTo>
                      <a:pt x="132" y="571"/>
                    </a:lnTo>
                    <a:lnTo>
                      <a:pt x="1978" y="923"/>
                    </a:lnTo>
                    <a:lnTo>
                      <a:pt x="3867" y="1186"/>
                    </a:lnTo>
                    <a:lnTo>
                      <a:pt x="3867" y="1186"/>
                    </a:lnTo>
                    <a:lnTo>
                      <a:pt x="3736" y="703"/>
                    </a:lnTo>
                    <a:lnTo>
                      <a:pt x="3736" y="703"/>
                    </a:lnTo>
                    <a:lnTo>
                      <a:pt x="1846" y="352"/>
                    </a:lnTo>
                    <a:lnTo>
                      <a:pt x="1"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2"/>
              <p:cNvSpPr/>
              <p:nvPr/>
            </p:nvSpPr>
            <p:spPr>
              <a:xfrm>
                <a:off x="3757731" y="3278283"/>
                <a:ext cx="126194" cy="50113"/>
              </a:xfrm>
              <a:custGeom>
                <a:rect b="b" l="l" r="r" t="t"/>
                <a:pathLst>
                  <a:path extrusionOk="0" fill="none" h="1100" w="2770">
                    <a:moveTo>
                      <a:pt x="1" y="1"/>
                    </a:moveTo>
                    <a:lnTo>
                      <a:pt x="1" y="1"/>
                    </a:lnTo>
                    <a:lnTo>
                      <a:pt x="133" y="528"/>
                    </a:lnTo>
                    <a:lnTo>
                      <a:pt x="133" y="528"/>
                    </a:lnTo>
                    <a:lnTo>
                      <a:pt x="2769" y="1099"/>
                    </a:lnTo>
                    <a:lnTo>
                      <a:pt x="2769" y="1099"/>
                    </a:lnTo>
                    <a:lnTo>
                      <a:pt x="2637" y="572"/>
                    </a:lnTo>
                    <a:lnTo>
                      <a:pt x="2637" y="572"/>
                    </a:lnTo>
                    <a:lnTo>
                      <a:pt x="1"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2"/>
              <p:cNvSpPr/>
              <p:nvPr/>
            </p:nvSpPr>
            <p:spPr>
              <a:xfrm>
                <a:off x="3643655" y="3252270"/>
                <a:ext cx="96126" cy="44100"/>
              </a:xfrm>
              <a:custGeom>
                <a:rect b="b" l="l" r="r" t="t"/>
                <a:pathLst>
                  <a:path extrusionOk="0" fill="none" h="968" w="2110">
                    <a:moveTo>
                      <a:pt x="264" y="1"/>
                    </a:moveTo>
                    <a:lnTo>
                      <a:pt x="264" y="1"/>
                    </a:lnTo>
                    <a:lnTo>
                      <a:pt x="176" y="1"/>
                    </a:lnTo>
                    <a:lnTo>
                      <a:pt x="88" y="45"/>
                    </a:lnTo>
                    <a:lnTo>
                      <a:pt x="44" y="89"/>
                    </a:lnTo>
                    <a:lnTo>
                      <a:pt x="0" y="176"/>
                    </a:lnTo>
                    <a:lnTo>
                      <a:pt x="0" y="176"/>
                    </a:lnTo>
                    <a:lnTo>
                      <a:pt x="0" y="264"/>
                    </a:lnTo>
                    <a:lnTo>
                      <a:pt x="44" y="352"/>
                    </a:lnTo>
                    <a:lnTo>
                      <a:pt x="88" y="440"/>
                    </a:lnTo>
                    <a:lnTo>
                      <a:pt x="176" y="484"/>
                    </a:lnTo>
                    <a:lnTo>
                      <a:pt x="176" y="484"/>
                    </a:lnTo>
                    <a:lnTo>
                      <a:pt x="2109" y="967"/>
                    </a:lnTo>
                    <a:lnTo>
                      <a:pt x="2109" y="967"/>
                    </a:lnTo>
                    <a:lnTo>
                      <a:pt x="1978" y="396"/>
                    </a:lnTo>
                    <a:lnTo>
                      <a:pt x="1978" y="396"/>
                    </a:lnTo>
                    <a:lnTo>
                      <a:pt x="308" y="1"/>
                    </a:lnTo>
                    <a:lnTo>
                      <a:pt x="308" y="1"/>
                    </a:lnTo>
                    <a:lnTo>
                      <a:pt x="264"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2"/>
              <p:cNvSpPr/>
              <p:nvPr/>
            </p:nvSpPr>
            <p:spPr>
              <a:xfrm>
                <a:off x="3833812" y="3472495"/>
                <a:ext cx="1257205" cy="128153"/>
              </a:xfrm>
              <a:custGeom>
                <a:rect b="b" l="l" r="r" t="t"/>
                <a:pathLst>
                  <a:path extrusionOk="0" h="2813" w="27596">
                    <a:moveTo>
                      <a:pt x="264" y="0"/>
                    </a:moveTo>
                    <a:lnTo>
                      <a:pt x="89" y="44"/>
                    </a:lnTo>
                    <a:lnTo>
                      <a:pt x="45" y="88"/>
                    </a:lnTo>
                    <a:lnTo>
                      <a:pt x="1" y="176"/>
                    </a:lnTo>
                    <a:lnTo>
                      <a:pt x="1" y="264"/>
                    </a:lnTo>
                    <a:lnTo>
                      <a:pt x="45" y="352"/>
                    </a:lnTo>
                    <a:lnTo>
                      <a:pt x="89" y="440"/>
                    </a:lnTo>
                    <a:lnTo>
                      <a:pt x="176" y="484"/>
                    </a:lnTo>
                    <a:lnTo>
                      <a:pt x="2505" y="1099"/>
                    </a:lnTo>
                    <a:lnTo>
                      <a:pt x="2286" y="528"/>
                    </a:lnTo>
                    <a:lnTo>
                      <a:pt x="308" y="0"/>
                    </a:lnTo>
                    <a:close/>
                    <a:moveTo>
                      <a:pt x="2901" y="659"/>
                    </a:moveTo>
                    <a:lnTo>
                      <a:pt x="3120" y="1231"/>
                    </a:lnTo>
                    <a:lnTo>
                      <a:pt x="4790" y="1626"/>
                    </a:lnTo>
                    <a:lnTo>
                      <a:pt x="6504" y="1934"/>
                    </a:lnTo>
                    <a:lnTo>
                      <a:pt x="6328" y="1406"/>
                    </a:lnTo>
                    <a:lnTo>
                      <a:pt x="4614" y="1055"/>
                    </a:lnTo>
                    <a:lnTo>
                      <a:pt x="2901" y="659"/>
                    </a:lnTo>
                    <a:close/>
                    <a:moveTo>
                      <a:pt x="6899" y="1494"/>
                    </a:moveTo>
                    <a:lnTo>
                      <a:pt x="7075" y="2022"/>
                    </a:lnTo>
                    <a:lnTo>
                      <a:pt x="9096" y="2329"/>
                    </a:lnTo>
                    <a:lnTo>
                      <a:pt x="11162" y="2549"/>
                    </a:lnTo>
                    <a:lnTo>
                      <a:pt x="11074" y="2065"/>
                    </a:lnTo>
                    <a:lnTo>
                      <a:pt x="8965" y="1802"/>
                    </a:lnTo>
                    <a:lnTo>
                      <a:pt x="6899" y="1494"/>
                    </a:lnTo>
                    <a:close/>
                    <a:moveTo>
                      <a:pt x="27376" y="1231"/>
                    </a:moveTo>
                    <a:lnTo>
                      <a:pt x="27332" y="1275"/>
                    </a:lnTo>
                    <a:lnTo>
                      <a:pt x="26058" y="1494"/>
                    </a:lnTo>
                    <a:lnTo>
                      <a:pt x="25487" y="1582"/>
                    </a:lnTo>
                    <a:lnTo>
                      <a:pt x="23685" y="1846"/>
                    </a:lnTo>
                    <a:lnTo>
                      <a:pt x="21839" y="2065"/>
                    </a:lnTo>
                    <a:lnTo>
                      <a:pt x="21312" y="2109"/>
                    </a:lnTo>
                    <a:lnTo>
                      <a:pt x="19554" y="2197"/>
                    </a:lnTo>
                    <a:lnTo>
                      <a:pt x="17797" y="2285"/>
                    </a:lnTo>
                    <a:lnTo>
                      <a:pt x="14809" y="2285"/>
                    </a:lnTo>
                    <a:lnTo>
                      <a:pt x="14325" y="2241"/>
                    </a:lnTo>
                    <a:lnTo>
                      <a:pt x="12963" y="2197"/>
                    </a:lnTo>
                    <a:lnTo>
                      <a:pt x="11601" y="2109"/>
                    </a:lnTo>
                    <a:lnTo>
                      <a:pt x="11689" y="2593"/>
                    </a:lnTo>
                    <a:lnTo>
                      <a:pt x="13007" y="2681"/>
                    </a:lnTo>
                    <a:lnTo>
                      <a:pt x="14325" y="2769"/>
                    </a:lnTo>
                    <a:lnTo>
                      <a:pt x="14809" y="2769"/>
                    </a:lnTo>
                    <a:lnTo>
                      <a:pt x="16435" y="2812"/>
                    </a:lnTo>
                    <a:lnTo>
                      <a:pt x="17226" y="2812"/>
                    </a:lnTo>
                    <a:lnTo>
                      <a:pt x="17753" y="2769"/>
                    </a:lnTo>
                    <a:lnTo>
                      <a:pt x="19467" y="2725"/>
                    </a:lnTo>
                    <a:lnTo>
                      <a:pt x="21224" y="2593"/>
                    </a:lnTo>
                    <a:lnTo>
                      <a:pt x="21752" y="2549"/>
                    </a:lnTo>
                    <a:lnTo>
                      <a:pt x="23641" y="2329"/>
                    </a:lnTo>
                    <a:lnTo>
                      <a:pt x="25574" y="2065"/>
                    </a:lnTo>
                    <a:lnTo>
                      <a:pt x="25882" y="2022"/>
                    </a:lnTo>
                    <a:lnTo>
                      <a:pt x="27420" y="1758"/>
                    </a:lnTo>
                    <a:lnTo>
                      <a:pt x="27508" y="1714"/>
                    </a:lnTo>
                    <a:lnTo>
                      <a:pt x="27596" y="1626"/>
                    </a:lnTo>
                    <a:lnTo>
                      <a:pt x="27596" y="1538"/>
                    </a:lnTo>
                    <a:lnTo>
                      <a:pt x="27596" y="1450"/>
                    </a:lnTo>
                    <a:lnTo>
                      <a:pt x="27596" y="1362"/>
                    </a:lnTo>
                    <a:lnTo>
                      <a:pt x="27508" y="1318"/>
                    </a:lnTo>
                    <a:lnTo>
                      <a:pt x="27464" y="1275"/>
                    </a:lnTo>
                    <a:lnTo>
                      <a:pt x="27376" y="1231"/>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2"/>
              <p:cNvSpPr/>
              <p:nvPr/>
            </p:nvSpPr>
            <p:spPr>
              <a:xfrm>
                <a:off x="4148113" y="3540558"/>
                <a:ext cx="194212" cy="48063"/>
              </a:xfrm>
              <a:custGeom>
                <a:rect b="b" l="l" r="r" t="t"/>
                <a:pathLst>
                  <a:path extrusionOk="0" fill="none" h="1055" w="4263">
                    <a:moveTo>
                      <a:pt x="0" y="0"/>
                    </a:moveTo>
                    <a:lnTo>
                      <a:pt x="0" y="0"/>
                    </a:lnTo>
                    <a:lnTo>
                      <a:pt x="176" y="528"/>
                    </a:lnTo>
                    <a:lnTo>
                      <a:pt x="176" y="528"/>
                    </a:lnTo>
                    <a:lnTo>
                      <a:pt x="2197" y="835"/>
                    </a:lnTo>
                    <a:lnTo>
                      <a:pt x="4263" y="1055"/>
                    </a:lnTo>
                    <a:lnTo>
                      <a:pt x="4263" y="1055"/>
                    </a:lnTo>
                    <a:lnTo>
                      <a:pt x="4175" y="571"/>
                    </a:lnTo>
                    <a:lnTo>
                      <a:pt x="4175" y="571"/>
                    </a:lnTo>
                    <a:lnTo>
                      <a:pt x="2066" y="308"/>
                    </a:lnTo>
                    <a:lnTo>
                      <a:pt x="0"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2"/>
              <p:cNvSpPr/>
              <p:nvPr/>
            </p:nvSpPr>
            <p:spPr>
              <a:xfrm>
                <a:off x="4362325" y="3528531"/>
                <a:ext cx="728692" cy="72118"/>
              </a:xfrm>
              <a:custGeom>
                <a:rect b="b" l="l" r="r" t="t"/>
                <a:pathLst>
                  <a:path extrusionOk="0" fill="none" h="1583" w="15995">
                    <a:moveTo>
                      <a:pt x="15775" y="1"/>
                    </a:moveTo>
                    <a:lnTo>
                      <a:pt x="15775" y="1"/>
                    </a:lnTo>
                    <a:lnTo>
                      <a:pt x="15731" y="45"/>
                    </a:lnTo>
                    <a:lnTo>
                      <a:pt x="15731" y="45"/>
                    </a:lnTo>
                    <a:lnTo>
                      <a:pt x="14457" y="264"/>
                    </a:lnTo>
                    <a:lnTo>
                      <a:pt x="14457" y="264"/>
                    </a:lnTo>
                    <a:lnTo>
                      <a:pt x="13886" y="352"/>
                    </a:lnTo>
                    <a:lnTo>
                      <a:pt x="13886" y="352"/>
                    </a:lnTo>
                    <a:lnTo>
                      <a:pt x="12084" y="616"/>
                    </a:lnTo>
                    <a:lnTo>
                      <a:pt x="10238" y="835"/>
                    </a:lnTo>
                    <a:lnTo>
                      <a:pt x="10238" y="835"/>
                    </a:lnTo>
                    <a:lnTo>
                      <a:pt x="9711" y="879"/>
                    </a:lnTo>
                    <a:lnTo>
                      <a:pt x="9711" y="879"/>
                    </a:lnTo>
                    <a:lnTo>
                      <a:pt x="7953" y="967"/>
                    </a:lnTo>
                    <a:lnTo>
                      <a:pt x="6196" y="1055"/>
                    </a:lnTo>
                    <a:lnTo>
                      <a:pt x="6196" y="1055"/>
                    </a:lnTo>
                    <a:lnTo>
                      <a:pt x="5669" y="1055"/>
                    </a:lnTo>
                    <a:lnTo>
                      <a:pt x="5669" y="1055"/>
                    </a:lnTo>
                    <a:lnTo>
                      <a:pt x="4834" y="1055"/>
                    </a:lnTo>
                    <a:lnTo>
                      <a:pt x="4834" y="1055"/>
                    </a:lnTo>
                    <a:lnTo>
                      <a:pt x="3208" y="1055"/>
                    </a:lnTo>
                    <a:lnTo>
                      <a:pt x="3208" y="1055"/>
                    </a:lnTo>
                    <a:lnTo>
                      <a:pt x="2724" y="1011"/>
                    </a:lnTo>
                    <a:lnTo>
                      <a:pt x="2724" y="1011"/>
                    </a:lnTo>
                    <a:lnTo>
                      <a:pt x="1362" y="967"/>
                    </a:lnTo>
                    <a:lnTo>
                      <a:pt x="0" y="879"/>
                    </a:lnTo>
                    <a:lnTo>
                      <a:pt x="0" y="879"/>
                    </a:lnTo>
                    <a:lnTo>
                      <a:pt x="88" y="1363"/>
                    </a:lnTo>
                    <a:lnTo>
                      <a:pt x="88" y="1363"/>
                    </a:lnTo>
                    <a:lnTo>
                      <a:pt x="1406" y="1451"/>
                    </a:lnTo>
                    <a:lnTo>
                      <a:pt x="2724" y="1539"/>
                    </a:lnTo>
                    <a:lnTo>
                      <a:pt x="2724" y="1539"/>
                    </a:lnTo>
                    <a:lnTo>
                      <a:pt x="3208" y="1539"/>
                    </a:lnTo>
                    <a:lnTo>
                      <a:pt x="3208" y="1539"/>
                    </a:lnTo>
                    <a:lnTo>
                      <a:pt x="4834" y="1582"/>
                    </a:lnTo>
                    <a:lnTo>
                      <a:pt x="4834" y="1582"/>
                    </a:lnTo>
                    <a:lnTo>
                      <a:pt x="5625" y="1582"/>
                    </a:lnTo>
                    <a:lnTo>
                      <a:pt x="5625" y="1582"/>
                    </a:lnTo>
                    <a:lnTo>
                      <a:pt x="6152" y="1539"/>
                    </a:lnTo>
                    <a:lnTo>
                      <a:pt x="6152" y="1539"/>
                    </a:lnTo>
                    <a:lnTo>
                      <a:pt x="7866" y="1495"/>
                    </a:lnTo>
                    <a:lnTo>
                      <a:pt x="9623" y="1363"/>
                    </a:lnTo>
                    <a:lnTo>
                      <a:pt x="9623" y="1363"/>
                    </a:lnTo>
                    <a:lnTo>
                      <a:pt x="10151" y="1319"/>
                    </a:lnTo>
                    <a:lnTo>
                      <a:pt x="10151" y="1319"/>
                    </a:lnTo>
                    <a:lnTo>
                      <a:pt x="12040" y="1099"/>
                    </a:lnTo>
                    <a:lnTo>
                      <a:pt x="13973" y="835"/>
                    </a:lnTo>
                    <a:lnTo>
                      <a:pt x="13973" y="835"/>
                    </a:lnTo>
                    <a:lnTo>
                      <a:pt x="14281" y="792"/>
                    </a:lnTo>
                    <a:lnTo>
                      <a:pt x="14281" y="792"/>
                    </a:lnTo>
                    <a:lnTo>
                      <a:pt x="15819" y="528"/>
                    </a:lnTo>
                    <a:lnTo>
                      <a:pt x="15819" y="528"/>
                    </a:lnTo>
                    <a:lnTo>
                      <a:pt x="15907" y="484"/>
                    </a:lnTo>
                    <a:lnTo>
                      <a:pt x="15995" y="396"/>
                    </a:lnTo>
                    <a:lnTo>
                      <a:pt x="15995" y="308"/>
                    </a:lnTo>
                    <a:lnTo>
                      <a:pt x="15995" y="220"/>
                    </a:lnTo>
                    <a:lnTo>
                      <a:pt x="15995" y="220"/>
                    </a:lnTo>
                    <a:lnTo>
                      <a:pt x="15995" y="132"/>
                    </a:lnTo>
                    <a:lnTo>
                      <a:pt x="15907" y="88"/>
                    </a:lnTo>
                    <a:lnTo>
                      <a:pt x="15863" y="45"/>
                    </a:lnTo>
                    <a:lnTo>
                      <a:pt x="15775"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2"/>
              <p:cNvSpPr/>
              <p:nvPr/>
            </p:nvSpPr>
            <p:spPr>
              <a:xfrm>
                <a:off x="3965929" y="3502517"/>
                <a:ext cx="164189" cy="58086"/>
              </a:xfrm>
              <a:custGeom>
                <a:rect b="b" l="l" r="r" t="t"/>
                <a:pathLst>
                  <a:path extrusionOk="0" fill="none" h="1275" w="3604">
                    <a:moveTo>
                      <a:pt x="1" y="0"/>
                    </a:moveTo>
                    <a:lnTo>
                      <a:pt x="1" y="0"/>
                    </a:lnTo>
                    <a:lnTo>
                      <a:pt x="220" y="572"/>
                    </a:lnTo>
                    <a:lnTo>
                      <a:pt x="220" y="572"/>
                    </a:lnTo>
                    <a:lnTo>
                      <a:pt x="1890" y="967"/>
                    </a:lnTo>
                    <a:lnTo>
                      <a:pt x="3604" y="1275"/>
                    </a:lnTo>
                    <a:lnTo>
                      <a:pt x="3604" y="1275"/>
                    </a:lnTo>
                    <a:lnTo>
                      <a:pt x="3428" y="747"/>
                    </a:lnTo>
                    <a:lnTo>
                      <a:pt x="3428" y="747"/>
                    </a:lnTo>
                    <a:lnTo>
                      <a:pt x="1714" y="396"/>
                    </a:lnTo>
                    <a:lnTo>
                      <a:pt x="1"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2"/>
              <p:cNvSpPr/>
              <p:nvPr/>
            </p:nvSpPr>
            <p:spPr>
              <a:xfrm>
                <a:off x="3833812" y="3472495"/>
                <a:ext cx="114167" cy="50068"/>
              </a:xfrm>
              <a:custGeom>
                <a:rect b="b" l="l" r="r" t="t"/>
                <a:pathLst>
                  <a:path extrusionOk="0" fill="none" h="1099" w="2506">
                    <a:moveTo>
                      <a:pt x="264" y="0"/>
                    </a:moveTo>
                    <a:lnTo>
                      <a:pt x="264" y="0"/>
                    </a:lnTo>
                    <a:lnTo>
                      <a:pt x="89" y="44"/>
                    </a:lnTo>
                    <a:lnTo>
                      <a:pt x="45" y="88"/>
                    </a:lnTo>
                    <a:lnTo>
                      <a:pt x="1" y="176"/>
                    </a:lnTo>
                    <a:lnTo>
                      <a:pt x="1" y="176"/>
                    </a:lnTo>
                    <a:lnTo>
                      <a:pt x="1" y="264"/>
                    </a:lnTo>
                    <a:lnTo>
                      <a:pt x="45" y="352"/>
                    </a:lnTo>
                    <a:lnTo>
                      <a:pt x="89" y="440"/>
                    </a:lnTo>
                    <a:lnTo>
                      <a:pt x="176" y="484"/>
                    </a:lnTo>
                    <a:lnTo>
                      <a:pt x="176" y="484"/>
                    </a:lnTo>
                    <a:lnTo>
                      <a:pt x="2505" y="1099"/>
                    </a:lnTo>
                    <a:lnTo>
                      <a:pt x="2505" y="1099"/>
                    </a:lnTo>
                    <a:lnTo>
                      <a:pt x="2286" y="528"/>
                    </a:lnTo>
                    <a:lnTo>
                      <a:pt x="2286" y="528"/>
                    </a:lnTo>
                    <a:lnTo>
                      <a:pt x="308" y="0"/>
                    </a:lnTo>
                    <a:lnTo>
                      <a:pt x="308" y="0"/>
                    </a:lnTo>
                    <a:lnTo>
                      <a:pt x="264"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2"/>
              <p:cNvSpPr/>
              <p:nvPr/>
            </p:nvSpPr>
            <p:spPr>
              <a:xfrm>
                <a:off x="4290253" y="2067183"/>
                <a:ext cx="54077" cy="460495"/>
              </a:xfrm>
              <a:custGeom>
                <a:rect b="b" l="l" r="r" t="t"/>
                <a:pathLst>
                  <a:path extrusionOk="0" h="10108" w="1187">
                    <a:moveTo>
                      <a:pt x="923" y="1"/>
                    </a:moveTo>
                    <a:lnTo>
                      <a:pt x="835" y="45"/>
                    </a:lnTo>
                    <a:lnTo>
                      <a:pt x="791" y="89"/>
                    </a:lnTo>
                    <a:lnTo>
                      <a:pt x="703" y="132"/>
                    </a:lnTo>
                    <a:lnTo>
                      <a:pt x="703" y="220"/>
                    </a:lnTo>
                    <a:lnTo>
                      <a:pt x="440" y="1670"/>
                    </a:lnTo>
                    <a:lnTo>
                      <a:pt x="264" y="3120"/>
                    </a:lnTo>
                    <a:lnTo>
                      <a:pt x="220" y="3648"/>
                    </a:lnTo>
                    <a:lnTo>
                      <a:pt x="132" y="4746"/>
                    </a:lnTo>
                    <a:lnTo>
                      <a:pt x="44" y="5845"/>
                    </a:lnTo>
                    <a:lnTo>
                      <a:pt x="0" y="6943"/>
                    </a:lnTo>
                    <a:lnTo>
                      <a:pt x="0" y="8042"/>
                    </a:lnTo>
                    <a:lnTo>
                      <a:pt x="0" y="8525"/>
                    </a:lnTo>
                    <a:lnTo>
                      <a:pt x="0" y="9843"/>
                    </a:lnTo>
                    <a:lnTo>
                      <a:pt x="44" y="9975"/>
                    </a:lnTo>
                    <a:lnTo>
                      <a:pt x="88" y="10019"/>
                    </a:lnTo>
                    <a:lnTo>
                      <a:pt x="176" y="10107"/>
                    </a:lnTo>
                    <a:lnTo>
                      <a:pt x="264" y="10107"/>
                    </a:lnTo>
                    <a:lnTo>
                      <a:pt x="396" y="10063"/>
                    </a:lnTo>
                    <a:lnTo>
                      <a:pt x="440" y="10019"/>
                    </a:lnTo>
                    <a:lnTo>
                      <a:pt x="484" y="9931"/>
                    </a:lnTo>
                    <a:lnTo>
                      <a:pt x="528" y="9843"/>
                    </a:lnTo>
                    <a:lnTo>
                      <a:pt x="484" y="8525"/>
                    </a:lnTo>
                    <a:lnTo>
                      <a:pt x="484" y="7998"/>
                    </a:lnTo>
                    <a:lnTo>
                      <a:pt x="528" y="6899"/>
                    </a:lnTo>
                    <a:lnTo>
                      <a:pt x="571" y="5801"/>
                    </a:lnTo>
                    <a:lnTo>
                      <a:pt x="615" y="4702"/>
                    </a:lnTo>
                    <a:lnTo>
                      <a:pt x="703" y="3604"/>
                    </a:lnTo>
                    <a:lnTo>
                      <a:pt x="791" y="3120"/>
                    </a:lnTo>
                    <a:lnTo>
                      <a:pt x="967" y="1714"/>
                    </a:lnTo>
                    <a:lnTo>
                      <a:pt x="1187" y="308"/>
                    </a:lnTo>
                    <a:lnTo>
                      <a:pt x="1187" y="220"/>
                    </a:lnTo>
                    <a:lnTo>
                      <a:pt x="1143" y="132"/>
                    </a:lnTo>
                    <a:lnTo>
                      <a:pt x="1055" y="45"/>
                    </a:lnTo>
                    <a:lnTo>
                      <a:pt x="967" y="45"/>
                    </a:lnTo>
                    <a:lnTo>
                      <a:pt x="923" y="1"/>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2"/>
              <p:cNvSpPr/>
              <p:nvPr/>
            </p:nvSpPr>
            <p:spPr>
              <a:xfrm>
                <a:off x="4290253" y="2067183"/>
                <a:ext cx="54077" cy="460495"/>
              </a:xfrm>
              <a:custGeom>
                <a:rect b="b" l="l" r="r" t="t"/>
                <a:pathLst>
                  <a:path extrusionOk="0" fill="none" h="10108" w="1187">
                    <a:moveTo>
                      <a:pt x="923" y="1"/>
                    </a:moveTo>
                    <a:lnTo>
                      <a:pt x="923" y="1"/>
                    </a:lnTo>
                    <a:lnTo>
                      <a:pt x="835" y="45"/>
                    </a:lnTo>
                    <a:lnTo>
                      <a:pt x="791" y="89"/>
                    </a:lnTo>
                    <a:lnTo>
                      <a:pt x="703" y="132"/>
                    </a:lnTo>
                    <a:lnTo>
                      <a:pt x="703" y="220"/>
                    </a:lnTo>
                    <a:lnTo>
                      <a:pt x="703" y="220"/>
                    </a:lnTo>
                    <a:lnTo>
                      <a:pt x="440" y="1670"/>
                    </a:lnTo>
                    <a:lnTo>
                      <a:pt x="264" y="3120"/>
                    </a:lnTo>
                    <a:lnTo>
                      <a:pt x="264" y="3120"/>
                    </a:lnTo>
                    <a:lnTo>
                      <a:pt x="220" y="3648"/>
                    </a:lnTo>
                    <a:lnTo>
                      <a:pt x="220" y="3648"/>
                    </a:lnTo>
                    <a:lnTo>
                      <a:pt x="132" y="4746"/>
                    </a:lnTo>
                    <a:lnTo>
                      <a:pt x="44" y="5845"/>
                    </a:lnTo>
                    <a:lnTo>
                      <a:pt x="0" y="6943"/>
                    </a:lnTo>
                    <a:lnTo>
                      <a:pt x="0" y="8042"/>
                    </a:lnTo>
                    <a:lnTo>
                      <a:pt x="0" y="8042"/>
                    </a:lnTo>
                    <a:lnTo>
                      <a:pt x="0" y="8525"/>
                    </a:lnTo>
                    <a:lnTo>
                      <a:pt x="0" y="8525"/>
                    </a:lnTo>
                    <a:lnTo>
                      <a:pt x="0" y="9843"/>
                    </a:lnTo>
                    <a:lnTo>
                      <a:pt x="0" y="9843"/>
                    </a:lnTo>
                    <a:lnTo>
                      <a:pt x="44" y="9975"/>
                    </a:lnTo>
                    <a:lnTo>
                      <a:pt x="88" y="10019"/>
                    </a:lnTo>
                    <a:lnTo>
                      <a:pt x="176" y="10107"/>
                    </a:lnTo>
                    <a:lnTo>
                      <a:pt x="264" y="10107"/>
                    </a:lnTo>
                    <a:lnTo>
                      <a:pt x="264" y="10107"/>
                    </a:lnTo>
                    <a:lnTo>
                      <a:pt x="264" y="10107"/>
                    </a:lnTo>
                    <a:lnTo>
                      <a:pt x="396" y="10063"/>
                    </a:lnTo>
                    <a:lnTo>
                      <a:pt x="440" y="10019"/>
                    </a:lnTo>
                    <a:lnTo>
                      <a:pt x="484" y="9931"/>
                    </a:lnTo>
                    <a:lnTo>
                      <a:pt x="528" y="9843"/>
                    </a:lnTo>
                    <a:lnTo>
                      <a:pt x="528" y="9843"/>
                    </a:lnTo>
                    <a:lnTo>
                      <a:pt x="484" y="8525"/>
                    </a:lnTo>
                    <a:lnTo>
                      <a:pt x="484" y="8525"/>
                    </a:lnTo>
                    <a:lnTo>
                      <a:pt x="484" y="7998"/>
                    </a:lnTo>
                    <a:lnTo>
                      <a:pt x="484" y="7998"/>
                    </a:lnTo>
                    <a:lnTo>
                      <a:pt x="528" y="6899"/>
                    </a:lnTo>
                    <a:lnTo>
                      <a:pt x="571" y="5801"/>
                    </a:lnTo>
                    <a:lnTo>
                      <a:pt x="615" y="4702"/>
                    </a:lnTo>
                    <a:lnTo>
                      <a:pt x="703" y="3604"/>
                    </a:lnTo>
                    <a:lnTo>
                      <a:pt x="703" y="3604"/>
                    </a:lnTo>
                    <a:lnTo>
                      <a:pt x="791" y="3120"/>
                    </a:lnTo>
                    <a:lnTo>
                      <a:pt x="791" y="3120"/>
                    </a:lnTo>
                    <a:lnTo>
                      <a:pt x="967" y="1714"/>
                    </a:lnTo>
                    <a:lnTo>
                      <a:pt x="1187" y="308"/>
                    </a:lnTo>
                    <a:lnTo>
                      <a:pt x="1187" y="308"/>
                    </a:lnTo>
                    <a:lnTo>
                      <a:pt x="1187" y="220"/>
                    </a:lnTo>
                    <a:lnTo>
                      <a:pt x="1143" y="132"/>
                    </a:lnTo>
                    <a:lnTo>
                      <a:pt x="1055" y="45"/>
                    </a:lnTo>
                    <a:lnTo>
                      <a:pt x="967" y="45"/>
                    </a:lnTo>
                    <a:lnTo>
                      <a:pt x="967" y="45"/>
                    </a:lnTo>
                    <a:lnTo>
                      <a:pt x="923"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2"/>
              <p:cNvSpPr/>
              <p:nvPr/>
            </p:nvSpPr>
            <p:spPr>
              <a:xfrm>
                <a:off x="4070028" y="2005134"/>
                <a:ext cx="142185" cy="526508"/>
              </a:xfrm>
              <a:custGeom>
                <a:rect b="b" l="l" r="r" t="t"/>
                <a:pathLst>
                  <a:path extrusionOk="0" h="11557" w="3121">
                    <a:moveTo>
                      <a:pt x="3121" y="0"/>
                    </a:moveTo>
                    <a:lnTo>
                      <a:pt x="2505" y="176"/>
                    </a:lnTo>
                    <a:lnTo>
                      <a:pt x="1934" y="1319"/>
                    </a:lnTo>
                    <a:lnTo>
                      <a:pt x="1495" y="2505"/>
                    </a:lnTo>
                    <a:lnTo>
                      <a:pt x="1055" y="3692"/>
                    </a:lnTo>
                    <a:lnTo>
                      <a:pt x="704" y="4878"/>
                    </a:lnTo>
                    <a:lnTo>
                      <a:pt x="616" y="5405"/>
                    </a:lnTo>
                    <a:lnTo>
                      <a:pt x="352" y="6504"/>
                    </a:lnTo>
                    <a:lnTo>
                      <a:pt x="220" y="7558"/>
                    </a:lnTo>
                    <a:lnTo>
                      <a:pt x="89" y="8657"/>
                    </a:lnTo>
                    <a:lnTo>
                      <a:pt x="1" y="9799"/>
                    </a:lnTo>
                    <a:lnTo>
                      <a:pt x="1" y="10283"/>
                    </a:lnTo>
                    <a:lnTo>
                      <a:pt x="1" y="11293"/>
                    </a:lnTo>
                    <a:lnTo>
                      <a:pt x="45" y="11381"/>
                    </a:lnTo>
                    <a:lnTo>
                      <a:pt x="89" y="11469"/>
                    </a:lnTo>
                    <a:lnTo>
                      <a:pt x="176" y="11513"/>
                    </a:lnTo>
                    <a:lnTo>
                      <a:pt x="264" y="11557"/>
                    </a:lnTo>
                    <a:lnTo>
                      <a:pt x="352" y="11513"/>
                    </a:lnTo>
                    <a:lnTo>
                      <a:pt x="440" y="11469"/>
                    </a:lnTo>
                    <a:lnTo>
                      <a:pt x="484" y="11381"/>
                    </a:lnTo>
                    <a:lnTo>
                      <a:pt x="528" y="11293"/>
                    </a:lnTo>
                    <a:lnTo>
                      <a:pt x="484" y="10239"/>
                    </a:lnTo>
                    <a:lnTo>
                      <a:pt x="528" y="9711"/>
                    </a:lnTo>
                    <a:lnTo>
                      <a:pt x="572" y="8613"/>
                    </a:lnTo>
                    <a:lnTo>
                      <a:pt x="704" y="7514"/>
                    </a:lnTo>
                    <a:lnTo>
                      <a:pt x="880" y="6416"/>
                    </a:lnTo>
                    <a:lnTo>
                      <a:pt x="1143" y="5317"/>
                    </a:lnTo>
                    <a:lnTo>
                      <a:pt x="1275" y="4834"/>
                    </a:lnTo>
                    <a:lnTo>
                      <a:pt x="1627" y="3604"/>
                    </a:lnTo>
                    <a:lnTo>
                      <a:pt x="2066" y="2417"/>
                    </a:lnTo>
                    <a:lnTo>
                      <a:pt x="2549" y="1231"/>
                    </a:lnTo>
                    <a:lnTo>
                      <a:pt x="3121" y="88"/>
                    </a:lnTo>
                    <a:lnTo>
                      <a:pt x="3121" y="0"/>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2"/>
              <p:cNvSpPr/>
              <p:nvPr/>
            </p:nvSpPr>
            <p:spPr>
              <a:xfrm>
                <a:off x="4070028" y="2005134"/>
                <a:ext cx="142185" cy="526508"/>
              </a:xfrm>
              <a:custGeom>
                <a:rect b="b" l="l" r="r" t="t"/>
                <a:pathLst>
                  <a:path extrusionOk="0" fill="none" h="11557" w="3121">
                    <a:moveTo>
                      <a:pt x="3121" y="0"/>
                    </a:moveTo>
                    <a:lnTo>
                      <a:pt x="3121" y="0"/>
                    </a:lnTo>
                    <a:lnTo>
                      <a:pt x="2505" y="176"/>
                    </a:lnTo>
                    <a:lnTo>
                      <a:pt x="2505" y="176"/>
                    </a:lnTo>
                    <a:lnTo>
                      <a:pt x="1934" y="1319"/>
                    </a:lnTo>
                    <a:lnTo>
                      <a:pt x="1495" y="2505"/>
                    </a:lnTo>
                    <a:lnTo>
                      <a:pt x="1055" y="3692"/>
                    </a:lnTo>
                    <a:lnTo>
                      <a:pt x="704" y="4878"/>
                    </a:lnTo>
                    <a:lnTo>
                      <a:pt x="704" y="4878"/>
                    </a:lnTo>
                    <a:lnTo>
                      <a:pt x="616" y="5405"/>
                    </a:lnTo>
                    <a:lnTo>
                      <a:pt x="616" y="5405"/>
                    </a:lnTo>
                    <a:lnTo>
                      <a:pt x="352" y="6504"/>
                    </a:lnTo>
                    <a:lnTo>
                      <a:pt x="220" y="7558"/>
                    </a:lnTo>
                    <a:lnTo>
                      <a:pt x="89" y="8657"/>
                    </a:lnTo>
                    <a:lnTo>
                      <a:pt x="1" y="9799"/>
                    </a:lnTo>
                    <a:lnTo>
                      <a:pt x="1" y="9799"/>
                    </a:lnTo>
                    <a:lnTo>
                      <a:pt x="1" y="10283"/>
                    </a:lnTo>
                    <a:lnTo>
                      <a:pt x="1" y="10283"/>
                    </a:lnTo>
                    <a:lnTo>
                      <a:pt x="1" y="11293"/>
                    </a:lnTo>
                    <a:lnTo>
                      <a:pt x="1" y="11293"/>
                    </a:lnTo>
                    <a:lnTo>
                      <a:pt x="45" y="11381"/>
                    </a:lnTo>
                    <a:lnTo>
                      <a:pt x="89" y="11469"/>
                    </a:lnTo>
                    <a:lnTo>
                      <a:pt x="176" y="11513"/>
                    </a:lnTo>
                    <a:lnTo>
                      <a:pt x="264" y="11557"/>
                    </a:lnTo>
                    <a:lnTo>
                      <a:pt x="264" y="11557"/>
                    </a:lnTo>
                    <a:lnTo>
                      <a:pt x="264" y="11557"/>
                    </a:lnTo>
                    <a:lnTo>
                      <a:pt x="352" y="11513"/>
                    </a:lnTo>
                    <a:lnTo>
                      <a:pt x="440" y="11469"/>
                    </a:lnTo>
                    <a:lnTo>
                      <a:pt x="484" y="11381"/>
                    </a:lnTo>
                    <a:lnTo>
                      <a:pt x="528" y="11293"/>
                    </a:lnTo>
                    <a:lnTo>
                      <a:pt x="528" y="11293"/>
                    </a:lnTo>
                    <a:lnTo>
                      <a:pt x="484" y="10239"/>
                    </a:lnTo>
                    <a:lnTo>
                      <a:pt x="484" y="10239"/>
                    </a:lnTo>
                    <a:lnTo>
                      <a:pt x="528" y="9711"/>
                    </a:lnTo>
                    <a:lnTo>
                      <a:pt x="528" y="9711"/>
                    </a:lnTo>
                    <a:lnTo>
                      <a:pt x="572" y="8613"/>
                    </a:lnTo>
                    <a:lnTo>
                      <a:pt x="704" y="7514"/>
                    </a:lnTo>
                    <a:lnTo>
                      <a:pt x="880" y="6416"/>
                    </a:lnTo>
                    <a:lnTo>
                      <a:pt x="1143" y="5317"/>
                    </a:lnTo>
                    <a:lnTo>
                      <a:pt x="1143" y="5317"/>
                    </a:lnTo>
                    <a:lnTo>
                      <a:pt x="1275" y="4834"/>
                    </a:lnTo>
                    <a:lnTo>
                      <a:pt x="1275" y="4834"/>
                    </a:lnTo>
                    <a:lnTo>
                      <a:pt x="1627" y="3604"/>
                    </a:lnTo>
                    <a:lnTo>
                      <a:pt x="2066" y="2417"/>
                    </a:lnTo>
                    <a:lnTo>
                      <a:pt x="2549" y="1231"/>
                    </a:lnTo>
                    <a:lnTo>
                      <a:pt x="3121" y="88"/>
                    </a:lnTo>
                    <a:lnTo>
                      <a:pt x="3121" y="88"/>
                    </a:lnTo>
                    <a:lnTo>
                      <a:pt x="3121"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2"/>
              <p:cNvSpPr/>
              <p:nvPr/>
            </p:nvSpPr>
            <p:spPr>
              <a:xfrm>
                <a:off x="4184149" y="1993106"/>
                <a:ext cx="28063" cy="20091"/>
              </a:xfrm>
              <a:custGeom>
                <a:rect b="b" l="l" r="r" t="t"/>
                <a:pathLst>
                  <a:path extrusionOk="0" h="441" w="616">
                    <a:moveTo>
                      <a:pt x="396" y="1"/>
                    </a:moveTo>
                    <a:lnTo>
                      <a:pt x="264" y="45"/>
                    </a:lnTo>
                    <a:lnTo>
                      <a:pt x="176" y="133"/>
                    </a:lnTo>
                    <a:lnTo>
                      <a:pt x="0" y="440"/>
                    </a:lnTo>
                    <a:lnTo>
                      <a:pt x="0" y="440"/>
                    </a:lnTo>
                    <a:lnTo>
                      <a:pt x="616" y="264"/>
                    </a:lnTo>
                    <a:lnTo>
                      <a:pt x="616" y="133"/>
                    </a:lnTo>
                    <a:lnTo>
                      <a:pt x="484" y="45"/>
                    </a:lnTo>
                    <a:lnTo>
                      <a:pt x="396" y="1"/>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2"/>
              <p:cNvSpPr/>
              <p:nvPr/>
            </p:nvSpPr>
            <p:spPr>
              <a:xfrm>
                <a:off x="4184149" y="1993106"/>
                <a:ext cx="28063" cy="20091"/>
              </a:xfrm>
              <a:custGeom>
                <a:rect b="b" l="l" r="r" t="t"/>
                <a:pathLst>
                  <a:path extrusionOk="0" fill="none" h="441" w="616">
                    <a:moveTo>
                      <a:pt x="396" y="1"/>
                    </a:moveTo>
                    <a:lnTo>
                      <a:pt x="396" y="1"/>
                    </a:lnTo>
                    <a:lnTo>
                      <a:pt x="264" y="45"/>
                    </a:lnTo>
                    <a:lnTo>
                      <a:pt x="176" y="133"/>
                    </a:lnTo>
                    <a:lnTo>
                      <a:pt x="176" y="133"/>
                    </a:lnTo>
                    <a:lnTo>
                      <a:pt x="0" y="440"/>
                    </a:lnTo>
                    <a:lnTo>
                      <a:pt x="0" y="440"/>
                    </a:lnTo>
                    <a:lnTo>
                      <a:pt x="616" y="264"/>
                    </a:lnTo>
                    <a:lnTo>
                      <a:pt x="616" y="264"/>
                    </a:lnTo>
                    <a:lnTo>
                      <a:pt x="616" y="133"/>
                    </a:lnTo>
                    <a:lnTo>
                      <a:pt x="484" y="45"/>
                    </a:lnTo>
                    <a:lnTo>
                      <a:pt x="484" y="45"/>
                    </a:lnTo>
                    <a:lnTo>
                      <a:pt x="396"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2"/>
              <p:cNvSpPr/>
              <p:nvPr/>
            </p:nvSpPr>
            <p:spPr>
              <a:xfrm>
                <a:off x="3825794" y="2209322"/>
                <a:ext cx="228289" cy="1501439"/>
              </a:xfrm>
              <a:custGeom>
                <a:rect b="b" l="l" r="r" t="t"/>
                <a:pathLst>
                  <a:path extrusionOk="0" h="32957" w="5011">
                    <a:moveTo>
                      <a:pt x="2901" y="0"/>
                    </a:moveTo>
                    <a:lnTo>
                      <a:pt x="2769" y="44"/>
                    </a:lnTo>
                    <a:lnTo>
                      <a:pt x="2681" y="132"/>
                    </a:lnTo>
                    <a:lnTo>
                      <a:pt x="2374" y="967"/>
                    </a:lnTo>
                    <a:lnTo>
                      <a:pt x="2154" y="1538"/>
                    </a:lnTo>
                    <a:lnTo>
                      <a:pt x="1802" y="2593"/>
                    </a:lnTo>
                    <a:lnTo>
                      <a:pt x="1495" y="3692"/>
                    </a:lnTo>
                    <a:lnTo>
                      <a:pt x="1187" y="4790"/>
                    </a:lnTo>
                    <a:lnTo>
                      <a:pt x="924" y="5889"/>
                    </a:lnTo>
                    <a:lnTo>
                      <a:pt x="792" y="6416"/>
                    </a:lnTo>
                    <a:lnTo>
                      <a:pt x="440" y="8393"/>
                    </a:lnTo>
                    <a:lnTo>
                      <a:pt x="221" y="10371"/>
                    </a:lnTo>
                    <a:lnTo>
                      <a:pt x="704" y="10283"/>
                    </a:lnTo>
                    <a:lnTo>
                      <a:pt x="968" y="8305"/>
                    </a:lnTo>
                    <a:lnTo>
                      <a:pt x="1319" y="6328"/>
                    </a:lnTo>
                    <a:lnTo>
                      <a:pt x="1451" y="5801"/>
                    </a:lnTo>
                    <a:lnTo>
                      <a:pt x="1715" y="4702"/>
                    </a:lnTo>
                    <a:lnTo>
                      <a:pt x="2022" y="3604"/>
                    </a:lnTo>
                    <a:lnTo>
                      <a:pt x="2374" y="2505"/>
                    </a:lnTo>
                    <a:lnTo>
                      <a:pt x="2725" y="1407"/>
                    </a:lnTo>
                    <a:lnTo>
                      <a:pt x="2945" y="879"/>
                    </a:lnTo>
                    <a:lnTo>
                      <a:pt x="3165" y="352"/>
                    </a:lnTo>
                    <a:lnTo>
                      <a:pt x="3165" y="220"/>
                    </a:lnTo>
                    <a:lnTo>
                      <a:pt x="3165" y="132"/>
                    </a:lnTo>
                    <a:lnTo>
                      <a:pt x="3077" y="44"/>
                    </a:lnTo>
                    <a:lnTo>
                      <a:pt x="2989" y="0"/>
                    </a:lnTo>
                    <a:close/>
                    <a:moveTo>
                      <a:pt x="660" y="10810"/>
                    </a:moveTo>
                    <a:lnTo>
                      <a:pt x="133" y="10898"/>
                    </a:lnTo>
                    <a:lnTo>
                      <a:pt x="45" y="11996"/>
                    </a:lnTo>
                    <a:lnTo>
                      <a:pt x="1" y="13139"/>
                    </a:lnTo>
                    <a:lnTo>
                      <a:pt x="1" y="14237"/>
                    </a:lnTo>
                    <a:lnTo>
                      <a:pt x="1" y="15380"/>
                    </a:lnTo>
                    <a:lnTo>
                      <a:pt x="484" y="15380"/>
                    </a:lnTo>
                    <a:lnTo>
                      <a:pt x="484" y="14237"/>
                    </a:lnTo>
                    <a:lnTo>
                      <a:pt x="528" y="13095"/>
                    </a:lnTo>
                    <a:lnTo>
                      <a:pt x="572" y="11952"/>
                    </a:lnTo>
                    <a:lnTo>
                      <a:pt x="660" y="10810"/>
                    </a:lnTo>
                    <a:close/>
                    <a:moveTo>
                      <a:pt x="1" y="15863"/>
                    </a:moveTo>
                    <a:lnTo>
                      <a:pt x="133" y="17797"/>
                    </a:lnTo>
                    <a:lnTo>
                      <a:pt x="352" y="19730"/>
                    </a:lnTo>
                    <a:lnTo>
                      <a:pt x="396" y="20257"/>
                    </a:lnTo>
                    <a:lnTo>
                      <a:pt x="748" y="22147"/>
                    </a:lnTo>
                    <a:lnTo>
                      <a:pt x="1143" y="24036"/>
                    </a:lnTo>
                    <a:lnTo>
                      <a:pt x="1275" y="24563"/>
                    </a:lnTo>
                    <a:lnTo>
                      <a:pt x="1846" y="26453"/>
                    </a:lnTo>
                    <a:lnTo>
                      <a:pt x="2462" y="28255"/>
                    </a:lnTo>
                    <a:lnTo>
                      <a:pt x="2681" y="28826"/>
                    </a:lnTo>
                    <a:lnTo>
                      <a:pt x="3121" y="29836"/>
                    </a:lnTo>
                    <a:lnTo>
                      <a:pt x="3560" y="30847"/>
                    </a:lnTo>
                    <a:lnTo>
                      <a:pt x="4000" y="31858"/>
                    </a:lnTo>
                    <a:lnTo>
                      <a:pt x="4527" y="32824"/>
                    </a:lnTo>
                    <a:lnTo>
                      <a:pt x="4615" y="32956"/>
                    </a:lnTo>
                    <a:lnTo>
                      <a:pt x="4878" y="32956"/>
                    </a:lnTo>
                    <a:lnTo>
                      <a:pt x="4922" y="32868"/>
                    </a:lnTo>
                    <a:lnTo>
                      <a:pt x="4966" y="32780"/>
                    </a:lnTo>
                    <a:lnTo>
                      <a:pt x="5010" y="32693"/>
                    </a:lnTo>
                    <a:lnTo>
                      <a:pt x="4966" y="32605"/>
                    </a:lnTo>
                    <a:lnTo>
                      <a:pt x="4527" y="31726"/>
                    </a:lnTo>
                    <a:lnTo>
                      <a:pt x="4087" y="30803"/>
                    </a:lnTo>
                    <a:lnTo>
                      <a:pt x="3648" y="29880"/>
                    </a:lnTo>
                    <a:lnTo>
                      <a:pt x="3296" y="28958"/>
                    </a:lnTo>
                    <a:lnTo>
                      <a:pt x="3077" y="28386"/>
                    </a:lnTo>
                    <a:lnTo>
                      <a:pt x="2418" y="26541"/>
                    </a:lnTo>
                    <a:lnTo>
                      <a:pt x="1846" y="24695"/>
                    </a:lnTo>
                    <a:lnTo>
                      <a:pt x="1715" y="24124"/>
                    </a:lnTo>
                    <a:lnTo>
                      <a:pt x="1275" y="22235"/>
                    </a:lnTo>
                    <a:lnTo>
                      <a:pt x="924" y="20301"/>
                    </a:lnTo>
                    <a:lnTo>
                      <a:pt x="836" y="19774"/>
                    </a:lnTo>
                    <a:lnTo>
                      <a:pt x="616" y="17841"/>
                    </a:lnTo>
                    <a:lnTo>
                      <a:pt x="528" y="15907"/>
                    </a:lnTo>
                    <a:lnTo>
                      <a:pt x="1" y="15863"/>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2"/>
              <p:cNvSpPr/>
              <p:nvPr/>
            </p:nvSpPr>
            <p:spPr>
              <a:xfrm>
                <a:off x="3825794" y="2932001"/>
                <a:ext cx="228289" cy="778760"/>
              </a:xfrm>
              <a:custGeom>
                <a:rect b="b" l="l" r="r" t="t"/>
                <a:pathLst>
                  <a:path extrusionOk="0" fill="none" h="17094" w="5011">
                    <a:moveTo>
                      <a:pt x="1" y="0"/>
                    </a:moveTo>
                    <a:lnTo>
                      <a:pt x="1" y="0"/>
                    </a:lnTo>
                    <a:lnTo>
                      <a:pt x="133" y="1934"/>
                    </a:lnTo>
                    <a:lnTo>
                      <a:pt x="352" y="3867"/>
                    </a:lnTo>
                    <a:lnTo>
                      <a:pt x="352" y="3867"/>
                    </a:lnTo>
                    <a:lnTo>
                      <a:pt x="396" y="4394"/>
                    </a:lnTo>
                    <a:lnTo>
                      <a:pt x="396" y="4394"/>
                    </a:lnTo>
                    <a:lnTo>
                      <a:pt x="748" y="6284"/>
                    </a:lnTo>
                    <a:lnTo>
                      <a:pt x="1143" y="8173"/>
                    </a:lnTo>
                    <a:lnTo>
                      <a:pt x="1143" y="8173"/>
                    </a:lnTo>
                    <a:lnTo>
                      <a:pt x="1275" y="8700"/>
                    </a:lnTo>
                    <a:lnTo>
                      <a:pt x="1275" y="8700"/>
                    </a:lnTo>
                    <a:lnTo>
                      <a:pt x="1846" y="10590"/>
                    </a:lnTo>
                    <a:lnTo>
                      <a:pt x="2462" y="12392"/>
                    </a:lnTo>
                    <a:lnTo>
                      <a:pt x="2462" y="12392"/>
                    </a:lnTo>
                    <a:lnTo>
                      <a:pt x="2681" y="12963"/>
                    </a:lnTo>
                    <a:lnTo>
                      <a:pt x="2681" y="12963"/>
                    </a:lnTo>
                    <a:lnTo>
                      <a:pt x="3121" y="13973"/>
                    </a:lnTo>
                    <a:lnTo>
                      <a:pt x="3560" y="14984"/>
                    </a:lnTo>
                    <a:lnTo>
                      <a:pt x="4000" y="15995"/>
                    </a:lnTo>
                    <a:lnTo>
                      <a:pt x="4527" y="16961"/>
                    </a:lnTo>
                    <a:lnTo>
                      <a:pt x="4527" y="16961"/>
                    </a:lnTo>
                    <a:lnTo>
                      <a:pt x="4615" y="17093"/>
                    </a:lnTo>
                    <a:lnTo>
                      <a:pt x="4747" y="17093"/>
                    </a:lnTo>
                    <a:lnTo>
                      <a:pt x="4747" y="17093"/>
                    </a:lnTo>
                    <a:lnTo>
                      <a:pt x="4878" y="17093"/>
                    </a:lnTo>
                    <a:lnTo>
                      <a:pt x="4878" y="17093"/>
                    </a:lnTo>
                    <a:lnTo>
                      <a:pt x="4922" y="17005"/>
                    </a:lnTo>
                    <a:lnTo>
                      <a:pt x="4966" y="16917"/>
                    </a:lnTo>
                    <a:lnTo>
                      <a:pt x="5010" y="16830"/>
                    </a:lnTo>
                    <a:lnTo>
                      <a:pt x="4966" y="16742"/>
                    </a:lnTo>
                    <a:lnTo>
                      <a:pt x="4966" y="16742"/>
                    </a:lnTo>
                    <a:lnTo>
                      <a:pt x="4527" y="15863"/>
                    </a:lnTo>
                    <a:lnTo>
                      <a:pt x="4087" y="14940"/>
                    </a:lnTo>
                    <a:lnTo>
                      <a:pt x="3648" y="14017"/>
                    </a:lnTo>
                    <a:lnTo>
                      <a:pt x="3296" y="13095"/>
                    </a:lnTo>
                    <a:lnTo>
                      <a:pt x="3296" y="13095"/>
                    </a:lnTo>
                    <a:lnTo>
                      <a:pt x="3077" y="12523"/>
                    </a:lnTo>
                    <a:lnTo>
                      <a:pt x="3077" y="12523"/>
                    </a:lnTo>
                    <a:lnTo>
                      <a:pt x="2418" y="10678"/>
                    </a:lnTo>
                    <a:lnTo>
                      <a:pt x="1846" y="8832"/>
                    </a:lnTo>
                    <a:lnTo>
                      <a:pt x="1846" y="8832"/>
                    </a:lnTo>
                    <a:lnTo>
                      <a:pt x="1715" y="8261"/>
                    </a:lnTo>
                    <a:lnTo>
                      <a:pt x="1715" y="8261"/>
                    </a:lnTo>
                    <a:lnTo>
                      <a:pt x="1275" y="6372"/>
                    </a:lnTo>
                    <a:lnTo>
                      <a:pt x="924" y="4438"/>
                    </a:lnTo>
                    <a:lnTo>
                      <a:pt x="924" y="4438"/>
                    </a:lnTo>
                    <a:lnTo>
                      <a:pt x="836" y="3911"/>
                    </a:lnTo>
                    <a:lnTo>
                      <a:pt x="836" y="3911"/>
                    </a:lnTo>
                    <a:lnTo>
                      <a:pt x="616" y="1978"/>
                    </a:lnTo>
                    <a:lnTo>
                      <a:pt x="528" y="44"/>
                    </a:lnTo>
                    <a:lnTo>
                      <a:pt x="1"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2"/>
              <p:cNvSpPr/>
              <p:nvPr/>
            </p:nvSpPr>
            <p:spPr>
              <a:xfrm>
                <a:off x="3825794" y="2701753"/>
                <a:ext cx="30068" cy="208243"/>
              </a:xfrm>
              <a:custGeom>
                <a:rect b="b" l="l" r="r" t="t"/>
                <a:pathLst>
                  <a:path extrusionOk="0" fill="none" h="4571" w="660">
                    <a:moveTo>
                      <a:pt x="660" y="1"/>
                    </a:moveTo>
                    <a:lnTo>
                      <a:pt x="133" y="89"/>
                    </a:lnTo>
                    <a:lnTo>
                      <a:pt x="133" y="89"/>
                    </a:lnTo>
                    <a:lnTo>
                      <a:pt x="45" y="1187"/>
                    </a:lnTo>
                    <a:lnTo>
                      <a:pt x="1" y="2330"/>
                    </a:lnTo>
                    <a:lnTo>
                      <a:pt x="1" y="3428"/>
                    </a:lnTo>
                    <a:lnTo>
                      <a:pt x="1" y="4571"/>
                    </a:lnTo>
                    <a:lnTo>
                      <a:pt x="484" y="4571"/>
                    </a:lnTo>
                    <a:lnTo>
                      <a:pt x="484" y="4571"/>
                    </a:lnTo>
                    <a:lnTo>
                      <a:pt x="484" y="3428"/>
                    </a:lnTo>
                    <a:lnTo>
                      <a:pt x="528" y="2286"/>
                    </a:lnTo>
                    <a:lnTo>
                      <a:pt x="572" y="1143"/>
                    </a:lnTo>
                    <a:lnTo>
                      <a:pt x="660"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2"/>
              <p:cNvSpPr/>
              <p:nvPr/>
            </p:nvSpPr>
            <p:spPr>
              <a:xfrm>
                <a:off x="3835817" y="2209322"/>
                <a:ext cx="134167" cy="472477"/>
              </a:xfrm>
              <a:custGeom>
                <a:rect b="b" l="l" r="r" t="t"/>
                <a:pathLst>
                  <a:path extrusionOk="0" fill="none" h="10371" w="2945">
                    <a:moveTo>
                      <a:pt x="2681" y="0"/>
                    </a:moveTo>
                    <a:lnTo>
                      <a:pt x="2681" y="0"/>
                    </a:lnTo>
                    <a:lnTo>
                      <a:pt x="2549" y="44"/>
                    </a:lnTo>
                    <a:lnTo>
                      <a:pt x="2461" y="132"/>
                    </a:lnTo>
                    <a:lnTo>
                      <a:pt x="2461" y="132"/>
                    </a:lnTo>
                    <a:lnTo>
                      <a:pt x="2154" y="967"/>
                    </a:lnTo>
                    <a:lnTo>
                      <a:pt x="2154" y="967"/>
                    </a:lnTo>
                    <a:lnTo>
                      <a:pt x="1934" y="1538"/>
                    </a:lnTo>
                    <a:lnTo>
                      <a:pt x="1934" y="1538"/>
                    </a:lnTo>
                    <a:lnTo>
                      <a:pt x="1582" y="2593"/>
                    </a:lnTo>
                    <a:lnTo>
                      <a:pt x="1275" y="3692"/>
                    </a:lnTo>
                    <a:lnTo>
                      <a:pt x="967" y="4790"/>
                    </a:lnTo>
                    <a:lnTo>
                      <a:pt x="704" y="5889"/>
                    </a:lnTo>
                    <a:lnTo>
                      <a:pt x="704" y="5889"/>
                    </a:lnTo>
                    <a:lnTo>
                      <a:pt x="572" y="6416"/>
                    </a:lnTo>
                    <a:lnTo>
                      <a:pt x="572" y="6416"/>
                    </a:lnTo>
                    <a:lnTo>
                      <a:pt x="220" y="8393"/>
                    </a:lnTo>
                    <a:lnTo>
                      <a:pt x="1" y="10371"/>
                    </a:lnTo>
                    <a:lnTo>
                      <a:pt x="484" y="10283"/>
                    </a:lnTo>
                    <a:lnTo>
                      <a:pt x="484" y="10283"/>
                    </a:lnTo>
                    <a:lnTo>
                      <a:pt x="748" y="8305"/>
                    </a:lnTo>
                    <a:lnTo>
                      <a:pt x="1099" y="6328"/>
                    </a:lnTo>
                    <a:lnTo>
                      <a:pt x="1099" y="6328"/>
                    </a:lnTo>
                    <a:lnTo>
                      <a:pt x="1231" y="5801"/>
                    </a:lnTo>
                    <a:lnTo>
                      <a:pt x="1231" y="5801"/>
                    </a:lnTo>
                    <a:lnTo>
                      <a:pt x="1495" y="4702"/>
                    </a:lnTo>
                    <a:lnTo>
                      <a:pt x="1802" y="3604"/>
                    </a:lnTo>
                    <a:lnTo>
                      <a:pt x="2154" y="2505"/>
                    </a:lnTo>
                    <a:lnTo>
                      <a:pt x="2505" y="1407"/>
                    </a:lnTo>
                    <a:lnTo>
                      <a:pt x="2505" y="1407"/>
                    </a:lnTo>
                    <a:lnTo>
                      <a:pt x="2725" y="879"/>
                    </a:lnTo>
                    <a:lnTo>
                      <a:pt x="2725" y="879"/>
                    </a:lnTo>
                    <a:lnTo>
                      <a:pt x="2945" y="352"/>
                    </a:lnTo>
                    <a:lnTo>
                      <a:pt x="2945" y="352"/>
                    </a:lnTo>
                    <a:lnTo>
                      <a:pt x="2945" y="220"/>
                    </a:lnTo>
                    <a:lnTo>
                      <a:pt x="2945" y="132"/>
                    </a:lnTo>
                    <a:lnTo>
                      <a:pt x="2857" y="44"/>
                    </a:lnTo>
                    <a:lnTo>
                      <a:pt x="2769" y="0"/>
                    </a:lnTo>
                    <a:lnTo>
                      <a:pt x="2769" y="0"/>
                    </a:lnTo>
                    <a:lnTo>
                      <a:pt x="2681"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2"/>
              <p:cNvSpPr/>
              <p:nvPr/>
            </p:nvSpPr>
            <p:spPr>
              <a:xfrm>
                <a:off x="3689668" y="2443533"/>
                <a:ext cx="94167" cy="936890"/>
              </a:xfrm>
              <a:custGeom>
                <a:rect b="b" l="l" r="r" t="t"/>
                <a:pathLst>
                  <a:path extrusionOk="0" h="20565" w="2067">
                    <a:moveTo>
                      <a:pt x="1627" y="1"/>
                    </a:moveTo>
                    <a:lnTo>
                      <a:pt x="1495" y="44"/>
                    </a:lnTo>
                    <a:lnTo>
                      <a:pt x="1451" y="88"/>
                    </a:lnTo>
                    <a:lnTo>
                      <a:pt x="1407" y="176"/>
                    </a:lnTo>
                    <a:lnTo>
                      <a:pt x="1099" y="1231"/>
                    </a:lnTo>
                    <a:lnTo>
                      <a:pt x="968" y="1802"/>
                    </a:lnTo>
                    <a:lnTo>
                      <a:pt x="748" y="2769"/>
                    </a:lnTo>
                    <a:lnTo>
                      <a:pt x="528" y="3779"/>
                    </a:lnTo>
                    <a:lnTo>
                      <a:pt x="396" y="4790"/>
                    </a:lnTo>
                    <a:lnTo>
                      <a:pt x="221" y="5801"/>
                    </a:lnTo>
                    <a:lnTo>
                      <a:pt x="221" y="5801"/>
                    </a:lnTo>
                    <a:lnTo>
                      <a:pt x="748" y="5713"/>
                    </a:lnTo>
                    <a:lnTo>
                      <a:pt x="880" y="4702"/>
                    </a:lnTo>
                    <a:lnTo>
                      <a:pt x="1055" y="3692"/>
                    </a:lnTo>
                    <a:lnTo>
                      <a:pt x="1275" y="2681"/>
                    </a:lnTo>
                    <a:lnTo>
                      <a:pt x="1495" y="1670"/>
                    </a:lnTo>
                    <a:lnTo>
                      <a:pt x="1627" y="1143"/>
                    </a:lnTo>
                    <a:lnTo>
                      <a:pt x="1890" y="308"/>
                    </a:lnTo>
                    <a:lnTo>
                      <a:pt x="1890" y="220"/>
                    </a:lnTo>
                    <a:lnTo>
                      <a:pt x="1846" y="132"/>
                    </a:lnTo>
                    <a:lnTo>
                      <a:pt x="1802" y="44"/>
                    </a:lnTo>
                    <a:lnTo>
                      <a:pt x="1715" y="1"/>
                    </a:lnTo>
                    <a:close/>
                    <a:moveTo>
                      <a:pt x="704" y="6240"/>
                    </a:moveTo>
                    <a:lnTo>
                      <a:pt x="177" y="6328"/>
                    </a:lnTo>
                    <a:lnTo>
                      <a:pt x="45" y="8218"/>
                    </a:lnTo>
                    <a:lnTo>
                      <a:pt x="1" y="10151"/>
                    </a:lnTo>
                    <a:lnTo>
                      <a:pt x="484" y="10151"/>
                    </a:lnTo>
                    <a:lnTo>
                      <a:pt x="484" y="9184"/>
                    </a:lnTo>
                    <a:lnTo>
                      <a:pt x="528" y="8174"/>
                    </a:lnTo>
                    <a:lnTo>
                      <a:pt x="616" y="7207"/>
                    </a:lnTo>
                    <a:lnTo>
                      <a:pt x="704" y="6240"/>
                    </a:lnTo>
                    <a:close/>
                    <a:moveTo>
                      <a:pt x="1" y="10634"/>
                    </a:moveTo>
                    <a:lnTo>
                      <a:pt x="89" y="12392"/>
                    </a:lnTo>
                    <a:lnTo>
                      <a:pt x="221" y="14106"/>
                    </a:lnTo>
                    <a:lnTo>
                      <a:pt x="308" y="14633"/>
                    </a:lnTo>
                    <a:lnTo>
                      <a:pt x="572" y="16434"/>
                    </a:lnTo>
                    <a:lnTo>
                      <a:pt x="968" y="18148"/>
                    </a:lnTo>
                    <a:lnTo>
                      <a:pt x="1099" y="18719"/>
                    </a:lnTo>
                    <a:lnTo>
                      <a:pt x="1583" y="20389"/>
                    </a:lnTo>
                    <a:lnTo>
                      <a:pt x="1627" y="20433"/>
                    </a:lnTo>
                    <a:lnTo>
                      <a:pt x="1671" y="20521"/>
                    </a:lnTo>
                    <a:lnTo>
                      <a:pt x="1802" y="20565"/>
                    </a:lnTo>
                    <a:lnTo>
                      <a:pt x="1890" y="20521"/>
                    </a:lnTo>
                    <a:lnTo>
                      <a:pt x="1978" y="20477"/>
                    </a:lnTo>
                    <a:lnTo>
                      <a:pt x="2022" y="20433"/>
                    </a:lnTo>
                    <a:lnTo>
                      <a:pt x="2066" y="20345"/>
                    </a:lnTo>
                    <a:lnTo>
                      <a:pt x="2066" y="20213"/>
                    </a:lnTo>
                    <a:lnTo>
                      <a:pt x="1627" y="18851"/>
                    </a:lnTo>
                    <a:lnTo>
                      <a:pt x="1495" y="18324"/>
                    </a:lnTo>
                    <a:lnTo>
                      <a:pt x="1099" y="16522"/>
                    </a:lnTo>
                    <a:lnTo>
                      <a:pt x="836" y="14721"/>
                    </a:lnTo>
                    <a:lnTo>
                      <a:pt x="748" y="14193"/>
                    </a:lnTo>
                    <a:lnTo>
                      <a:pt x="572" y="12436"/>
                    </a:lnTo>
                    <a:lnTo>
                      <a:pt x="484" y="10678"/>
                    </a:lnTo>
                    <a:lnTo>
                      <a:pt x="1" y="10634"/>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2"/>
              <p:cNvSpPr/>
              <p:nvPr/>
            </p:nvSpPr>
            <p:spPr>
              <a:xfrm>
                <a:off x="3689668" y="2927992"/>
                <a:ext cx="94167" cy="452432"/>
              </a:xfrm>
              <a:custGeom>
                <a:rect b="b" l="l" r="r" t="t"/>
                <a:pathLst>
                  <a:path extrusionOk="0" fill="none" h="9931" w="2067">
                    <a:moveTo>
                      <a:pt x="1" y="0"/>
                    </a:moveTo>
                    <a:lnTo>
                      <a:pt x="1" y="0"/>
                    </a:lnTo>
                    <a:lnTo>
                      <a:pt x="89" y="1758"/>
                    </a:lnTo>
                    <a:lnTo>
                      <a:pt x="221" y="3472"/>
                    </a:lnTo>
                    <a:lnTo>
                      <a:pt x="221" y="3472"/>
                    </a:lnTo>
                    <a:lnTo>
                      <a:pt x="308" y="3999"/>
                    </a:lnTo>
                    <a:lnTo>
                      <a:pt x="308" y="3999"/>
                    </a:lnTo>
                    <a:lnTo>
                      <a:pt x="572" y="5800"/>
                    </a:lnTo>
                    <a:lnTo>
                      <a:pt x="968" y="7514"/>
                    </a:lnTo>
                    <a:lnTo>
                      <a:pt x="968" y="7514"/>
                    </a:lnTo>
                    <a:lnTo>
                      <a:pt x="1099" y="8085"/>
                    </a:lnTo>
                    <a:lnTo>
                      <a:pt x="1099" y="8085"/>
                    </a:lnTo>
                    <a:lnTo>
                      <a:pt x="1583" y="9755"/>
                    </a:lnTo>
                    <a:lnTo>
                      <a:pt x="1583" y="9755"/>
                    </a:lnTo>
                    <a:lnTo>
                      <a:pt x="1627" y="9799"/>
                    </a:lnTo>
                    <a:lnTo>
                      <a:pt x="1671" y="9887"/>
                    </a:lnTo>
                    <a:lnTo>
                      <a:pt x="1802" y="9931"/>
                    </a:lnTo>
                    <a:lnTo>
                      <a:pt x="1802" y="9931"/>
                    </a:lnTo>
                    <a:lnTo>
                      <a:pt x="1890" y="9887"/>
                    </a:lnTo>
                    <a:lnTo>
                      <a:pt x="1890" y="9887"/>
                    </a:lnTo>
                    <a:lnTo>
                      <a:pt x="1978" y="9843"/>
                    </a:lnTo>
                    <a:lnTo>
                      <a:pt x="2022" y="9799"/>
                    </a:lnTo>
                    <a:lnTo>
                      <a:pt x="2066" y="9711"/>
                    </a:lnTo>
                    <a:lnTo>
                      <a:pt x="2066" y="9579"/>
                    </a:lnTo>
                    <a:lnTo>
                      <a:pt x="2066" y="9579"/>
                    </a:lnTo>
                    <a:lnTo>
                      <a:pt x="1627" y="8217"/>
                    </a:lnTo>
                    <a:lnTo>
                      <a:pt x="1627" y="8217"/>
                    </a:lnTo>
                    <a:lnTo>
                      <a:pt x="1495" y="7690"/>
                    </a:lnTo>
                    <a:lnTo>
                      <a:pt x="1495" y="7690"/>
                    </a:lnTo>
                    <a:lnTo>
                      <a:pt x="1099" y="5888"/>
                    </a:lnTo>
                    <a:lnTo>
                      <a:pt x="836" y="4087"/>
                    </a:lnTo>
                    <a:lnTo>
                      <a:pt x="836" y="4087"/>
                    </a:lnTo>
                    <a:lnTo>
                      <a:pt x="748" y="3559"/>
                    </a:lnTo>
                    <a:lnTo>
                      <a:pt x="748" y="3559"/>
                    </a:lnTo>
                    <a:lnTo>
                      <a:pt x="572" y="1802"/>
                    </a:lnTo>
                    <a:lnTo>
                      <a:pt x="484" y="44"/>
                    </a:lnTo>
                    <a:lnTo>
                      <a:pt x="1"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2"/>
              <p:cNvSpPr/>
              <p:nvPr/>
            </p:nvSpPr>
            <p:spPr>
              <a:xfrm>
                <a:off x="3689668" y="2727812"/>
                <a:ext cx="32072" cy="178175"/>
              </a:xfrm>
              <a:custGeom>
                <a:rect b="b" l="l" r="r" t="t"/>
                <a:pathLst>
                  <a:path extrusionOk="0" fill="none" h="3911" w="704">
                    <a:moveTo>
                      <a:pt x="704" y="0"/>
                    </a:moveTo>
                    <a:lnTo>
                      <a:pt x="177" y="88"/>
                    </a:lnTo>
                    <a:lnTo>
                      <a:pt x="177" y="88"/>
                    </a:lnTo>
                    <a:lnTo>
                      <a:pt x="45" y="1978"/>
                    </a:lnTo>
                    <a:lnTo>
                      <a:pt x="1" y="3911"/>
                    </a:lnTo>
                    <a:lnTo>
                      <a:pt x="484" y="3911"/>
                    </a:lnTo>
                    <a:lnTo>
                      <a:pt x="484" y="3911"/>
                    </a:lnTo>
                    <a:lnTo>
                      <a:pt x="484" y="2944"/>
                    </a:lnTo>
                    <a:lnTo>
                      <a:pt x="528" y="1934"/>
                    </a:lnTo>
                    <a:lnTo>
                      <a:pt x="616" y="967"/>
                    </a:lnTo>
                    <a:lnTo>
                      <a:pt x="704"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2"/>
              <p:cNvSpPr/>
              <p:nvPr/>
            </p:nvSpPr>
            <p:spPr>
              <a:xfrm>
                <a:off x="3699691" y="2443533"/>
                <a:ext cx="76127" cy="264279"/>
              </a:xfrm>
              <a:custGeom>
                <a:rect b="b" l="l" r="r" t="t"/>
                <a:pathLst>
                  <a:path extrusionOk="0" fill="none" h="5801" w="1671">
                    <a:moveTo>
                      <a:pt x="1407" y="1"/>
                    </a:moveTo>
                    <a:lnTo>
                      <a:pt x="1407" y="1"/>
                    </a:lnTo>
                    <a:lnTo>
                      <a:pt x="1275" y="44"/>
                    </a:lnTo>
                    <a:lnTo>
                      <a:pt x="1231" y="88"/>
                    </a:lnTo>
                    <a:lnTo>
                      <a:pt x="1187" y="176"/>
                    </a:lnTo>
                    <a:lnTo>
                      <a:pt x="1187" y="176"/>
                    </a:lnTo>
                    <a:lnTo>
                      <a:pt x="879" y="1231"/>
                    </a:lnTo>
                    <a:lnTo>
                      <a:pt x="879" y="1231"/>
                    </a:lnTo>
                    <a:lnTo>
                      <a:pt x="748" y="1802"/>
                    </a:lnTo>
                    <a:lnTo>
                      <a:pt x="748" y="1802"/>
                    </a:lnTo>
                    <a:lnTo>
                      <a:pt x="528" y="2769"/>
                    </a:lnTo>
                    <a:lnTo>
                      <a:pt x="308" y="3779"/>
                    </a:lnTo>
                    <a:lnTo>
                      <a:pt x="176" y="4790"/>
                    </a:lnTo>
                    <a:lnTo>
                      <a:pt x="1" y="5801"/>
                    </a:lnTo>
                    <a:lnTo>
                      <a:pt x="528" y="5713"/>
                    </a:lnTo>
                    <a:lnTo>
                      <a:pt x="528" y="5713"/>
                    </a:lnTo>
                    <a:lnTo>
                      <a:pt x="660" y="4702"/>
                    </a:lnTo>
                    <a:lnTo>
                      <a:pt x="835" y="3692"/>
                    </a:lnTo>
                    <a:lnTo>
                      <a:pt x="1055" y="2681"/>
                    </a:lnTo>
                    <a:lnTo>
                      <a:pt x="1275" y="1670"/>
                    </a:lnTo>
                    <a:lnTo>
                      <a:pt x="1275" y="1670"/>
                    </a:lnTo>
                    <a:lnTo>
                      <a:pt x="1407" y="1143"/>
                    </a:lnTo>
                    <a:lnTo>
                      <a:pt x="1407" y="1143"/>
                    </a:lnTo>
                    <a:lnTo>
                      <a:pt x="1670" y="308"/>
                    </a:lnTo>
                    <a:lnTo>
                      <a:pt x="1670" y="308"/>
                    </a:lnTo>
                    <a:lnTo>
                      <a:pt x="1670" y="220"/>
                    </a:lnTo>
                    <a:lnTo>
                      <a:pt x="1626" y="132"/>
                    </a:lnTo>
                    <a:lnTo>
                      <a:pt x="1582" y="44"/>
                    </a:lnTo>
                    <a:lnTo>
                      <a:pt x="1495" y="1"/>
                    </a:lnTo>
                    <a:lnTo>
                      <a:pt x="1495" y="1"/>
                    </a:lnTo>
                    <a:lnTo>
                      <a:pt x="1407"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2"/>
              <p:cNvSpPr/>
              <p:nvPr/>
            </p:nvSpPr>
            <p:spPr>
              <a:xfrm>
                <a:off x="4052033" y="3020064"/>
                <a:ext cx="182184" cy="746733"/>
              </a:xfrm>
              <a:custGeom>
                <a:rect b="b" l="l" r="r" t="t"/>
                <a:pathLst>
                  <a:path extrusionOk="0" h="16391" w="3999">
                    <a:moveTo>
                      <a:pt x="176" y="1"/>
                    </a:moveTo>
                    <a:lnTo>
                      <a:pt x="88" y="45"/>
                    </a:lnTo>
                    <a:lnTo>
                      <a:pt x="44" y="132"/>
                    </a:lnTo>
                    <a:lnTo>
                      <a:pt x="0" y="220"/>
                    </a:lnTo>
                    <a:lnTo>
                      <a:pt x="0" y="1319"/>
                    </a:lnTo>
                    <a:lnTo>
                      <a:pt x="44" y="2417"/>
                    </a:lnTo>
                    <a:lnTo>
                      <a:pt x="44" y="2945"/>
                    </a:lnTo>
                    <a:lnTo>
                      <a:pt x="132" y="3955"/>
                    </a:lnTo>
                    <a:lnTo>
                      <a:pt x="220" y="4966"/>
                    </a:lnTo>
                    <a:lnTo>
                      <a:pt x="352" y="5977"/>
                    </a:lnTo>
                    <a:lnTo>
                      <a:pt x="484" y="7031"/>
                    </a:lnTo>
                    <a:lnTo>
                      <a:pt x="615" y="7514"/>
                    </a:lnTo>
                    <a:lnTo>
                      <a:pt x="791" y="8481"/>
                    </a:lnTo>
                    <a:lnTo>
                      <a:pt x="1011" y="9448"/>
                    </a:lnTo>
                    <a:lnTo>
                      <a:pt x="1275" y="10415"/>
                    </a:lnTo>
                    <a:lnTo>
                      <a:pt x="1538" y="11337"/>
                    </a:lnTo>
                    <a:lnTo>
                      <a:pt x="1714" y="11865"/>
                    </a:lnTo>
                    <a:lnTo>
                      <a:pt x="2109" y="13007"/>
                    </a:lnTo>
                    <a:lnTo>
                      <a:pt x="2549" y="14106"/>
                    </a:lnTo>
                    <a:lnTo>
                      <a:pt x="2988" y="15204"/>
                    </a:lnTo>
                    <a:lnTo>
                      <a:pt x="3516" y="16259"/>
                    </a:lnTo>
                    <a:lnTo>
                      <a:pt x="3603" y="16391"/>
                    </a:lnTo>
                    <a:lnTo>
                      <a:pt x="3867" y="16391"/>
                    </a:lnTo>
                    <a:lnTo>
                      <a:pt x="3911" y="16303"/>
                    </a:lnTo>
                    <a:lnTo>
                      <a:pt x="3999" y="16259"/>
                    </a:lnTo>
                    <a:lnTo>
                      <a:pt x="3999" y="16127"/>
                    </a:lnTo>
                    <a:lnTo>
                      <a:pt x="3955" y="16039"/>
                    </a:lnTo>
                    <a:lnTo>
                      <a:pt x="3472" y="15028"/>
                    </a:lnTo>
                    <a:lnTo>
                      <a:pt x="3032" y="14018"/>
                    </a:lnTo>
                    <a:lnTo>
                      <a:pt x="2637" y="13007"/>
                    </a:lnTo>
                    <a:lnTo>
                      <a:pt x="2285" y="11953"/>
                    </a:lnTo>
                    <a:lnTo>
                      <a:pt x="2109" y="11425"/>
                    </a:lnTo>
                    <a:lnTo>
                      <a:pt x="1802" y="10502"/>
                    </a:lnTo>
                    <a:lnTo>
                      <a:pt x="1538" y="9536"/>
                    </a:lnTo>
                    <a:lnTo>
                      <a:pt x="1318" y="8569"/>
                    </a:lnTo>
                    <a:lnTo>
                      <a:pt x="1099" y="7602"/>
                    </a:lnTo>
                    <a:lnTo>
                      <a:pt x="1011" y="7075"/>
                    </a:lnTo>
                    <a:lnTo>
                      <a:pt x="835" y="6064"/>
                    </a:lnTo>
                    <a:lnTo>
                      <a:pt x="703" y="5054"/>
                    </a:lnTo>
                    <a:lnTo>
                      <a:pt x="615" y="3999"/>
                    </a:lnTo>
                    <a:lnTo>
                      <a:pt x="528" y="2989"/>
                    </a:lnTo>
                    <a:lnTo>
                      <a:pt x="528" y="2461"/>
                    </a:lnTo>
                    <a:lnTo>
                      <a:pt x="484" y="1363"/>
                    </a:lnTo>
                    <a:lnTo>
                      <a:pt x="528" y="264"/>
                    </a:lnTo>
                    <a:lnTo>
                      <a:pt x="484" y="132"/>
                    </a:lnTo>
                    <a:lnTo>
                      <a:pt x="440" y="88"/>
                    </a:lnTo>
                    <a:lnTo>
                      <a:pt x="352" y="1"/>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2"/>
              <p:cNvSpPr/>
              <p:nvPr/>
            </p:nvSpPr>
            <p:spPr>
              <a:xfrm>
                <a:off x="4052033" y="3020064"/>
                <a:ext cx="182184" cy="746733"/>
              </a:xfrm>
              <a:custGeom>
                <a:rect b="b" l="l" r="r" t="t"/>
                <a:pathLst>
                  <a:path extrusionOk="0" fill="none" h="16391" w="3999">
                    <a:moveTo>
                      <a:pt x="264" y="1"/>
                    </a:moveTo>
                    <a:lnTo>
                      <a:pt x="264" y="1"/>
                    </a:lnTo>
                    <a:lnTo>
                      <a:pt x="176" y="1"/>
                    </a:lnTo>
                    <a:lnTo>
                      <a:pt x="88" y="45"/>
                    </a:lnTo>
                    <a:lnTo>
                      <a:pt x="44" y="132"/>
                    </a:lnTo>
                    <a:lnTo>
                      <a:pt x="0" y="220"/>
                    </a:lnTo>
                    <a:lnTo>
                      <a:pt x="0" y="220"/>
                    </a:lnTo>
                    <a:lnTo>
                      <a:pt x="0" y="1319"/>
                    </a:lnTo>
                    <a:lnTo>
                      <a:pt x="44" y="2417"/>
                    </a:lnTo>
                    <a:lnTo>
                      <a:pt x="44" y="2417"/>
                    </a:lnTo>
                    <a:lnTo>
                      <a:pt x="44" y="2945"/>
                    </a:lnTo>
                    <a:lnTo>
                      <a:pt x="44" y="2945"/>
                    </a:lnTo>
                    <a:lnTo>
                      <a:pt x="132" y="3955"/>
                    </a:lnTo>
                    <a:lnTo>
                      <a:pt x="220" y="4966"/>
                    </a:lnTo>
                    <a:lnTo>
                      <a:pt x="352" y="5977"/>
                    </a:lnTo>
                    <a:lnTo>
                      <a:pt x="484" y="7031"/>
                    </a:lnTo>
                    <a:lnTo>
                      <a:pt x="484" y="7031"/>
                    </a:lnTo>
                    <a:lnTo>
                      <a:pt x="615" y="7514"/>
                    </a:lnTo>
                    <a:lnTo>
                      <a:pt x="615" y="7514"/>
                    </a:lnTo>
                    <a:lnTo>
                      <a:pt x="791" y="8481"/>
                    </a:lnTo>
                    <a:lnTo>
                      <a:pt x="1011" y="9448"/>
                    </a:lnTo>
                    <a:lnTo>
                      <a:pt x="1275" y="10415"/>
                    </a:lnTo>
                    <a:lnTo>
                      <a:pt x="1538" y="11337"/>
                    </a:lnTo>
                    <a:lnTo>
                      <a:pt x="1538" y="11337"/>
                    </a:lnTo>
                    <a:lnTo>
                      <a:pt x="1714" y="11865"/>
                    </a:lnTo>
                    <a:lnTo>
                      <a:pt x="1714" y="11865"/>
                    </a:lnTo>
                    <a:lnTo>
                      <a:pt x="2109" y="13007"/>
                    </a:lnTo>
                    <a:lnTo>
                      <a:pt x="2549" y="14106"/>
                    </a:lnTo>
                    <a:lnTo>
                      <a:pt x="2988" y="15204"/>
                    </a:lnTo>
                    <a:lnTo>
                      <a:pt x="3516" y="16259"/>
                    </a:lnTo>
                    <a:lnTo>
                      <a:pt x="3516" y="16259"/>
                    </a:lnTo>
                    <a:lnTo>
                      <a:pt x="3603" y="16391"/>
                    </a:lnTo>
                    <a:lnTo>
                      <a:pt x="3735" y="16391"/>
                    </a:lnTo>
                    <a:lnTo>
                      <a:pt x="3735" y="16391"/>
                    </a:lnTo>
                    <a:lnTo>
                      <a:pt x="3867" y="16391"/>
                    </a:lnTo>
                    <a:lnTo>
                      <a:pt x="3867" y="16391"/>
                    </a:lnTo>
                    <a:lnTo>
                      <a:pt x="3911" y="16303"/>
                    </a:lnTo>
                    <a:lnTo>
                      <a:pt x="3999" y="16259"/>
                    </a:lnTo>
                    <a:lnTo>
                      <a:pt x="3999" y="16127"/>
                    </a:lnTo>
                    <a:lnTo>
                      <a:pt x="3955" y="16039"/>
                    </a:lnTo>
                    <a:lnTo>
                      <a:pt x="3955" y="16039"/>
                    </a:lnTo>
                    <a:lnTo>
                      <a:pt x="3472" y="15028"/>
                    </a:lnTo>
                    <a:lnTo>
                      <a:pt x="3032" y="14018"/>
                    </a:lnTo>
                    <a:lnTo>
                      <a:pt x="2637" y="13007"/>
                    </a:lnTo>
                    <a:lnTo>
                      <a:pt x="2285" y="11953"/>
                    </a:lnTo>
                    <a:lnTo>
                      <a:pt x="2285" y="11953"/>
                    </a:lnTo>
                    <a:lnTo>
                      <a:pt x="2109" y="11425"/>
                    </a:lnTo>
                    <a:lnTo>
                      <a:pt x="2109" y="11425"/>
                    </a:lnTo>
                    <a:lnTo>
                      <a:pt x="1802" y="10502"/>
                    </a:lnTo>
                    <a:lnTo>
                      <a:pt x="1538" y="9536"/>
                    </a:lnTo>
                    <a:lnTo>
                      <a:pt x="1318" y="8569"/>
                    </a:lnTo>
                    <a:lnTo>
                      <a:pt x="1099" y="7602"/>
                    </a:lnTo>
                    <a:lnTo>
                      <a:pt x="1099" y="7602"/>
                    </a:lnTo>
                    <a:lnTo>
                      <a:pt x="1011" y="7075"/>
                    </a:lnTo>
                    <a:lnTo>
                      <a:pt x="1011" y="7075"/>
                    </a:lnTo>
                    <a:lnTo>
                      <a:pt x="835" y="6064"/>
                    </a:lnTo>
                    <a:lnTo>
                      <a:pt x="703" y="5054"/>
                    </a:lnTo>
                    <a:lnTo>
                      <a:pt x="615" y="3999"/>
                    </a:lnTo>
                    <a:lnTo>
                      <a:pt x="528" y="2989"/>
                    </a:lnTo>
                    <a:lnTo>
                      <a:pt x="528" y="2989"/>
                    </a:lnTo>
                    <a:lnTo>
                      <a:pt x="528" y="2461"/>
                    </a:lnTo>
                    <a:lnTo>
                      <a:pt x="528" y="2461"/>
                    </a:lnTo>
                    <a:lnTo>
                      <a:pt x="484" y="1363"/>
                    </a:lnTo>
                    <a:lnTo>
                      <a:pt x="528" y="264"/>
                    </a:lnTo>
                    <a:lnTo>
                      <a:pt x="528" y="264"/>
                    </a:lnTo>
                    <a:lnTo>
                      <a:pt x="484" y="132"/>
                    </a:lnTo>
                    <a:lnTo>
                      <a:pt x="440" y="88"/>
                    </a:lnTo>
                    <a:lnTo>
                      <a:pt x="352" y="1"/>
                    </a:lnTo>
                    <a:lnTo>
                      <a:pt x="264" y="1"/>
                    </a:lnTo>
                    <a:lnTo>
                      <a:pt x="264" y="1"/>
                    </a:lnTo>
                    <a:lnTo>
                      <a:pt x="264"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2"/>
              <p:cNvSpPr/>
              <p:nvPr/>
            </p:nvSpPr>
            <p:spPr>
              <a:xfrm>
                <a:off x="4296266" y="3022068"/>
                <a:ext cx="114122" cy="778760"/>
              </a:xfrm>
              <a:custGeom>
                <a:rect b="b" l="l" r="r" t="t"/>
                <a:pathLst>
                  <a:path extrusionOk="0" h="17094" w="2505">
                    <a:moveTo>
                      <a:pt x="132" y="1"/>
                    </a:moveTo>
                    <a:lnTo>
                      <a:pt x="44" y="88"/>
                    </a:lnTo>
                    <a:lnTo>
                      <a:pt x="0" y="132"/>
                    </a:lnTo>
                    <a:lnTo>
                      <a:pt x="0" y="264"/>
                    </a:lnTo>
                    <a:lnTo>
                      <a:pt x="0" y="2681"/>
                    </a:lnTo>
                    <a:lnTo>
                      <a:pt x="0" y="3208"/>
                    </a:lnTo>
                    <a:lnTo>
                      <a:pt x="132" y="5405"/>
                    </a:lnTo>
                    <a:lnTo>
                      <a:pt x="308" y="7602"/>
                    </a:lnTo>
                    <a:lnTo>
                      <a:pt x="352" y="8086"/>
                    </a:lnTo>
                    <a:lnTo>
                      <a:pt x="615" y="10019"/>
                    </a:lnTo>
                    <a:lnTo>
                      <a:pt x="923" y="11952"/>
                    </a:lnTo>
                    <a:lnTo>
                      <a:pt x="1011" y="12436"/>
                    </a:lnTo>
                    <a:lnTo>
                      <a:pt x="1494" y="14677"/>
                    </a:lnTo>
                    <a:lnTo>
                      <a:pt x="2021" y="16918"/>
                    </a:lnTo>
                    <a:lnTo>
                      <a:pt x="2065" y="16962"/>
                    </a:lnTo>
                    <a:lnTo>
                      <a:pt x="2109" y="17050"/>
                    </a:lnTo>
                    <a:lnTo>
                      <a:pt x="2197" y="17094"/>
                    </a:lnTo>
                    <a:lnTo>
                      <a:pt x="2329" y="17094"/>
                    </a:lnTo>
                    <a:lnTo>
                      <a:pt x="2417" y="17050"/>
                    </a:lnTo>
                    <a:lnTo>
                      <a:pt x="2505" y="16962"/>
                    </a:lnTo>
                    <a:lnTo>
                      <a:pt x="2505" y="16874"/>
                    </a:lnTo>
                    <a:lnTo>
                      <a:pt x="2505" y="16786"/>
                    </a:lnTo>
                    <a:lnTo>
                      <a:pt x="1977" y="14633"/>
                    </a:lnTo>
                    <a:lnTo>
                      <a:pt x="1538" y="12480"/>
                    </a:lnTo>
                    <a:lnTo>
                      <a:pt x="1450" y="11996"/>
                    </a:lnTo>
                    <a:lnTo>
                      <a:pt x="1143" y="10063"/>
                    </a:lnTo>
                    <a:lnTo>
                      <a:pt x="879" y="8130"/>
                    </a:lnTo>
                    <a:lnTo>
                      <a:pt x="835" y="7646"/>
                    </a:lnTo>
                    <a:lnTo>
                      <a:pt x="615" y="5449"/>
                    </a:lnTo>
                    <a:lnTo>
                      <a:pt x="527" y="3208"/>
                    </a:lnTo>
                    <a:lnTo>
                      <a:pt x="483" y="2725"/>
                    </a:lnTo>
                    <a:lnTo>
                      <a:pt x="483" y="264"/>
                    </a:lnTo>
                    <a:lnTo>
                      <a:pt x="483" y="132"/>
                    </a:lnTo>
                    <a:lnTo>
                      <a:pt x="439" y="88"/>
                    </a:lnTo>
                    <a:lnTo>
                      <a:pt x="352" y="1"/>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2"/>
              <p:cNvSpPr/>
              <p:nvPr/>
            </p:nvSpPr>
            <p:spPr>
              <a:xfrm>
                <a:off x="4296266" y="3022068"/>
                <a:ext cx="114122" cy="778760"/>
              </a:xfrm>
              <a:custGeom>
                <a:rect b="b" l="l" r="r" t="t"/>
                <a:pathLst>
                  <a:path extrusionOk="0" fill="none" h="17094" w="2505">
                    <a:moveTo>
                      <a:pt x="264" y="1"/>
                    </a:moveTo>
                    <a:lnTo>
                      <a:pt x="264" y="1"/>
                    </a:lnTo>
                    <a:lnTo>
                      <a:pt x="132" y="1"/>
                    </a:lnTo>
                    <a:lnTo>
                      <a:pt x="44" y="88"/>
                    </a:lnTo>
                    <a:lnTo>
                      <a:pt x="0" y="132"/>
                    </a:lnTo>
                    <a:lnTo>
                      <a:pt x="0" y="264"/>
                    </a:lnTo>
                    <a:lnTo>
                      <a:pt x="0" y="264"/>
                    </a:lnTo>
                    <a:lnTo>
                      <a:pt x="0" y="2681"/>
                    </a:lnTo>
                    <a:lnTo>
                      <a:pt x="0" y="2681"/>
                    </a:lnTo>
                    <a:lnTo>
                      <a:pt x="0" y="3208"/>
                    </a:lnTo>
                    <a:lnTo>
                      <a:pt x="0" y="3208"/>
                    </a:lnTo>
                    <a:lnTo>
                      <a:pt x="132" y="5405"/>
                    </a:lnTo>
                    <a:lnTo>
                      <a:pt x="308" y="7602"/>
                    </a:lnTo>
                    <a:lnTo>
                      <a:pt x="308" y="7602"/>
                    </a:lnTo>
                    <a:lnTo>
                      <a:pt x="352" y="8086"/>
                    </a:lnTo>
                    <a:lnTo>
                      <a:pt x="352" y="8086"/>
                    </a:lnTo>
                    <a:lnTo>
                      <a:pt x="615" y="10019"/>
                    </a:lnTo>
                    <a:lnTo>
                      <a:pt x="923" y="11952"/>
                    </a:lnTo>
                    <a:lnTo>
                      <a:pt x="923" y="11952"/>
                    </a:lnTo>
                    <a:lnTo>
                      <a:pt x="1011" y="12436"/>
                    </a:lnTo>
                    <a:lnTo>
                      <a:pt x="1011" y="12436"/>
                    </a:lnTo>
                    <a:lnTo>
                      <a:pt x="1494" y="14677"/>
                    </a:lnTo>
                    <a:lnTo>
                      <a:pt x="2021" y="16918"/>
                    </a:lnTo>
                    <a:lnTo>
                      <a:pt x="2021" y="16918"/>
                    </a:lnTo>
                    <a:lnTo>
                      <a:pt x="2065" y="16962"/>
                    </a:lnTo>
                    <a:lnTo>
                      <a:pt x="2109" y="17050"/>
                    </a:lnTo>
                    <a:lnTo>
                      <a:pt x="2197" y="17094"/>
                    </a:lnTo>
                    <a:lnTo>
                      <a:pt x="2285" y="17094"/>
                    </a:lnTo>
                    <a:lnTo>
                      <a:pt x="2285" y="17094"/>
                    </a:lnTo>
                    <a:lnTo>
                      <a:pt x="2329" y="17094"/>
                    </a:lnTo>
                    <a:lnTo>
                      <a:pt x="2329" y="17094"/>
                    </a:lnTo>
                    <a:lnTo>
                      <a:pt x="2417" y="17050"/>
                    </a:lnTo>
                    <a:lnTo>
                      <a:pt x="2505" y="16962"/>
                    </a:lnTo>
                    <a:lnTo>
                      <a:pt x="2505" y="16874"/>
                    </a:lnTo>
                    <a:lnTo>
                      <a:pt x="2505" y="16786"/>
                    </a:lnTo>
                    <a:lnTo>
                      <a:pt x="2505" y="16786"/>
                    </a:lnTo>
                    <a:lnTo>
                      <a:pt x="1977" y="14633"/>
                    </a:lnTo>
                    <a:lnTo>
                      <a:pt x="1538" y="12480"/>
                    </a:lnTo>
                    <a:lnTo>
                      <a:pt x="1538" y="12480"/>
                    </a:lnTo>
                    <a:lnTo>
                      <a:pt x="1450" y="11996"/>
                    </a:lnTo>
                    <a:lnTo>
                      <a:pt x="1450" y="11996"/>
                    </a:lnTo>
                    <a:lnTo>
                      <a:pt x="1143" y="10063"/>
                    </a:lnTo>
                    <a:lnTo>
                      <a:pt x="879" y="8130"/>
                    </a:lnTo>
                    <a:lnTo>
                      <a:pt x="879" y="8130"/>
                    </a:lnTo>
                    <a:lnTo>
                      <a:pt x="835" y="7646"/>
                    </a:lnTo>
                    <a:lnTo>
                      <a:pt x="835" y="7646"/>
                    </a:lnTo>
                    <a:lnTo>
                      <a:pt x="615" y="5449"/>
                    </a:lnTo>
                    <a:lnTo>
                      <a:pt x="527" y="3208"/>
                    </a:lnTo>
                    <a:lnTo>
                      <a:pt x="527" y="3208"/>
                    </a:lnTo>
                    <a:lnTo>
                      <a:pt x="483" y="2725"/>
                    </a:lnTo>
                    <a:lnTo>
                      <a:pt x="483" y="2725"/>
                    </a:lnTo>
                    <a:lnTo>
                      <a:pt x="483" y="264"/>
                    </a:lnTo>
                    <a:lnTo>
                      <a:pt x="483" y="264"/>
                    </a:lnTo>
                    <a:lnTo>
                      <a:pt x="483" y="132"/>
                    </a:lnTo>
                    <a:lnTo>
                      <a:pt x="439" y="88"/>
                    </a:lnTo>
                    <a:lnTo>
                      <a:pt x="352" y="1"/>
                    </a:lnTo>
                    <a:lnTo>
                      <a:pt x="264" y="1"/>
                    </a:lnTo>
                    <a:lnTo>
                      <a:pt x="264" y="1"/>
                    </a:lnTo>
                    <a:lnTo>
                      <a:pt x="264"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2"/>
              <p:cNvSpPr/>
              <p:nvPr/>
            </p:nvSpPr>
            <p:spPr>
              <a:xfrm>
                <a:off x="3637642" y="2903937"/>
                <a:ext cx="316351" cy="32118"/>
              </a:xfrm>
              <a:custGeom>
                <a:rect b="b" l="l" r="r" t="t"/>
                <a:pathLst>
                  <a:path extrusionOk="0" h="705" w="6944">
                    <a:moveTo>
                      <a:pt x="220" y="1"/>
                    </a:moveTo>
                    <a:lnTo>
                      <a:pt x="132" y="45"/>
                    </a:lnTo>
                    <a:lnTo>
                      <a:pt x="88" y="89"/>
                    </a:lnTo>
                    <a:lnTo>
                      <a:pt x="0" y="177"/>
                    </a:lnTo>
                    <a:lnTo>
                      <a:pt x="0" y="265"/>
                    </a:lnTo>
                    <a:lnTo>
                      <a:pt x="0" y="353"/>
                    </a:lnTo>
                    <a:lnTo>
                      <a:pt x="44" y="440"/>
                    </a:lnTo>
                    <a:lnTo>
                      <a:pt x="132" y="484"/>
                    </a:lnTo>
                    <a:lnTo>
                      <a:pt x="220" y="528"/>
                    </a:lnTo>
                    <a:lnTo>
                      <a:pt x="1143" y="528"/>
                    </a:lnTo>
                    <a:lnTo>
                      <a:pt x="1626" y="572"/>
                    </a:lnTo>
                    <a:lnTo>
                      <a:pt x="4131" y="616"/>
                    </a:lnTo>
                    <a:lnTo>
                      <a:pt x="4658" y="660"/>
                    </a:lnTo>
                    <a:lnTo>
                      <a:pt x="6679" y="704"/>
                    </a:lnTo>
                    <a:lnTo>
                      <a:pt x="6811" y="660"/>
                    </a:lnTo>
                    <a:lnTo>
                      <a:pt x="6855" y="616"/>
                    </a:lnTo>
                    <a:lnTo>
                      <a:pt x="6943" y="572"/>
                    </a:lnTo>
                    <a:lnTo>
                      <a:pt x="6943" y="440"/>
                    </a:lnTo>
                    <a:lnTo>
                      <a:pt x="6943" y="353"/>
                    </a:lnTo>
                    <a:lnTo>
                      <a:pt x="6899" y="265"/>
                    </a:lnTo>
                    <a:lnTo>
                      <a:pt x="6811" y="221"/>
                    </a:lnTo>
                    <a:lnTo>
                      <a:pt x="6723" y="177"/>
                    </a:lnTo>
                    <a:lnTo>
                      <a:pt x="4614" y="133"/>
                    </a:lnTo>
                    <a:lnTo>
                      <a:pt x="4131" y="133"/>
                    </a:lnTo>
                    <a:lnTo>
                      <a:pt x="1626" y="45"/>
                    </a:lnTo>
                    <a:lnTo>
                      <a:pt x="1143" y="45"/>
                    </a:lnTo>
                    <a:lnTo>
                      <a:pt x="264" y="1"/>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2"/>
              <p:cNvSpPr/>
              <p:nvPr/>
            </p:nvSpPr>
            <p:spPr>
              <a:xfrm>
                <a:off x="3637642" y="2903937"/>
                <a:ext cx="316351" cy="32118"/>
              </a:xfrm>
              <a:custGeom>
                <a:rect b="b" l="l" r="r" t="t"/>
                <a:pathLst>
                  <a:path extrusionOk="0" fill="none" h="705" w="6944">
                    <a:moveTo>
                      <a:pt x="220" y="1"/>
                    </a:moveTo>
                    <a:lnTo>
                      <a:pt x="220" y="1"/>
                    </a:lnTo>
                    <a:lnTo>
                      <a:pt x="132" y="45"/>
                    </a:lnTo>
                    <a:lnTo>
                      <a:pt x="88" y="89"/>
                    </a:lnTo>
                    <a:lnTo>
                      <a:pt x="0" y="177"/>
                    </a:lnTo>
                    <a:lnTo>
                      <a:pt x="0" y="265"/>
                    </a:lnTo>
                    <a:lnTo>
                      <a:pt x="0" y="265"/>
                    </a:lnTo>
                    <a:lnTo>
                      <a:pt x="0" y="353"/>
                    </a:lnTo>
                    <a:lnTo>
                      <a:pt x="44" y="440"/>
                    </a:lnTo>
                    <a:lnTo>
                      <a:pt x="132" y="484"/>
                    </a:lnTo>
                    <a:lnTo>
                      <a:pt x="220" y="528"/>
                    </a:lnTo>
                    <a:lnTo>
                      <a:pt x="1143" y="528"/>
                    </a:lnTo>
                    <a:lnTo>
                      <a:pt x="1626" y="572"/>
                    </a:lnTo>
                    <a:lnTo>
                      <a:pt x="4131" y="616"/>
                    </a:lnTo>
                    <a:lnTo>
                      <a:pt x="4658" y="660"/>
                    </a:lnTo>
                    <a:lnTo>
                      <a:pt x="6679" y="704"/>
                    </a:lnTo>
                    <a:lnTo>
                      <a:pt x="6679" y="704"/>
                    </a:lnTo>
                    <a:lnTo>
                      <a:pt x="6679" y="704"/>
                    </a:lnTo>
                    <a:lnTo>
                      <a:pt x="6811" y="660"/>
                    </a:lnTo>
                    <a:lnTo>
                      <a:pt x="6855" y="616"/>
                    </a:lnTo>
                    <a:lnTo>
                      <a:pt x="6943" y="572"/>
                    </a:lnTo>
                    <a:lnTo>
                      <a:pt x="6943" y="440"/>
                    </a:lnTo>
                    <a:lnTo>
                      <a:pt x="6943" y="440"/>
                    </a:lnTo>
                    <a:lnTo>
                      <a:pt x="6943" y="353"/>
                    </a:lnTo>
                    <a:lnTo>
                      <a:pt x="6899" y="265"/>
                    </a:lnTo>
                    <a:lnTo>
                      <a:pt x="6811" y="221"/>
                    </a:lnTo>
                    <a:lnTo>
                      <a:pt x="6723" y="177"/>
                    </a:lnTo>
                    <a:lnTo>
                      <a:pt x="4614" y="133"/>
                    </a:lnTo>
                    <a:lnTo>
                      <a:pt x="4131" y="133"/>
                    </a:lnTo>
                    <a:lnTo>
                      <a:pt x="1626" y="45"/>
                    </a:lnTo>
                    <a:lnTo>
                      <a:pt x="1143" y="45"/>
                    </a:lnTo>
                    <a:lnTo>
                      <a:pt x="264" y="1"/>
                    </a:lnTo>
                    <a:lnTo>
                      <a:pt x="264" y="1"/>
                    </a:lnTo>
                    <a:lnTo>
                      <a:pt x="220"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2"/>
              <p:cNvSpPr/>
              <p:nvPr/>
            </p:nvSpPr>
            <p:spPr>
              <a:xfrm>
                <a:off x="3633633" y="2667722"/>
                <a:ext cx="286329" cy="74122"/>
              </a:xfrm>
              <a:custGeom>
                <a:rect b="b" l="l" r="r" t="t"/>
                <a:pathLst>
                  <a:path extrusionOk="0" h="1627" w="6285">
                    <a:moveTo>
                      <a:pt x="5977" y="1"/>
                    </a:moveTo>
                    <a:lnTo>
                      <a:pt x="4922" y="221"/>
                    </a:lnTo>
                    <a:lnTo>
                      <a:pt x="4439" y="309"/>
                    </a:lnTo>
                    <a:lnTo>
                      <a:pt x="1978" y="792"/>
                    </a:lnTo>
                    <a:lnTo>
                      <a:pt x="1451" y="880"/>
                    </a:lnTo>
                    <a:lnTo>
                      <a:pt x="176" y="1143"/>
                    </a:lnTo>
                    <a:lnTo>
                      <a:pt x="88" y="1187"/>
                    </a:lnTo>
                    <a:lnTo>
                      <a:pt x="44" y="1231"/>
                    </a:lnTo>
                    <a:lnTo>
                      <a:pt x="0" y="1319"/>
                    </a:lnTo>
                    <a:lnTo>
                      <a:pt x="0" y="1451"/>
                    </a:lnTo>
                    <a:lnTo>
                      <a:pt x="0" y="1495"/>
                    </a:lnTo>
                    <a:lnTo>
                      <a:pt x="88" y="1583"/>
                    </a:lnTo>
                    <a:lnTo>
                      <a:pt x="132" y="1627"/>
                    </a:lnTo>
                    <a:lnTo>
                      <a:pt x="264" y="1627"/>
                    </a:lnTo>
                    <a:lnTo>
                      <a:pt x="1407" y="1407"/>
                    </a:lnTo>
                    <a:lnTo>
                      <a:pt x="1934" y="1319"/>
                    </a:lnTo>
                    <a:lnTo>
                      <a:pt x="4351" y="836"/>
                    </a:lnTo>
                    <a:lnTo>
                      <a:pt x="4878" y="748"/>
                    </a:lnTo>
                    <a:lnTo>
                      <a:pt x="6064" y="484"/>
                    </a:lnTo>
                    <a:lnTo>
                      <a:pt x="6152" y="440"/>
                    </a:lnTo>
                    <a:lnTo>
                      <a:pt x="6240" y="396"/>
                    </a:lnTo>
                    <a:lnTo>
                      <a:pt x="6284" y="309"/>
                    </a:lnTo>
                    <a:lnTo>
                      <a:pt x="6284" y="221"/>
                    </a:lnTo>
                    <a:lnTo>
                      <a:pt x="6240" y="133"/>
                    </a:lnTo>
                    <a:lnTo>
                      <a:pt x="6196" y="45"/>
                    </a:lnTo>
                    <a:lnTo>
                      <a:pt x="6108" y="1"/>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2"/>
              <p:cNvSpPr/>
              <p:nvPr/>
            </p:nvSpPr>
            <p:spPr>
              <a:xfrm>
                <a:off x="3633633" y="2667722"/>
                <a:ext cx="286329" cy="74122"/>
              </a:xfrm>
              <a:custGeom>
                <a:rect b="b" l="l" r="r" t="t"/>
                <a:pathLst>
                  <a:path extrusionOk="0" fill="none" h="1627" w="6285">
                    <a:moveTo>
                      <a:pt x="6020" y="1"/>
                    </a:moveTo>
                    <a:lnTo>
                      <a:pt x="6020" y="1"/>
                    </a:lnTo>
                    <a:lnTo>
                      <a:pt x="5977" y="1"/>
                    </a:lnTo>
                    <a:lnTo>
                      <a:pt x="4922" y="221"/>
                    </a:lnTo>
                    <a:lnTo>
                      <a:pt x="4439" y="309"/>
                    </a:lnTo>
                    <a:lnTo>
                      <a:pt x="1978" y="792"/>
                    </a:lnTo>
                    <a:lnTo>
                      <a:pt x="1451" y="880"/>
                    </a:lnTo>
                    <a:lnTo>
                      <a:pt x="176" y="1143"/>
                    </a:lnTo>
                    <a:lnTo>
                      <a:pt x="176" y="1143"/>
                    </a:lnTo>
                    <a:lnTo>
                      <a:pt x="88" y="1187"/>
                    </a:lnTo>
                    <a:lnTo>
                      <a:pt x="44" y="1231"/>
                    </a:lnTo>
                    <a:lnTo>
                      <a:pt x="0" y="1319"/>
                    </a:lnTo>
                    <a:lnTo>
                      <a:pt x="0" y="1451"/>
                    </a:lnTo>
                    <a:lnTo>
                      <a:pt x="0" y="1451"/>
                    </a:lnTo>
                    <a:lnTo>
                      <a:pt x="0" y="1495"/>
                    </a:lnTo>
                    <a:lnTo>
                      <a:pt x="88" y="1583"/>
                    </a:lnTo>
                    <a:lnTo>
                      <a:pt x="132" y="1627"/>
                    </a:lnTo>
                    <a:lnTo>
                      <a:pt x="220" y="1627"/>
                    </a:lnTo>
                    <a:lnTo>
                      <a:pt x="220" y="1627"/>
                    </a:lnTo>
                    <a:lnTo>
                      <a:pt x="264" y="1627"/>
                    </a:lnTo>
                    <a:lnTo>
                      <a:pt x="1407" y="1407"/>
                    </a:lnTo>
                    <a:lnTo>
                      <a:pt x="1934" y="1319"/>
                    </a:lnTo>
                    <a:lnTo>
                      <a:pt x="4351" y="836"/>
                    </a:lnTo>
                    <a:lnTo>
                      <a:pt x="4878" y="748"/>
                    </a:lnTo>
                    <a:lnTo>
                      <a:pt x="6064" y="484"/>
                    </a:lnTo>
                    <a:lnTo>
                      <a:pt x="6064" y="484"/>
                    </a:lnTo>
                    <a:lnTo>
                      <a:pt x="6152" y="440"/>
                    </a:lnTo>
                    <a:lnTo>
                      <a:pt x="6240" y="396"/>
                    </a:lnTo>
                    <a:lnTo>
                      <a:pt x="6284" y="309"/>
                    </a:lnTo>
                    <a:lnTo>
                      <a:pt x="6284" y="221"/>
                    </a:lnTo>
                    <a:lnTo>
                      <a:pt x="6284" y="221"/>
                    </a:lnTo>
                    <a:lnTo>
                      <a:pt x="6240" y="133"/>
                    </a:lnTo>
                    <a:lnTo>
                      <a:pt x="6196" y="45"/>
                    </a:lnTo>
                    <a:lnTo>
                      <a:pt x="6108" y="1"/>
                    </a:lnTo>
                    <a:lnTo>
                      <a:pt x="6020"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2"/>
              <p:cNvSpPr/>
              <p:nvPr/>
            </p:nvSpPr>
            <p:spPr>
              <a:xfrm>
                <a:off x="4396356" y="2621709"/>
                <a:ext cx="910877" cy="102140"/>
              </a:xfrm>
              <a:custGeom>
                <a:rect b="b" l="l" r="r" t="t"/>
                <a:pathLst>
                  <a:path extrusionOk="0" h="2242" w="19994">
                    <a:moveTo>
                      <a:pt x="5976" y="0"/>
                    </a:moveTo>
                    <a:lnTo>
                      <a:pt x="5449" y="44"/>
                    </a:lnTo>
                    <a:lnTo>
                      <a:pt x="3735" y="88"/>
                    </a:lnTo>
                    <a:lnTo>
                      <a:pt x="1977" y="220"/>
                    </a:lnTo>
                    <a:lnTo>
                      <a:pt x="1494" y="264"/>
                    </a:lnTo>
                    <a:lnTo>
                      <a:pt x="220" y="396"/>
                    </a:lnTo>
                    <a:lnTo>
                      <a:pt x="132" y="396"/>
                    </a:lnTo>
                    <a:lnTo>
                      <a:pt x="88" y="484"/>
                    </a:lnTo>
                    <a:lnTo>
                      <a:pt x="44" y="572"/>
                    </a:lnTo>
                    <a:lnTo>
                      <a:pt x="0" y="659"/>
                    </a:lnTo>
                    <a:lnTo>
                      <a:pt x="44" y="747"/>
                    </a:lnTo>
                    <a:lnTo>
                      <a:pt x="88" y="835"/>
                    </a:lnTo>
                    <a:lnTo>
                      <a:pt x="176" y="879"/>
                    </a:lnTo>
                    <a:lnTo>
                      <a:pt x="308" y="879"/>
                    </a:lnTo>
                    <a:lnTo>
                      <a:pt x="1494" y="747"/>
                    </a:lnTo>
                    <a:lnTo>
                      <a:pt x="1977" y="703"/>
                    </a:lnTo>
                    <a:lnTo>
                      <a:pt x="3735" y="572"/>
                    </a:lnTo>
                    <a:lnTo>
                      <a:pt x="5493" y="528"/>
                    </a:lnTo>
                    <a:lnTo>
                      <a:pt x="8129" y="528"/>
                    </a:lnTo>
                    <a:lnTo>
                      <a:pt x="9799" y="615"/>
                    </a:lnTo>
                    <a:lnTo>
                      <a:pt x="10326" y="659"/>
                    </a:lnTo>
                    <a:lnTo>
                      <a:pt x="12392" y="879"/>
                    </a:lnTo>
                    <a:lnTo>
                      <a:pt x="14457" y="1143"/>
                    </a:lnTo>
                    <a:lnTo>
                      <a:pt x="14940" y="1231"/>
                    </a:lnTo>
                    <a:lnTo>
                      <a:pt x="16478" y="1494"/>
                    </a:lnTo>
                    <a:lnTo>
                      <a:pt x="17972" y="1802"/>
                    </a:lnTo>
                    <a:lnTo>
                      <a:pt x="18499" y="1934"/>
                    </a:lnTo>
                    <a:lnTo>
                      <a:pt x="19686" y="2241"/>
                    </a:lnTo>
                    <a:lnTo>
                      <a:pt x="19730" y="2241"/>
                    </a:lnTo>
                    <a:lnTo>
                      <a:pt x="19818" y="2197"/>
                    </a:lnTo>
                    <a:lnTo>
                      <a:pt x="19906" y="2197"/>
                    </a:lnTo>
                    <a:lnTo>
                      <a:pt x="19949" y="2109"/>
                    </a:lnTo>
                    <a:lnTo>
                      <a:pt x="19993" y="2066"/>
                    </a:lnTo>
                    <a:lnTo>
                      <a:pt x="19993" y="1934"/>
                    </a:lnTo>
                    <a:lnTo>
                      <a:pt x="19949" y="1846"/>
                    </a:lnTo>
                    <a:lnTo>
                      <a:pt x="19906" y="1802"/>
                    </a:lnTo>
                    <a:lnTo>
                      <a:pt x="19818" y="1758"/>
                    </a:lnTo>
                    <a:lnTo>
                      <a:pt x="18412" y="1406"/>
                    </a:lnTo>
                    <a:lnTo>
                      <a:pt x="17884" y="1275"/>
                    </a:lnTo>
                    <a:lnTo>
                      <a:pt x="16390" y="967"/>
                    </a:lnTo>
                    <a:lnTo>
                      <a:pt x="14896" y="703"/>
                    </a:lnTo>
                    <a:lnTo>
                      <a:pt x="14369" y="615"/>
                    </a:lnTo>
                    <a:lnTo>
                      <a:pt x="12348" y="352"/>
                    </a:lnTo>
                    <a:lnTo>
                      <a:pt x="10282" y="176"/>
                    </a:lnTo>
                    <a:lnTo>
                      <a:pt x="9755" y="132"/>
                    </a:lnTo>
                    <a:lnTo>
                      <a:pt x="8085" y="44"/>
                    </a:lnTo>
                    <a:lnTo>
                      <a:pt x="6416" y="0"/>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2"/>
              <p:cNvSpPr/>
              <p:nvPr/>
            </p:nvSpPr>
            <p:spPr>
              <a:xfrm>
                <a:off x="4396356" y="2621709"/>
                <a:ext cx="910877" cy="102140"/>
              </a:xfrm>
              <a:custGeom>
                <a:rect b="b" l="l" r="r" t="t"/>
                <a:pathLst>
                  <a:path extrusionOk="0" fill="none" h="2242" w="19994">
                    <a:moveTo>
                      <a:pt x="6416" y="0"/>
                    </a:moveTo>
                    <a:lnTo>
                      <a:pt x="6416" y="0"/>
                    </a:lnTo>
                    <a:lnTo>
                      <a:pt x="5976" y="0"/>
                    </a:lnTo>
                    <a:lnTo>
                      <a:pt x="5976" y="0"/>
                    </a:lnTo>
                    <a:lnTo>
                      <a:pt x="5449" y="44"/>
                    </a:lnTo>
                    <a:lnTo>
                      <a:pt x="5449" y="44"/>
                    </a:lnTo>
                    <a:lnTo>
                      <a:pt x="3735" y="88"/>
                    </a:lnTo>
                    <a:lnTo>
                      <a:pt x="1977" y="220"/>
                    </a:lnTo>
                    <a:lnTo>
                      <a:pt x="1977" y="220"/>
                    </a:lnTo>
                    <a:lnTo>
                      <a:pt x="1494" y="264"/>
                    </a:lnTo>
                    <a:lnTo>
                      <a:pt x="1494" y="264"/>
                    </a:lnTo>
                    <a:lnTo>
                      <a:pt x="220" y="396"/>
                    </a:lnTo>
                    <a:lnTo>
                      <a:pt x="220" y="396"/>
                    </a:lnTo>
                    <a:lnTo>
                      <a:pt x="132" y="396"/>
                    </a:lnTo>
                    <a:lnTo>
                      <a:pt x="88" y="484"/>
                    </a:lnTo>
                    <a:lnTo>
                      <a:pt x="44" y="572"/>
                    </a:lnTo>
                    <a:lnTo>
                      <a:pt x="0" y="659"/>
                    </a:lnTo>
                    <a:lnTo>
                      <a:pt x="0" y="659"/>
                    </a:lnTo>
                    <a:lnTo>
                      <a:pt x="44" y="747"/>
                    </a:lnTo>
                    <a:lnTo>
                      <a:pt x="88" y="835"/>
                    </a:lnTo>
                    <a:lnTo>
                      <a:pt x="176" y="879"/>
                    </a:lnTo>
                    <a:lnTo>
                      <a:pt x="264" y="879"/>
                    </a:lnTo>
                    <a:lnTo>
                      <a:pt x="264" y="879"/>
                    </a:lnTo>
                    <a:lnTo>
                      <a:pt x="308" y="879"/>
                    </a:lnTo>
                    <a:lnTo>
                      <a:pt x="308" y="879"/>
                    </a:lnTo>
                    <a:lnTo>
                      <a:pt x="1494" y="747"/>
                    </a:lnTo>
                    <a:lnTo>
                      <a:pt x="1494" y="747"/>
                    </a:lnTo>
                    <a:lnTo>
                      <a:pt x="1977" y="703"/>
                    </a:lnTo>
                    <a:lnTo>
                      <a:pt x="1977" y="703"/>
                    </a:lnTo>
                    <a:lnTo>
                      <a:pt x="3735" y="572"/>
                    </a:lnTo>
                    <a:lnTo>
                      <a:pt x="5493" y="528"/>
                    </a:lnTo>
                    <a:lnTo>
                      <a:pt x="5493" y="528"/>
                    </a:lnTo>
                    <a:lnTo>
                      <a:pt x="5976" y="528"/>
                    </a:lnTo>
                    <a:lnTo>
                      <a:pt x="5976" y="528"/>
                    </a:lnTo>
                    <a:lnTo>
                      <a:pt x="6416" y="528"/>
                    </a:lnTo>
                    <a:lnTo>
                      <a:pt x="6416" y="528"/>
                    </a:lnTo>
                    <a:lnTo>
                      <a:pt x="8129" y="528"/>
                    </a:lnTo>
                    <a:lnTo>
                      <a:pt x="9799" y="615"/>
                    </a:lnTo>
                    <a:lnTo>
                      <a:pt x="9799" y="615"/>
                    </a:lnTo>
                    <a:lnTo>
                      <a:pt x="10326" y="659"/>
                    </a:lnTo>
                    <a:lnTo>
                      <a:pt x="10326" y="659"/>
                    </a:lnTo>
                    <a:lnTo>
                      <a:pt x="12392" y="879"/>
                    </a:lnTo>
                    <a:lnTo>
                      <a:pt x="14457" y="1143"/>
                    </a:lnTo>
                    <a:lnTo>
                      <a:pt x="14457" y="1143"/>
                    </a:lnTo>
                    <a:lnTo>
                      <a:pt x="14940" y="1231"/>
                    </a:lnTo>
                    <a:lnTo>
                      <a:pt x="14940" y="1231"/>
                    </a:lnTo>
                    <a:lnTo>
                      <a:pt x="16478" y="1494"/>
                    </a:lnTo>
                    <a:lnTo>
                      <a:pt x="17972" y="1802"/>
                    </a:lnTo>
                    <a:lnTo>
                      <a:pt x="17972" y="1802"/>
                    </a:lnTo>
                    <a:lnTo>
                      <a:pt x="18499" y="1934"/>
                    </a:lnTo>
                    <a:lnTo>
                      <a:pt x="18499" y="1934"/>
                    </a:lnTo>
                    <a:lnTo>
                      <a:pt x="19686" y="2241"/>
                    </a:lnTo>
                    <a:lnTo>
                      <a:pt x="19686" y="2241"/>
                    </a:lnTo>
                    <a:lnTo>
                      <a:pt x="19730" y="2241"/>
                    </a:lnTo>
                    <a:lnTo>
                      <a:pt x="19730" y="2241"/>
                    </a:lnTo>
                    <a:lnTo>
                      <a:pt x="19818" y="2197"/>
                    </a:lnTo>
                    <a:lnTo>
                      <a:pt x="19906" y="2197"/>
                    </a:lnTo>
                    <a:lnTo>
                      <a:pt x="19949" y="2109"/>
                    </a:lnTo>
                    <a:lnTo>
                      <a:pt x="19993" y="2066"/>
                    </a:lnTo>
                    <a:lnTo>
                      <a:pt x="19993" y="2066"/>
                    </a:lnTo>
                    <a:lnTo>
                      <a:pt x="19993" y="1934"/>
                    </a:lnTo>
                    <a:lnTo>
                      <a:pt x="19949" y="1846"/>
                    </a:lnTo>
                    <a:lnTo>
                      <a:pt x="19906" y="1802"/>
                    </a:lnTo>
                    <a:lnTo>
                      <a:pt x="19818" y="1758"/>
                    </a:lnTo>
                    <a:lnTo>
                      <a:pt x="19818" y="1758"/>
                    </a:lnTo>
                    <a:lnTo>
                      <a:pt x="18412" y="1406"/>
                    </a:lnTo>
                    <a:lnTo>
                      <a:pt x="18412" y="1406"/>
                    </a:lnTo>
                    <a:lnTo>
                      <a:pt x="17884" y="1275"/>
                    </a:lnTo>
                    <a:lnTo>
                      <a:pt x="17884" y="1275"/>
                    </a:lnTo>
                    <a:lnTo>
                      <a:pt x="16390" y="967"/>
                    </a:lnTo>
                    <a:lnTo>
                      <a:pt x="14896" y="703"/>
                    </a:lnTo>
                    <a:lnTo>
                      <a:pt x="14896" y="703"/>
                    </a:lnTo>
                    <a:lnTo>
                      <a:pt x="14369" y="615"/>
                    </a:lnTo>
                    <a:lnTo>
                      <a:pt x="14369" y="615"/>
                    </a:lnTo>
                    <a:lnTo>
                      <a:pt x="12348" y="352"/>
                    </a:lnTo>
                    <a:lnTo>
                      <a:pt x="10282" y="176"/>
                    </a:lnTo>
                    <a:lnTo>
                      <a:pt x="10282" y="176"/>
                    </a:lnTo>
                    <a:lnTo>
                      <a:pt x="9755" y="132"/>
                    </a:lnTo>
                    <a:lnTo>
                      <a:pt x="9755" y="132"/>
                    </a:lnTo>
                    <a:lnTo>
                      <a:pt x="8085" y="44"/>
                    </a:lnTo>
                    <a:lnTo>
                      <a:pt x="6416" y="0"/>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2"/>
              <p:cNvSpPr/>
              <p:nvPr/>
            </p:nvSpPr>
            <p:spPr>
              <a:xfrm>
                <a:off x="4398361" y="2873915"/>
                <a:ext cx="924863" cy="36082"/>
              </a:xfrm>
              <a:custGeom>
                <a:rect b="b" l="l" r="r" t="t"/>
                <a:pathLst>
                  <a:path extrusionOk="0" h="792" w="20301">
                    <a:moveTo>
                      <a:pt x="18675" y="1"/>
                    </a:moveTo>
                    <a:lnTo>
                      <a:pt x="18192" y="45"/>
                    </a:lnTo>
                    <a:lnTo>
                      <a:pt x="15248" y="89"/>
                    </a:lnTo>
                    <a:lnTo>
                      <a:pt x="14764" y="89"/>
                    </a:lnTo>
                    <a:lnTo>
                      <a:pt x="10590" y="133"/>
                    </a:lnTo>
                    <a:lnTo>
                      <a:pt x="10063" y="133"/>
                    </a:lnTo>
                    <a:lnTo>
                      <a:pt x="6108" y="221"/>
                    </a:lnTo>
                    <a:lnTo>
                      <a:pt x="5625" y="221"/>
                    </a:lnTo>
                    <a:lnTo>
                      <a:pt x="2065" y="265"/>
                    </a:lnTo>
                    <a:lnTo>
                      <a:pt x="1582" y="308"/>
                    </a:lnTo>
                    <a:lnTo>
                      <a:pt x="176" y="308"/>
                    </a:lnTo>
                    <a:lnTo>
                      <a:pt x="88" y="396"/>
                    </a:lnTo>
                    <a:lnTo>
                      <a:pt x="44" y="484"/>
                    </a:lnTo>
                    <a:lnTo>
                      <a:pt x="0" y="572"/>
                    </a:lnTo>
                    <a:lnTo>
                      <a:pt x="44" y="660"/>
                    </a:lnTo>
                    <a:lnTo>
                      <a:pt x="88" y="748"/>
                    </a:lnTo>
                    <a:lnTo>
                      <a:pt x="176" y="792"/>
                    </a:lnTo>
                    <a:lnTo>
                      <a:pt x="2065" y="792"/>
                    </a:lnTo>
                    <a:lnTo>
                      <a:pt x="5625" y="704"/>
                    </a:lnTo>
                    <a:lnTo>
                      <a:pt x="6108" y="704"/>
                    </a:lnTo>
                    <a:lnTo>
                      <a:pt x="10107" y="660"/>
                    </a:lnTo>
                    <a:lnTo>
                      <a:pt x="10590" y="660"/>
                    </a:lnTo>
                    <a:lnTo>
                      <a:pt x="14764" y="572"/>
                    </a:lnTo>
                    <a:lnTo>
                      <a:pt x="15248" y="572"/>
                    </a:lnTo>
                    <a:lnTo>
                      <a:pt x="18192" y="528"/>
                    </a:lnTo>
                    <a:lnTo>
                      <a:pt x="18719" y="528"/>
                    </a:lnTo>
                    <a:lnTo>
                      <a:pt x="20037" y="484"/>
                    </a:lnTo>
                    <a:lnTo>
                      <a:pt x="20125" y="484"/>
                    </a:lnTo>
                    <a:lnTo>
                      <a:pt x="20213" y="440"/>
                    </a:lnTo>
                    <a:lnTo>
                      <a:pt x="20257" y="352"/>
                    </a:lnTo>
                    <a:lnTo>
                      <a:pt x="20301" y="221"/>
                    </a:lnTo>
                    <a:lnTo>
                      <a:pt x="20257" y="133"/>
                    </a:lnTo>
                    <a:lnTo>
                      <a:pt x="20213" y="45"/>
                    </a:lnTo>
                    <a:lnTo>
                      <a:pt x="20125" y="1"/>
                    </a:lnTo>
                    <a:close/>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2"/>
              <p:cNvSpPr/>
              <p:nvPr/>
            </p:nvSpPr>
            <p:spPr>
              <a:xfrm>
                <a:off x="4398361" y="2873915"/>
                <a:ext cx="924863" cy="36082"/>
              </a:xfrm>
              <a:custGeom>
                <a:rect b="b" l="l" r="r" t="t"/>
                <a:pathLst>
                  <a:path extrusionOk="0" fill="none" h="792" w="20301">
                    <a:moveTo>
                      <a:pt x="20037" y="1"/>
                    </a:moveTo>
                    <a:lnTo>
                      <a:pt x="20037" y="1"/>
                    </a:lnTo>
                    <a:lnTo>
                      <a:pt x="18675" y="1"/>
                    </a:lnTo>
                    <a:lnTo>
                      <a:pt x="18192" y="45"/>
                    </a:lnTo>
                    <a:lnTo>
                      <a:pt x="15248" y="89"/>
                    </a:lnTo>
                    <a:lnTo>
                      <a:pt x="14764" y="89"/>
                    </a:lnTo>
                    <a:lnTo>
                      <a:pt x="10590" y="133"/>
                    </a:lnTo>
                    <a:lnTo>
                      <a:pt x="10063" y="133"/>
                    </a:lnTo>
                    <a:lnTo>
                      <a:pt x="6108" y="221"/>
                    </a:lnTo>
                    <a:lnTo>
                      <a:pt x="5625" y="221"/>
                    </a:lnTo>
                    <a:lnTo>
                      <a:pt x="2065" y="265"/>
                    </a:lnTo>
                    <a:lnTo>
                      <a:pt x="1582" y="308"/>
                    </a:lnTo>
                    <a:lnTo>
                      <a:pt x="264" y="308"/>
                    </a:lnTo>
                    <a:lnTo>
                      <a:pt x="264" y="308"/>
                    </a:lnTo>
                    <a:lnTo>
                      <a:pt x="176" y="308"/>
                    </a:lnTo>
                    <a:lnTo>
                      <a:pt x="88" y="396"/>
                    </a:lnTo>
                    <a:lnTo>
                      <a:pt x="44" y="484"/>
                    </a:lnTo>
                    <a:lnTo>
                      <a:pt x="0" y="572"/>
                    </a:lnTo>
                    <a:lnTo>
                      <a:pt x="0" y="572"/>
                    </a:lnTo>
                    <a:lnTo>
                      <a:pt x="44" y="660"/>
                    </a:lnTo>
                    <a:lnTo>
                      <a:pt x="88" y="748"/>
                    </a:lnTo>
                    <a:lnTo>
                      <a:pt x="176" y="792"/>
                    </a:lnTo>
                    <a:lnTo>
                      <a:pt x="264" y="792"/>
                    </a:lnTo>
                    <a:lnTo>
                      <a:pt x="264" y="792"/>
                    </a:lnTo>
                    <a:lnTo>
                      <a:pt x="1582" y="792"/>
                    </a:lnTo>
                    <a:lnTo>
                      <a:pt x="2065" y="792"/>
                    </a:lnTo>
                    <a:lnTo>
                      <a:pt x="5625" y="704"/>
                    </a:lnTo>
                    <a:lnTo>
                      <a:pt x="6108" y="704"/>
                    </a:lnTo>
                    <a:lnTo>
                      <a:pt x="10107" y="660"/>
                    </a:lnTo>
                    <a:lnTo>
                      <a:pt x="10590" y="660"/>
                    </a:lnTo>
                    <a:lnTo>
                      <a:pt x="14764" y="572"/>
                    </a:lnTo>
                    <a:lnTo>
                      <a:pt x="15248" y="572"/>
                    </a:lnTo>
                    <a:lnTo>
                      <a:pt x="18192" y="528"/>
                    </a:lnTo>
                    <a:lnTo>
                      <a:pt x="18719" y="528"/>
                    </a:lnTo>
                    <a:lnTo>
                      <a:pt x="20037" y="484"/>
                    </a:lnTo>
                    <a:lnTo>
                      <a:pt x="20037" y="484"/>
                    </a:lnTo>
                    <a:lnTo>
                      <a:pt x="20125" y="484"/>
                    </a:lnTo>
                    <a:lnTo>
                      <a:pt x="20213" y="440"/>
                    </a:lnTo>
                    <a:lnTo>
                      <a:pt x="20257" y="352"/>
                    </a:lnTo>
                    <a:lnTo>
                      <a:pt x="20301" y="221"/>
                    </a:lnTo>
                    <a:lnTo>
                      <a:pt x="20301" y="221"/>
                    </a:lnTo>
                    <a:lnTo>
                      <a:pt x="20257" y="133"/>
                    </a:lnTo>
                    <a:lnTo>
                      <a:pt x="20213" y="45"/>
                    </a:lnTo>
                    <a:lnTo>
                      <a:pt x="20125" y="1"/>
                    </a:lnTo>
                    <a:lnTo>
                      <a:pt x="20037" y="1"/>
                    </a:lnTo>
                  </a:path>
                </a:pathLst>
              </a:custGeom>
              <a:solidFill>
                <a:srgbClr val="14164B">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52"/>
            <p:cNvGrpSpPr/>
            <p:nvPr/>
          </p:nvGrpSpPr>
          <p:grpSpPr>
            <a:xfrm flipH="1">
              <a:off x="5934358" y="2315296"/>
              <a:ext cx="190203" cy="64099"/>
              <a:chOff x="4222190" y="2047183"/>
              <a:chExt cx="190203" cy="64099"/>
            </a:xfrm>
          </p:grpSpPr>
          <p:sp>
            <p:nvSpPr>
              <p:cNvPr id="997" name="Google Shape;997;p52"/>
              <p:cNvSpPr/>
              <p:nvPr/>
            </p:nvSpPr>
            <p:spPr>
              <a:xfrm>
                <a:off x="4222190" y="2047183"/>
                <a:ext cx="154167" cy="64099"/>
              </a:xfrm>
              <a:custGeom>
                <a:rect b="b" l="l" r="r" t="t"/>
                <a:pathLst>
                  <a:path extrusionOk="0" h="1407" w="3384">
                    <a:moveTo>
                      <a:pt x="2197" y="0"/>
                    </a:moveTo>
                    <a:lnTo>
                      <a:pt x="1802" y="44"/>
                    </a:lnTo>
                    <a:lnTo>
                      <a:pt x="1362" y="132"/>
                    </a:lnTo>
                    <a:lnTo>
                      <a:pt x="879" y="308"/>
                    </a:lnTo>
                    <a:lnTo>
                      <a:pt x="440" y="528"/>
                    </a:lnTo>
                    <a:lnTo>
                      <a:pt x="176" y="747"/>
                    </a:lnTo>
                    <a:lnTo>
                      <a:pt x="88" y="879"/>
                    </a:lnTo>
                    <a:lnTo>
                      <a:pt x="0" y="1011"/>
                    </a:lnTo>
                    <a:lnTo>
                      <a:pt x="0" y="1187"/>
                    </a:lnTo>
                    <a:lnTo>
                      <a:pt x="88" y="1318"/>
                    </a:lnTo>
                    <a:lnTo>
                      <a:pt x="176" y="1406"/>
                    </a:lnTo>
                    <a:lnTo>
                      <a:pt x="308" y="1406"/>
                    </a:lnTo>
                    <a:lnTo>
                      <a:pt x="440" y="1362"/>
                    </a:lnTo>
                    <a:lnTo>
                      <a:pt x="571" y="1318"/>
                    </a:lnTo>
                    <a:lnTo>
                      <a:pt x="835" y="1099"/>
                    </a:lnTo>
                    <a:lnTo>
                      <a:pt x="1231" y="879"/>
                    </a:lnTo>
                    <a:lnTo>
                      <a:pt x="1670" y="703"/>
                    </a:lnTo>
                    <a:lnTo>
                      <a:pt x="2109" y="615"/>
                    </a:lnTo>
                    <a:lnTo>
                      <a:pt x="2549" y="571"/>
                    </a:lnTo>
                    <a:lnTo>
                      <a:pt x="3032" y="571"/>
                    </a:lnTo>
                    <a:lnTo>
                      <a:pt x="3208" y="615"/>
                    </a:lnTo>
                    <a:lnTo>
                      <a:pt x="3296" y="571"/>
                    </a:lnTo>
                    <a:lnTo>
                      <a:pt x="3340" y="484"/>
                    </a:lnTo>
                    <a:lnTo>
                      <a:pt x="3384" y="352"/>
                    </a:lnTo>
                    <a:lnTo>
                      <a:pt x="3340" y="220"/>
                    </a:lnTo>
                    <a:lnTo>
                      <a:pt x="3208" y="132"/>
                    </a:lnTo>
                    <a:lnTo>
                      <a:pt x="2988" y="88"/>
                    </a:lnTo>
                    <a:lnTo>
                      <a:pt x="25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2"/>
              <p:cNvSpPr/>
              <p:nvPr/>
            </p:nvSpPr>
            <p:spPr>
              <a:xfrm>
                <a:off x="4394352" y="2063174"/>
                <a:ext cx="18041" cy="18086"/>
              </a:xfrm>
              <a:custGeom>
                <a:rect b="b" l="l" r="r" t="t"/>
                <a:pathLst>
                  <a:path extrusionOk="0" h="397" w="396">
                    <a:moveTo>
                      <a:pt x="132" y="1"/>
                    </a:moveTo>
                    <a:lnTo>
                      <a:pt x="44" y="45"/>
                    </a:lnTo>
                    <a:lnTo>
                      <a:pt x="0" y="133"/>
                    </a:lnTo>
                    <a:lnTo>
                      <a:pt x="0" y="264"/>
                    </a:lnTo>
                    <a:lnTo>
                      <a:pt x="44" y="352"/>
                    </a:lnTo>
                    <a:lnTo>
                      <a:pt x="176" y="396"/>
                    </a:lnTo>
                    <a:lnTo>
                      <a:pt x="264" y="396"/>
                    </a:lnTo>
                    <a:lnTo>
                      <a:pt x="352" y="308"/>
                    </a:lnTo>
                    <a:lnTo>
                      <a:pt x="396" y="177"/>
                    </a:lnTo>
                    <a:lnTo>
                      <a:pt x="352" y="133"/>
                    </a:lnTo>
                    <a:lnTo>
                      <a:pt x="308" y="45"/>
                    </a:lnTo>
                    <a:lnTo>
                      <a:pt x="264" y="45"/>
                    </a:lnTo>
                    <a:lnTo>
                      <a:pt x="2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52"/>
            <p:cNvSpPr/>
            <p:nvPr/>
          </p:nvSpPr>
          <p:spPr>
            <a:xfrm flipH="1">
              <a:off x="4791255" y="2938601"/>
              <a:ext cx="190112" cy="384224"/>
            </a:xfrm>
            <a:custGeom>
              <a:rect b="b" l="l" r="r" t="t"/>
              <a:pathLst>
                <a:path extrusionOk="0" h="8262" w="4088">
                  <a:moveTo>
                    <a:pt x="1143" y="1"/>
                  </a:moveTo>
                  <a:lnTo>
                    <a:pt x="1099" y="88"/>
                  </a:lnTo>
                  <a:lnTo>
                    <a:pt x="1055" y="220"/>
                  </a:lnTo>
                  <a:lnTo>
                    <a:pt x="1055" y="440"/>
                  </a:lnTo>
                  <a:lnTo>
                    <a:pt x="1187" y="1011"/>
                  </a:lnTo>
                  <a:lnTo>
                    <a:pt x="1319" y="1582"/>
                  </a:lnTo>
                  <a:lnTo>
                    <a:pt x="879" y="1978"/>
                  </a:lnTo>
                  <a:lnTo>
                    <a:pt x="616" y="2242"/>
                  </a:lnTo>
                  <a:lnTo>
                    <a:pt x="396" y="2549"/>
                  </a:lnTo>
                  <a:lnTo>
                    <a:pt x="220" y="2813"/>
                  </a:lnTo>
                  <a:lnTo>
                    <a:pt x="45" y="3120"/>
                  </a:lnTo>
                  <a:lnTo>
                    <a:pt x="1" y="3384"/>
                  </a:lnTo>
                  <a:lnTo>
                    <a:pt x="1" y="3516"/>
                  </a:lnTo>
                  <a:lnTo>
                    <a:pt x="45" y="3648"/>
                  </a:lnTo>
                  <a:lnTo>
                    <a:pt x="132" y="3867"/>
                  </a:lnTo>
                  <a:lnTo>
                    <a:pt x="264" y="3999"/>
                  </a:lnTo>
                  <a:lnTo>
                    <a:pt x="484" y="4131"/>
                  </a:lnTo>
                  <a:lnTo>
                    <a:pt x="660" y="4131"/>
                  </a:lnTo>
                  <a:lnTo>
                    <a:pt x="396" y="4395"/>
                  </a:lnTo>
                  <a:lnTo>
                    <a:pt x="176" y="4702"/>
                  </a:lnTo>
                  <a:lnTo>
                    <a:pt x="89" y="4922"/>
                  </a:lnTo>
                  <a:lnTo>
                    <a:pt x="45" y="5142"/>
                  </a:lnTo>
                  <a:lnTo>
                    <a:pt x="45" y="5361"/>
                  </a:lnTo>
                  <a:lnTo>
                    <a:pt x="89" y="5581"/>
                  </a:lnTo>
                  <a:lnTo>
                    <a:pt x="176" y="5757"/>
                  </a:lnTo>
                  <a:lnTo>
                    <a:pt x="308" y="5933"/>
                  </a:lnTo>
                  <a:lnTo>
                    <a:pt x="484" y="6064"/>
                  </a:lnTo>
                  <a:lnTo>
                    <a:pt x="704" y="6196"/>
                  </a:lnTo>
                  <a:lnTo>
                    <a:pt x="967" y="6240"/>
                  </a:lnTo>
                  <a:lnTo>
                    <a:pt x="1231" y="6240"/>
                  </a:lnTo>
                  <a:lnTo>
                    <a:pt x="1099" y="6328"/>
                  </a:lnTo>
                  <a:lnTo>
                    <a:pt x="1011" y="6416"/>
                  </a:lnTo>
                  <a:lnTo>
                    <a:pt x="967" y="6548"/>
                  </a:lnTo>
                  <a:lnTo>
                    <a:pt x="923" y="6724"/>
                  </a:lnTo>
                  <a:lnTo>
                    <a:pt x="879" y="6943"/>
                  </a:lnTo>
                  <a:lnTo>
                    <a:pt x="792" y="7163"/>
                  </a:lnTo>
                  <a:lnTo>
                    <a:pt x="748" y="7383"/>
                  </a:lnTo>
                  <a:lnTo>
                    <a:pt x="748" y="7602"/>
                  </a:lnTo>
                  <a:lnTo>
                    <a:pt x="836" y="7778"/>
                  </a:lnTo>
                  <a:lnTo>
                    <a:pt x="923" y="7954"/>
                  </a:lnTo>
                  <a:lnTo>
                    <a:pt x="1055" y="8086"/>
                  </a:lnTo>
                  <a:lnTo>
                    <a:pt x="1187" y="8174"/>
                  </a:lnTo>
                  <a:lnTo>
                    <a:pt x="1407" y="8262"/>
                  </a:lnTo>
                  <a:lnTo>
                    <a:pt x="1626" y="8262"/>
                  </a:lnTo>
                  <a:lnTo>
                    <a:pt x="1846" y="8218"/>
                  </a:lnTo>
                  <a:lnTo>
                    <a:pt x="2022" y="8130"/>
                  </a:lnTo>
                  <a:lnTo>
                    <a:pt x="2417" y="7866"/>
                  </a:lnTo>
                  <a:lnTo>
                    <a:pt x="2725" y="7602"/>
                  </a:lnTo>
                  <a:lnTo>
                    <a:pt x="3120" y="7251"/>
                  </a:lnTo>
                  <a:lnTo>
                    <a:pt x="3472" y="6899"/>
                  </a:lnTo>
                  <a:lnTo>
                    <a:pt x="3824" y="6460"/>
                  </a:lnTo>
                  <a:lnTo>
                    <a:pt x="3955" y="6240"/>
                  </a:lnTo>
                  <a:lnTo>
                    <a:pt x="4043" y="6021"/>
                  </a:lnTo>
                  <a:lnTo>
                    <a:pt x="4087" y="5801"/>
                  </a:lnTo>
                  <a:lnTo>
                    <a:pt x="4087" y="5625"/>
                  </a:lnTo>
                  <a:lnTo>
                    <a:pt x="4043" y="5405"/>
                  </a:lnTo>
                  <a:lnTo>
                    <a:pt x="3955" y="5230"/>
                  </a:lnTo>
                  <a:lnTo>
                    <a:pt x="3824" y="5054"/>
                  </a:lnTo>
                  <a:lnTo>
                    <a:pt x="3692" y="4922"/>
                  </a:lnTo>
                  <a:lnTo>
                    <a:pt x="3516" y="4834"/>
                  </a:lnTo>
                  <a:lnTo>
                    <a:pt x="3340" y="4746"/>
                  </a:lnTo>
                  <a:lnTo>
                    <a:pt x="3296" y="4746"/>
                  </a:lnTo>
                  <a:lnTo>
                    <a:pt x="3516" y="4175"/>
                  </a:lnTo>
                  <a:lnTo>
                    <a:pt x="3604" y="3911"/>
                  </a:lnTo>
                  <a:lnTo>
                    <a:pt x="3648" y="3648"/>
                  </a:lnTo>
                  <a:lnTo>
                    <a:pt x="3648" y="3384"/>
                  </a:lnTo>
                  <a:lnTo>
                    <a:pt x="3604" y="3120"/>
                  </a:lnTo>
                  <a:lnTo>
                    <a:pt x="3516" y="2901"/>
                  </a:lnTo>
                  <a:lnTo>
                    <a:pt x="3296" y="2681"/>
                  </a:lnTo>
                  <a:lnTo>
                    <a:pt x="3208" y="2593"/>
                  </a:lnTo>
                  <a:lnTo>
                    <a:pt x="3077" y="2549"/>
                  </a:lnTo>
                  <a:lnTo>
                    <a:pt x="3296" y="2198"/>
                  </a:lnTo>
                  <a:lnTo>
                    <a:pt x="3428" y="1890"/>
                  </a:lnTo>
                  <a:lnTo>
                    <a:pt x="3472" y="1539"/>
                  </a:lnTo>
                  <a:lnTo>
                    <a:pt x="3472" y="1363"/>
                  </a:lnTo>
                  <a:lnTo>
                    <a:pt x="3472" y="1187"/>
                  </a:lnTo>
                  <a:lnTo>
                    <a:pt x="3340" y="923"/>
                  </a:lnTo>
                  <a:lnTo>
                    <a:pt x="3208" y="704"/>
                  </a:lnTo>
                  <a:lnTo>
                    <a:pt x="3033" y="528"/>
                  </a:lnTo>
                  <a:lnTo>
                    <a:pt x="2813" y="396"/>
                  </a:lnTo>
                  <a:lnTo>
                    <a:pt x="2549" y="308"/>
                  </a:lnTo>
                  <a:lnTo>
                    <a:pt x="2330" y="264"/>
                  </a:lnTo>
                  <a:lnTo>
                    <a:pt x="1758" y="264"/>
                  </a:lnTo>
                  <a:lnTo>
                    <a:pt x="1495" y="45"/>
                  </a:lnTo>
                  <a:lnTo>
                    <a:pt x="13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2"/>
            <p:cNvSpPr/>
            <p:nvPr/>
          </p:nvSpPr>
          <p:spPr>
            <a:xfrm flipH="1">
              <a:off x="4854641" y="2801690"/>
              <a:ext cx="108310" cy="139003"/>
            </a:xfrm>
            <a:custGeom>
              <a:rect b="b" l="l" r="r" t="t"/>
              <a:pathLst>
                <a:path extrusionOk="0" h="2989" w="2329">
                  <a:moveTo>
                    <a:pt x="1450" y="1"/>
                  </a:moveTo>
                  <a:lnTo>
                    <a:pt x="1274" y="45"/>
                  </a:lnTo>
                  <a:lnTo>
                    <a:pt x="1099" y="88"/>
                  </a:lnTo>
                  <a:lnTo>
                    <a:pt x="791" y="308"/>
                  </a:lnTo>
                  <a:lnTo>
                    <a:pt x="527" y="572"/>
                  </a:lnTo>
                  <a:lnTo>
                    <a:pt x="220" y="835"/>
                  </a:lnTo>
                  <a:lnTo>
                    <a:pt x="88" y="1055"/>
                  </a:lnTo>
                  <a:lnTo>
                    <a:pt x="0" y="1275"/>
                  </a:lnTo>
                  <a:lnTo>
                    <a:pt x="44" y="1451"/>
                  </a:lnTo>
                  <a:lnTo>
                    <a:pt x="88" y="1626"/>
                  </a:lnTo>
                  <a:lnTo>
                    <a:pt x="176" y="1758"/>
                  </a:lnTo>
                  <a:lnTo>
                    <a:pt x="220" y="1934"/>
                  </a:lnTo>
                  <a:lnTo>
                    <a:pt x="264" y="2110"/>
                  </a:lnTo>
                  <a:lnTo>
                    <a:pt x="352" y="2329"/>
                  </a:lnTo>
                  <a:lnTo>
                    <a:pt x="396" y="2505"/>
                  </a:lnTo>
                  <a:lnTo>
                    <a:pt x="483" y="2857"/>
                  </a:lnTo>
                  <a:lnTo>
                    <a:pt x="571" y="2945"/>
                  </a:lnTo>
                  <a:lnTo>
                    <a:pt x="659" y="2989"/>
                  </a:lnTo>
                  <a:lnTo>
                    <a:pt x="879" y="2857"/>
                  </a:lnTo>
                  <a:lnTo>
                    <a:pt x="1143" y="2637"/>
                  </a:lnTo>
                  <a:lnTo>
                    <a:pt x="1450" y="2373"/>
                  </a:lnTo>
                  <a:lnTo>
                    <a:pt x="1714" y="2066"/>
                  </a:lnTo>
                  <a:lnTo>
                    <a:pt x="1977" y="1714"/>
                  </a:lnTo>
                  <a:lnTo>
                    <a:pt x="2197" y="1363"/>
                  </a:lnTo>
                  <a:lnTo>
                    <a:pt x="2241" y="1187"/>
                  </a:lnTo>
                  <a:lnTo>
                    <a:pt x="2285" y="1011"/>
                  </a:lnTo>
                  <a:lnTo>
                    <a:pt x="2329" y="792"/>
                  </a:lnTo>
                  <a:lnTo>
                    <a:pt x="2285" y="616"/>
                  </a:lnTo>
                  <a:lnTo>
                    <a:pt x="2241" y="440"/>
                  </a:lnTo>
                  <a:lnTo>
                    <a:pt x="2153" y="264"/>
                  </a:lnTo>
                  <a:lnTo>
                    <a:pt x="2021" y="132"/>
                  </a:lnTo>
                  <a:lnTo>
                    <a:pt x="1802" y="45"/>
                  </a:lnTo>
                  <a:lnTo>
                    <a:pt x="1626" y="1"/>
                  </a:lnTo>
                  <a:close/>
                </a:path>
              </a:pathLst>
            </a:custGeom>
            <a:solidFill>
              <a:srgbClr val="F8F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2"/>
            <p:cNvSpPr/>
            <p:nvPr/>
          </p:nvSpPr>
          <p:spPr>
            <a:xfrm flipH="1">
              <a:off x="4805578" y="2934509"/>
              <a:ext cx="190066" cy="216667"/>
            </a:xfrm>
            <a:custGeom>
              <a:rect b="b" l="l" r="r" t="t"/>
              <a:pathLst>
                <a:path extrusionOk="0" h="4659" w="4087">
                  <a:moveTo>
                    <a:pt x="2417" y="1"/>
                  </a:moveTo>
                  <a:lnTo>
                    <a:pt x="2065" y="45"/>
                  </a:lnTo>
                  <a:lnTo>
                    <a:pt x="1450" y="133"/>
                  </a:lnTo>
                  <a:lnTo>
                    <a:pt x="1362" y="176"/>
                  </a:lnTo>
                  <a:lnTo>
                    <a:pt x="1274" y="220"/>
                  </a:lnTo>
                  <a:lnTo>
                    <a:pt x="1230" y="308"/>
                  </a:lnTo>
                  <a:lnTo>
                    <a:pt x="1230" y="440"/>
                  </a:lnTo>
                  <a:lnTo>
                    <a:pt x="1274" y="528"/>
                  </a:lnTo>
                  <a:lnTo>
                    <a:pt x="1362" y="572"/>
                  </a:lnTo>
                  <a:lnTo>
                    <a:pt x="1450" y="616"/>
                  </a:lnTo>
                  <a:lnTo>
                    <a:pt x="1538" y="616"/>
                  </a:lnTo>
                  <a:lnTo>
                    <a:pt x="2109" y="528"/>
                  </a:lnTo>
                  <a:lnTo>
                    <a:pt x="2680" y="528"/>
                  </a:lnTo>
                  <a:lnTo>
                    <a:pt x="2944" y="572"/>
                  </a:lnTo>
                  <a:lnTo>
                    <a:pt x="3164" y="704"/>
                  </a:lnTo>
                  <a:lnTo>
                    <a:pt x="3340" y="836"/>
                  </a:lnTo>
                  <a:lnTo>
                    <a:pt x="3471" y="1011"/>
                  </a:lnTo>
                  <a:lnTo>
                    <a:pt x="3559" y="1187"/>
                  </a:lnTo>
                  <a:lnTo>
                    <a:pt x="3603" y="1363"/>
                  </a:lnTo>
                  <a:lnTo>
                    <a:pt x="3603" y="1539"/>
                  </a:lnTo>
                  <a:lnTo>
                    <a:pt x="3559" y="1714"/>
                  </a:lnTo>
                  <a:lnTo>
                    <a:pt x="3471" y="2022"/>
                  </a:lnTo>
                  <a:lnTo>
                    <a:pt x="3340" y="2286"/>
                  </a:lnTo>
                  <a:lnTo>
                    <a:pt x="3032" y="2813"/>
                  </a:lnTo>
                  <a:lnTo>
                    <a:pt x="2593" y="3252"/>
                  </a:lnTo>
                  <a:lnTo>
                    <a:pt x="2153" y="3648"/>
                  </a:lnTo>
                  <a:lnTo>
                    <a:pt x="1626" y="3955"/>
                  </a:lnTo>
                  <a:lnTo>
                    <a:pt x="1274" y="4087"/>
                  </a:lnTo>
                  <a:lnTo>
                    <a:pt x="967" y="4131"/>
                  </a:lnTo>
                  <a:lnTo>
                    <a:pt x="835" y="4131"/>
                  </a:lnTo>
                  <a:lnTo>
                    <a:pt x="703" y="4087"/>
                  </a:lnTo>
                  <a:lnTo>
                    <a:pt x="571" y="3999"/>
                  </a:lnTo>
                  <a:lnTo>
                    <a:pt x="527" y="3911"/>
                  </a:lnTo>
                  <a:lnTo>
                    <a:pt x="483" y="3824"/>
                  </a:lnTo>
                  <a:lnTo>
                    <a:pt x="483" y="3692"/>
                  </a:lnTo>
                  <a:lnTo>
                    <a:pt x="527" y="3472"/>
                  </a:lnTo>
                  <a:lnTo>
                    <a:pt x="615" y="3296"/>
                  </a:lnTo>
                  <a:lnTo>
                    <a:pt x="703" y="3121"/>
                  </a:lnTo>
                  <a:lnTo>
                    <a:pt x="967" y="2813"/>
                  </a:lnTo>
                  <a:lnTo>
                    <a:pt x="1318" y="2505"/>
                  </a:lnTo>
                  <a:lnTo>
                    <a:pt x="1670" y="2242"/>
                  </a:lnTo>
                  <a:lnTo>
                    <a:pt x="2065" y="2022"/>
                  </a:lnTo>
                  <a:lnTo>
                    <a:pt x="2153" y="1978"/>
                  </a:lnTo>
                  <a:lnTo>
                    <a:pt x="2197" y="1890"/>
                  </a:lnTo>
                  <a:lnTo>
                    <a:pt x="2197" y="1802"/>
                  </a:lnTo>
                  <a:lnTo>
                    <a:pt x="2197" y="1714"/>
                  </a:lnTo>
                  <a:lnTo>
                    <a:pt x="2153" y="1627"/>
                  </a:lnTo>
                  <a:lnTo>
                    <a:pt x="2065" y="1583"/>
                  </a:lnTo>
                  <a:lnTo>
                    <a:pt x="1977" y="1539"/>
                  </a:lnTo>
                  <a:lnTo>
                    <a:pt x="1846" y="1583"/>
                  </a:lnTo>
                  <a:lnTo>
                    <a:pt x="1406" y="1802"/>
                  </a:lnTo>
                  <a:lnTo>
                    <a:pt x="1011" y="2110"/>
                  </a:lnTo>
                  <a:lnTo>
                    <a:pt x="615" y="2461"/>
                  </a:lnTo>
                  <a:lnTo>
                    <a:pt x="308" y="2857"/>
                  </a:lnTo>
                  <a:lnTo>
                    <a:pt x="88" y="3208"/>
                  </a:lnTo>
                  <a:lnTo>
                    <a:pt x="0" y="3560"/>
                  </a:lnTo>
                  <a:lnTo>
                    <a:pt x="0" y="3868"/>
                  </a:lnTo>
                  <a:lnTo>
                    <a:pt x="0" y="3999"/>
                  </a:lnTo>
                  <a:lnTo>
                    <a:pt x="88" y="4131"/>
                  </a:lnTo>
                  <a:lnTo>
                    <a:pt x="220" y="4351"/>
                  </a:lnTo>
                  <a:lnTo>
                    <a:pt x="439" y="4483"/>
                  </a:lnTo>
                  <a:lnTo>
                    <a:pt x="659" y="4615"/>
                  </a:lnTo>
                  <a:lnTo>
                    <a:pt x="967" y="4658"/>
                  </a:lnTo>
                  <a:lnTo>
                    <a:pt x="1230" y="4615"/>
                  </a:lnTo>
                  <a:lnTo>
                    <a:pt x="1450" y="4571"/>
                  </a:lnTo>
                  <a:lnTo>
                    <a:pt x="1846" y="4395"/>
                  </a:lnTo>
                  <a:lnTo>
                    <a:pt x="2153" y="4263"/>
                  </a:lnTo>
                  <a:lnTo>
                    <a:pt x="2417" y="4043"/>
                  </a:lnTo>
                  <a:lnTo>
                    <a:pt x="2680" y="3868"/>
                  </a:lnTo>
                  <a:lnTo>
                    <a:pt x="2944" y="3604"/>
                  </a:lnTo>
                  <a:lnTo>
                    <a:pt x="3208" y="3384"/>
                  </a:lnTo>
                  <a:lnTo>
                    <a:pt x="3427" y="3121"/>
                  </a:lnTo>
                  <a:lnTo>
                    <a:pt x="3603" y="2813"/>
                  </a:lnTo>
                  <a:lnTo>
                    <a:pt x="3779" y="2505"/>
                  </a:lnTo>
                  <a:lnTo>
                    <a:pt x="3955" y="2154"/>
                  </a:lnTo>
                  <a:lnTo>
                    <a:pt x="4043" y="1714"/>
                  </a:lnTo>
                  <a:lnTo>
                    <a:pt x="4087" y="1495"/>
                  </a:lnTo>
                  <a:lnTo>
                    <a:pt x="4087" y="1231"/>
                  </a:lnTo>
                  <a:lnTo>
                    <a:pt x="4043" y="1011"/>
                  </a:lnTo>
                  <a:lnTo>
                    <a:pt x="3911" y="748"/>
                  </a:lnTo>
                  <a:lnTo>
                    <a:pt x="3735" y="484"/>
                  </a:lnTo>
                  <a:lnTo>
                    <a:pt x="3427" y="264"/>
                  </a:lnTo>
                  <a:lnTo>
                    <a:pt x="3120" y="133"/>
                  </a:lnTo>
                  <a:lnTo>
                    <a:pt x="2724" y="45"/>
                  </a:lnTo>
                  <a:lnTo>
                    <a:pt x="2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2"/>
            <p:cNvSpPr/>
            <p:nvPr/>
          </p:nvSpPr>
          <p:spPr>
            <a:xfrm flipH="1">
              <a:off x="4795347" y="3053050"/>
              <a:ext cx="200297" cy="200297"/>
            </a:xfrm>
            <a:custGeom>
              <a:rect b="b" l="l" r="r" t="t"/>
              <a:pathLst>
                <a:path extrusionOk="0" h="4307" w="4307">
                  <a:moveTo>
                    <a:pt x="3384" y="0"/>
                  </a:moveTo>
                  <a:lnTo>
                    <a:pt x="3296" y="44"/>
                  </a:lnTo>
                  <a:lnTo>
                    <a:pt x="3208" y="88"/>
                  </a:lnTo>
                  <a:lnTo>
                    <a:pt x="3164" y="176"/>
                  </a:lnTo>
                  <a:lnTo>
                    <a:pt x="3164" y="308"/>
                  </a:lnTo>
                  <a:lnTo>
                    <a:pt x="3208" y="396"/>
                  </a:lnTo>
                  <a:lnTo>
                    <a:pt x="3296" y="440"/>
                  </a:lnTo>
                  <a:lnTo>
                    <a:pt x="3384" y="484"/>
                  </a:lnTo>
                  <a:lnTo>
                    <a:pt x="3559" y="572"/>
                  </a:lnTo>
                  <a:lnTo>
                    <a:pt x="3691" y="703"/>
                  </a:lnTo>
                  <a:lnTo>
                    <a:pt x="3779" y="835"/>
                  </a:lnTo>
                  <a:lnTo>
                    <a:pt x="3823" y="1011"/>
                  </a:lnTo>
                  <a:lnTo>
                    <a:pt x="3823" y="1231"/>
                  </a:lnTo>
                  <a:lnTo>
                    <a:pt x="3779" y="1406"/>
                  </a:lnTo>
                  <a:lnTo>
                    <a:pt x="3691" y="1626"/>
                  </a:lnTo>
                  <a:lnTo>
                    <a:pt x="3559" y="1890"/>
                  </a:lnTo>
                  <a:lnTo>
                    <a:pt x="3252" y="2373"/>
                  </a:lnTo>
                  <a:lnTo>
                    <a:pt x="2900" y="2813"/>
                  </a:lnTo>
                  <a:lnTo>
                    <a:pt x="2505" y="3164"/>
                  </a:lnTo>
                  <a:lnTo>
                    <a:pt x="2065" y="3516"/>
                  </a:lnTo>
                  <a:lnTo>
                    <a:pt x="1626" y="3735"/>
                  </a:lnTo>
                  <a:lnTo>
                    <a:pt x="1450" y="3779"/>
                  </a:lnTo>
                  <a:lnTo>
                    <a:pt x="1274" y="3779"/>
                  </a:lnTo>
                  <a:lnTo>
                    <a:pt x="1011" y="3735"/>
                  </a:lnTo>
                  <a:lnTo>
                    <a:pt x="791" y="3603"/>
                  </a:lnTo>
                  <a:lnTo>
                    <a:pt x="615" y="3428"/>
                  </a:lnTo>
                  <a:lnTo>
                    <a:pt x="527" y="3208"/>
                  </a:lnTo>
                  <a:lnTo>
                    <a:pt x="483" y="2944"/>
                  </a:lnTo>
                  <a:lnTo>
                    <a:pt x="571" y="2681"/>
                  </a:lnTo>
                  <a:lnTo>
                    <a:pt x="703" y="2461"/>
                  </a:lnTo>
                  <a:lnTo>
                    <a:pt x="879" y="2285"/>
                  </a:lnTo>
                  <a:lnTo>
                    <a:pt x="967" y="2241"/>
                  </a:lnTo>
                  <a:lnTo>
                    <a:pt x="1011" y="2153"/>
                  </a:lnTo>
                  <a:lnTo>
                    <a:pt x="1011" y="2066"/>
                  </a:lnTo>
                  <a:lnTo>
                    <a:pt x="967" y="1934"/>
                  </a:lnTo>
                  <a:lnTo>
                    <a:pt x="923" y="1890"/>
                  </a:lnTo>
                  <a:lnTo>
                    <a:pt x="835" y="1846"/>
                  </a:lnTo>
                  <a:lnTo>
                    <a:pt x="615" y="1846"/>
                  </a:lnTo>
                  <a:lnTo>
                    <a:pt x="439" y="1978"/>
                  </a:lnTo>
                  <a:lnTo>
                    <a:pt x="308" y="2153"/>
                  </a:lnTo>
                  <a:lnTo>
                    <a:pt x="176" y="2329"/>
                  </a:lnTo>
                  <a:lnTo>
                    <a:pt x="88" y="2505"/>
                  </a:lnTo>
                  <a:lnTo>
                    <a:pt x="44" y="2681"/>
                  </a:lnTo>
                  <a:lnTo>
                    <a:pt x="0" y="2900"/>
                  </a:lnTo>
                  <a:lnTo>
                    <a:pt x="0" y="3120"/>
                  </a:lnTo>
                  <a:lnTo>
                    <a:pt x="44" y="3340"/>
                  </a:lnTo>
                  <a:lnTo>
                    <a:pt x="88" y="3516"/>
                  </a:lnTo>
                  <a:lnTo>
                    <a:pt x="220" y="3691"/>
                  </a:lnTo>
                  <a:lnTo>
                    <a:pt x="352" y="3867"/>
                  </a:lnTo>
                  <a:lnTo>
                    <a:pt x="483" y="3999"/>
                  </a:lnTo>
                  <a:lnTo>
                    <a:pt x="659" y="4131"/>
                  </a:lnTo>
                  <a:lnTo>
                    <a:pt x="835" y="4219"/>
                  </a:lnTo>
                  <a:lnTo>
                    <a:pt x="1055" y="4263"/>
                  </a:lnTo>
                  <a:lnTo>
                    <a:pt x="1274" y="4307"/>
                  </a:lnTo>
                  <a:lnTo>
                    <a:pt x="1582" y="4263"/>
                  </a:lnTo>
                  <a:lnTo>
                    <a:pt x="1890" y="4175"/>
                  </a:lnTo>
                  <a:lnTo>
                    <a:pt x="2109" y="4043"/>
                  </a:lnTo>
                  <a:lnTo>
                    <a:pt x="2329" y="3955"/>
                  </a:lnTo>
                  <a:lnTo>
                    <a:pt x="2812" y="3560"/>
                  </a:lnTo>
                  <a:lnTo>
                    <a:pt x="3296" y="3164"/>
                  </a:lnTo>
                  <a:lnTo>
                    <a:pt x="3691" y="2681"/>
                  </a:lnTo>
                  <a:lnTo>
                    <a:pt x="3999" y="2109"/>
                  </a:lnTo>
                  <a:lnTo>
                    <a:pt x="4131" y="1890"/>
                  </a:lnTo>
                  <a:lnTo>
                    <a:pt x="4218" y="1626"/>
                  </a:lnTo>
                  <a:lnTo>
                    <a:pt x="4306" y="1319"/>
                  </a:lnTo>
                  <a:lnTo>
                    <a:pt x="4306" y="967"/>
                  </a:lnTo>
                  <a:lnTo>
                    <a:pt x="4218" y="659"/>
                  </a:lnTo>
                  <a:lnTo>
                    <a:pt x="4043" y="352"/>
                  </a:lnTo>
                  <a:lnTo>
                    <a:pt x="3955" y="220"/>
                  </a:lnTo>
                  <a:lnTo>
                    <a:pt x="3823" y="132"/>
                  </a:lnTo>
                  <a:lnTo>
                    <a:pt x="3647" y="44"/>
                  </a:lnTo>
                  <a:lnTo>
                    <a:pt x="34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2"/>
            <p:cNvSpPr/>
            <p:nvPr/>
          </p:nvSpPr>
          <p:spPr>
            <a:xfrm flipH="1">
              <a:off x="4776978" y="3149083"/>
              <a:ext cx="188020" cy="196205"/>
            </a:xfrm>
            <a:custGeom>
              <a:rect b="b" l="l" r="r" t="t"/>
              <a:pathLst>
                <a:path extrusionOk="0" h="4219" w="4043">
                  <a:moveTo>
                    <a:pt x="3164" y="1"/>
                  </a:moveTo>
                  <a:lnTo>
                    <a:pt x="3076" y="88"/>
                  </a:lnTo>
                  <a:lnTo>
                    <a:pt x="3032" y="132"/>
                  </a:lnTo>
                  <a:lnTo>
                    <a:pt x="3032" y="264"/>
                  </a:lnTo>
                  <a:lnTo>
                    <a:pt x="3076" y="352"/>
                  </a:lnTo>
                  <a:lnTo>
                    <a:pt x="3120" y="440"/>
                  </a:lnTo>
                  <a:lnTo>
                    <a:pt x="3208" y="484"/>
                  </a:lnTo>
                  <a:lnTo>
                    <a:pt x="3340" y="572"/>
                  </a:lnTo>
                  <a:lnTo>
                    <a:pt x="3428" y="704"/>
                  </a:lnTo>
                  <a:lnTo>
                    <a:pt x="3515" y="835"/>
                  </a:lnTo>
                  <a:lnTo>
                    <a:pt x="3515" y="1011"/>
                  </a:lnTo>
                  <a:lnTo>
                    <a:pt x="3515" y="1231"/>
                  </a:lnTo>
                  <a:lnTo>
                    <a:pt x="3472" y="1451"/>
                  </a:lnTo>
                  <a:lnTo>
                    <a:pt x="3296" y="1802"/>
                  </a:lnTo>
                  <a:lnTo>
                    <a:pt x="2988" y="2285"/>
                  </a:lnTo>
                  <a:lnTo>
                    <a:pt x="2593" y="2725"/>
                  </a:lnTo>
                  <a:lnTo>
                    <a:pt x="2197" y="3120"/>
                  </a:lnTo>
                  <a:lnTo>
                    <a:pt x="1714" y="3472"/>
                  </a:lnTo>
                  <a:lnTo>
                    <a:pt x="1538" y="3560"/>
                  </a:lnTo>
                  <a:lnTo>
                    <a:pt x="1274" y="3692"/>
                  </a:lnTo>
                  <a:lnTo>
                    <a:pt x="923" y="3692"/>
                  </a:lnTo>
                  <a:lnTo>
                    <a:pt x="791" y="3648"/>
                  </a:lnTo>
                  <a:lnTo>
                    <a:pt x="659" y="3560"/>
                  </a:lnTo>
                  <a:lnTo>
                    <a:pt x="571" y="3384"/>
                  </a:lnTo>
                  <a:lnTo>
                    <a:pt x="527" y="3208"/>
                  </a:lnTo>
                  <a:lnTo>
                    <a:pt x="527" y="3032"/>
                  </a:lnTo>
                  <a:lnTo>
                    <a:pt x="527" y="2857"/>
                  </a:lnTo>
                  <a:lnTo>
                    <a:pt x="615" y="2637"/>
                  </a:lnTo>
                  <a:lnTo>
                    <a:pt x="747" y="2198"/>
                  </a:lnTo>
                  <a:lnTo>
                    <a:pt x="791" y="2110"/>
                  </a:lnTo>
                  <a:lnTo>
                    <a:pt x="747" y="2022"/>
                  </a:lnTo>
                  <a:lnTo>
                    <a:pt x="703" y="1934"/>
                  </a:lnTo>
                  <a:lnTo>
                    <a:pt x="615" y="1890"/>
                  </a:lnTo>
                  <a:lnTo>
                    <a:pt x="527" y="1846"/>
                  </a:lnTo>
                  <a:lnTo>
                    <a:pt x="440" y="1890"/>
                  </a:lnTo>
                  <a:lnTo>
                    <a:pt x="352" y="1934"/>
                  </a:lnTo>
                  <a:lnTo>
                    <a:pt x="308" y="2022"/>
                  </a:lnTo>
                  <a:lnTo>
                    <a:pt x="132" y="2505"/>
                  </a:lnTo>
                  <a:lnTo>
                    <a:pt x="44" y="2769"/>
                  </a:lnTo>
                  <a:lnTo>
                    <a:pt x="0" y="3032"/>
                  </a:lnTo>
                  <a:lnTo>
                    <a:pt x="44" y="3384"/>
                  </a:lnTo>
                  <a:lnTo>
                    <a:pt x="176" y="3648"/>
                  </a:lnTo>
                  <a:lnTo>
                    <a:pt x="352" y="3911"/>
                  </a:lnTo>
                  <a:lnTo>
                    <a:pt x="571" y="4087"/>
                  </a:lnTo>
                  <a:lnTo>
                    <a:pt x="791" y="4175"/>
                  </a:lnTo>
                  <a:lnTo>
                    <a:pt x="1055" y="4219"/>
                  </a:lnTo>
                  <a:lnTo>
                    <a:pt x="1274" y="4175"/>
                  </a:lnTo>
                  <a:lnTo>
                    <a:pt x="1494" y="4131"/>
                  </a:lnTo>
                  <a:lnTo>
                    <a:pt x="1714" y="4043"/>
                  </a:lnTo>
                  <a:lnTo>
                    <a:pt x="1978" y="3911"/>
                  </a:lnTo>
                  <a:lnTo>
                    <a:pt x="2505" y="3516"/>
                  </a:lnTo>
                  <a:lnTo>
                    <a:pt x="2988" y="3076"/>
                  </a:lnTo>
                  <a:lnTo>
                    <a:pt x="3384" y="2593"/>
                  </a:lnTo>
                  <a:lnTo>
                    <a:pt x="3735" y="2066"/>
                  </a:lnTo>
                  <a:lnTo>
                    <a:pt x="3867" y="1846"/>
                  </a:lnTo>
                  <a:lnTo>
                    <a:pt x="3955" y="1582"/>
                  </a:lnTo>
                  <a:lnTo>
                    <a:pt x="3999" y="1319"/>
                  </a:lnTo>
                  <a:lnTo>
                    <a:pt x="4043" y="1011"/>
                  </a:lnTo>
                  <a:lnTo>
                    <a:pt x="3999" y="660"/>
                  </a:lnTo>
                  <a:lnTo>
                    <a:pt x="3823" y="352"/>
                  </a:lnTo>
                  <a:lnTo>
                    <a:pt x="3647" y="132"/>
                  </a:lnTo>
                  <a:lnTo>
                    <a:pt x="33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2"/>
            <p:cNvSpPr/>
            <p:nvPr/>
          </p:nvSpPr>
          <p:spPr>
            <a:xfrm flipH="1">
              <a:off x="4848502" y="2795552"/>
              <a:ext cx="130819" cy="167604"/>
            </a:xfrm>
            <a:custGeom>
              <a:rect b="b" l="l" r="r" t="t"/>
              <a:pathLst>
                <a:path extrusionOk="0" h="3604" w="2813">
                  <a:moveTo>
                    <a:pt x="1626" y="1"/>
                  </a:moveTo>
                  <a:lnTo>
                    <a:pt x="1275" y="89"/>
                  </a:lnTo>
                  <a:lnTo>
                    <a:pt x="1143" y="220"/>
                  </a:lnTo>
                  <a:lnTo>
                    <a:pt x="923" y="352"/>
                  </a:lnTo>
                  <a:lnTo>
                    <a:pt x="572" y="748"/>
                  </a:lnTo>
                  <a:lnTo>
                    <a:pt x="45" y="1319"/>
                  </a:lnTo>
                  <a:lnTo>
                    <a:pt x="1" y="1407"/>
                  </a:lnTo>
                  <a:lnTo>
                    <a:pt x="1" y="1495"/>
                  </a:lnTo>
                  <a:lnTo>
                    <a:pt x="45" y="1583"/>
                  </a:lnTo>
                  <a:lnTo>
                    <a:pt x="88" y="1671"/>
                  </a:lnTo>
                  <a:lnTo>
                    <a:pt x="176" y="1714"/>
                  </a:lnTo>
                  <a:lnTo>
                    <a:pt x="396" y="1714"/>
                  </a:lnTo>
                  <a:lnTo>
                    <a:pt x="440" y="1627"/>
                  </a:lnTo>
                  <a:lnTo>
                    <a:pt x="967" y="1011"/>
                  </a:lnTo>
                  <a:lnTo>
                    <a:pt x="1275" y="748"/>
                  </a:lnTo>
                  <a:lnTo>
                    <a:pt x="1539" y="572"/>
                  </a:lnTo>
                  <a:lnTo>
                    <a:pt x="1714" y="484"/>
                  </a:lnTo>
                  <a:lnTo>
                    <a:pt x="1890" y="484"/>
                  </a:lnTo>
                  <a:lnTo>
                    <a:pt x="2066" y="528"/>
                  </a:lnTo>
                  <a:lnTo>
                    <a:pt x="2198" y="616"/>
                  </a:lnTo>
                  <a:lnTo>
                    <a:pt x="2286" y="792"/>
                  </a:lnTo>
                  <a:lnTo>
                    <a:pt x="2286" y="1011"/>
                  </a:lnTo>
                  <a:lnTo>
                    <a:pt x="2198" y="1275"/>
                  </a:lnTo>
                  <a:lnTo>
                    <a:pt x="2110" y="1539"/>
                  </a:lnTo>
                  <a:lnTo>
                    <a:pt x="1802" y="1978"/>
                  </a:lnTo>
                  <a:lnTo>
                    <a:pt x="1495" y="2417"/>
                  </a:lnTo>
                  <a:lnTo>
                    <a:pt x="1143" y="2857"/>
                  </a:lnTo>
                  <a:lnTo>
                    <a:pt x="792" y="3164"/>
                  </a:lnTo>
                  <a:lnTo>
                    <a:pt x="748" y="3252"/>
                  </a:lnTo>
                  <a:lnTo>
                    <a:pt x="704" y="3340"/>
                  </a:lnTo>
                  <a:lnTo>
                    <a:pt x="704" y="3428"/>
                  </a:lnTo>
                  <a:lnTo>
                    <a:pt x="748" y="3516"/>
                  </a:lnTo>
                  <a:lnTo>
                    <a:pt x="835" y="3604"/>
                  </a:lnTo>
                  <a:lnTo>
                    <a:pt x="1055" y="3604"/>
                  </a:lnTo>
                  <a:lnTo>
                    <a:pt x="1143" y="3560"/>
                  </a:lnTo>
                  <a:lnTo>
                    <a:pt x="1539" y="3164"/>
                  </a:lnTo>
                  <a:lnTo>
                    <a:pt x="1934" y="2681"/>
                  </a:lnTo>
                  <a:lnTo>
                    <a:pt x="2286" y="2198"/>
                  </a:lnTo>
                  <a:lnTo>
                    <a:pt x="2549" y="1758"/>
                  </a:lnTo>
                  <a:lnTo>
                    <a:pt x="2681" y="1451"/>
                  </a:lnTo>
                  <a:lnTo>
                    <a:pt x="2769" y="1099"/>
                  </a:lnTo>
                  <a:lnTo>
                    <a:pt x="2813" y="880"/>
                  </a:lnTo>
                  <a:lnTo>
                    <a:pt x="2769" y="660"/>
                  </a:lnTo>
                  <a:lnTo>
                    <a:pt x="2681" y="440"/>
                  </a:lnTo>
                  <a:lnTo>
                    <a:pt x="2593" y="308"/>
                  </a:lnTo>
                  <a:lnTo>
                    <a:pt x="2461" y="177"/>
                  </a:lnTo>
                  <a:lnTo>
                    <a:pt x="2286" y="89"/>
                  </a:lnTo>
                  <a:lnTo>
                    <a:pt x="21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2"/>
            <p:cNvSpPr/>
            <p:nvPr/>
          </p:nvSpPr>
          <p:spPr>
            <a:xfrm flipH="1">
              <a:off x="8054743" y="2558516"/>
              <a:ext cx="20462" cy="20462"/>
            </a:xfrm>
            <a:custGeom>
              <a:rect b="b" l="l" r="r" t="t"/>
              <a:pathLst>
                <a:path extrusionOk="0" h="440" w="440">
                  <a:moveTo>
                    <a:pt x="176" y="1"/>
                  </a:moveTo>
                  <a:lnTo>
                    <a:pt x="45" y="45"/>
                  </a:lnTo>
                  <a:lnTo>
                    <a:pt x="1" y="132"/>
                  </a:lnTo>
                  <a:lnTo>
                    <a:pt x="1" y="264"/>
                  </a:lnTo>
                  <a:lnTo>
                    <a:pt x="1" y="308"/>
                  </a:lnTo>
                  <a:lnTo>
                    <a:pt x="1" y="352"/>
                  </a:lnTo>
                  <a:lnTo>
                    <a:pt x="88" y="396"/>
                  </a:lnTo>
                  <a:lnTo>
                    <a:pt x="132" y="440"/>
                  </a:lnTo>
                  <a:lnTo>
                    <a:pt x="264" y="440"/>
                  </a:lnTo>
                  <a:lnTo>
                    <a:pt x="396" y="352"/>
                  </a:lnTo>
                  <a:lnTo>
                    <a:pt x="440" y="220"/>
                  </a:lnTo>
                  <a:lnTo>
                    <a:pt x="396" y="88"/>
                  </a:lnTo>
                  <a:lnTo>
                    <a:pt x="3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2"/>
            <p:cNvSpPr/>
            <p:nvPr/>
          </p:nvSpPr>
          <p:spPr>
            <a:xfrm flipH="1">
              <a:off x="8052697" y="2593255"/>
              <a:ext cx="14324" cy="14370"/>
            </a:xfrm>
            <a:custGeom>
              <a:rect b="b" l="l" r="r" t="t"/>
              <a:pathLst>
                <a:path extrusionOk="0" h="309" w="308">
                  <a:moveTo>
                    <a:pt x="132" y="1"/>
                  </a:moveTo>
                  <a:lnTo>
                    <a:pt x="44" y="45"/>
                  </a:lnTo>
                  <a:lnTo>
                    <a:pt x="0" y="88"/>
                  </a:lnTo>
                  <a:lnTo>
                    <a:pt x="0" y="176"/>
                  </a:lnTo>
                  <a:lnTo>
                    <a:pt x="0" y="220"/>
                  </a:lnTo>
                  <a:lnTo>
                    <a:pt x="0" y="264"/>
                  </a:lnTo>
                  <a:lnTo>
                    <a:pt x="44" y="308"/>
                  </a:lnTo>
                  <a:lnTo>
                    <a:pt x="220" y="308"/>
                  </a:lnTo>
                  <a:lnTo>
                    <a:pt x="308" y="264"/>
                  </a:lnTo>
                  <a:lnTo>
                    <a:pt x="308" y="176"/>
                  </a:lnTo>
                  <a:lnTo>
                    <a:pt x="308" y="88"/>
                  </a:lnTo>
                  <a:lnTo>
                    <a:pt x="2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2"/>
            <p:cNvSpPr/>
            <p:nvPr/>
          </p:nvSpPr>
          <p:spPr>
            <a:xfrm flipH="1">
              <a:off x="8058789" y="2325572"/>
              <a:ext cx="47063" cy="214621"/>
            </a:xfrm>
            <a:custGeom>
              <a:rect b="b" l="l" r="r" t="t"/>
              <a:pathLst>
                <a:path extrusionOk="0" h="4615" w="1012">
                  <a:moveTo>
                    <a:pt x="396" y="0"/>
                  </a:moveTo>
                  <a:lnTo>
                    <a:pt x="220" y="44"/>
                  </a:lnTo>
                  <a:lnTo>
                    <a:pt x="88" y="176"/>
                  </a:lnTo>
                  <a:lnTo>
                    <a:pt x="44" y="264"/>
                  </a:lnTo>
                  <a:lnTo>
                    <a:pt x="0" y="396"/>
                  </a:lnTo>
                  <a:lnTo>
                    <a:pt x="0" y="615"/>
                  </a:lnTo>
                  <a:lnTo>
                    <a:pt x="44" y="1143"/>
                  </a:lnTo>
                  <a:lnTo>
                    <a:pt x="132" y="2197"/>
                  </a:lnTo>
                  <a:lnTo>
                    <a:pt x="220" y="3164"/>
                  </a:lnTo>
                  <a:lnTo>
                    <a:pt x="308" y="3647"/>
                  </a:lnTo>
                  <a:lnTo>
                    <a:pt x="440" y="4131"/>
                  </a:lnTo>
                  <a:lnTo>
                    <a:pt x="484" y="4394"/>
                  </a:lnTo>
                  <a:lnTo>
                    <a:pt x="616" y="4570"/>
                  </a:lnTo>
                  <a:lnTo>
                    <a:pt x="660" y="4614"/>
                  </a:lnTo>
                  <a:lnTo>
                    <a:pt x="747" y="4614"/>
                  </a:lnTo>
                  <a:lnTo>
                    <a:pt x="879" y="4526"/>
                  </a:lnTo>
                  <a:lnTo>
                    <a:pt x="967" y="4482"/>
                  </a:lnTo>
                  <a:lnTo>
                    <a:pt x="967" y="4350"/>
                  </a:lnTo>
                  <a:lnTo>
                    <a:pt x="1011" y="4131"/>
                  </a:lnTo>
                  <a:lnTo>
                    <a:pt x="967" y="3472"/>
                  </a:lnTo>
                  <a:lnTo>
                    <a:pt x="791" y="1187"/>
                  </a:lnTo>
                  <a:lnTo>
                    <a:pt x="747" y="572"/>
                  </a:lnTo>
                  <a:lnTo>
                    <a:pt x="747" y="396"/>
                  </a:lnTo>
                  <a:lnTo>
                    <a:pt x="660" y="220"/>
                  </a:lnTo>
                  <a:lnTo>
                    <a:pt x="572" y="88"/>
                  </a:lnTo>
                  <a:lnTo>
                    <a:pt x="3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8" name="Google Shape;1008;p52"/>
            <p:cNvGrpSpPr/>
            <p:nvPr/>
          </p:nvGrpSpPr>
          <p:grpSpPr>
            <a:xfrm>
              <a:off x="7586604" y="1870308"/>
              <a:ext cx="379840" cy="379840"/>
              <a:chOff x="7205551" y="2358983"/>
              <a:chExt cx="327703" cy="327703"/>
            </a:xfrm>
          </p:grpSpPr>
          <p:sp>
            <p:nvSpPr>
              <p:cNvPr id="1009" name="Google Shape;1009;p52"/>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2"/>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52"/>
            <p:cNvGrpSpPr/>
            <p:nvPr/>
          </p:nvGrpSpPr>
          <p:grpSpPr>
            <a:xfrm>
              <a:off x="5059654" y="2242970"/>
              <a:ext cx="379840" cy="379840"/>
              <a:chOff x="7205551" y="2358983"/>
              <a:chExt cx="327703" cy="327703"/>
            </a:xfrm>
          </p:grpSpPr>
          <p:sp>
            <p:nvSpPr>
              <p:cNvPr id="1012" name="Google Shape;1012;p52"/>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2"/>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4" name="Google Shape;1014;p52"/>
          <p:cNvSpPr/>
          <p:nvPr/>
        </p:nvSpPr>
        <p:spPr>
          <a:xfrm>
            <a:off x="727200" y="3092500"/>
            <a:ext cx="3771900" cy="5637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bin"/>
                <a:ea typeface="Cabin"/>
                <a:cs typeface="Cabin"/>
                <a:sym typeface="Cabin"/>
              </a:rPr>
              <a:t>By: Darrel Wu, Sen Yang, Vicky Li,</a:t>
            </a:r>
            <a:endParaRPr sz="1600">
              <a:solidFill>
                <a:schemeClr val="dk1"/>
              </a:solidFill>
              <a:latin typeface="Cabin"/>
              <a:ea typeface="Cabin"/>
              <a:cs typeface="Cabin"/>
              <a:sym typeface="Cabin"/>
            </a:endParaRPr>
          </a:p>
          <a:p>
            <a:pPr indent="0" lvl="0" marL="0" rtl="0" algn="l">
              <a:spcBef>
                <a:spcPts val="0"/>
              </a:spcBef>
              <a:spcAft>
                <a:spcPts val="0"/>
              </a:spcAft>
              <a:buNone/>
            </a:pPr>
            <a:r>
              <a:rPr lang="en" sz="1600">
                <a:solidFill>
                  <a:schemeClr val="dk1"/>
                </a:solidFill>
                <a:latin typeface="Cabin"/>
                <a:ea typeface="Cabin"/>
                <a:cs typeface="Cabin"/>
                <a:sym typeface="Cabin"/>
              </a:rPr>
              <a:t>       Cocoon Cao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3"/>
          <p:cNvSpPr/>
          <p:nvPr/>
        </p:nvSpPr>
        <p:spPr>
          <a:xfrm rot="-965">
            <a:off x="4789863" y="2008964"/>
            <a:ext cx="1068900" cy="633000"/>
          </a:xfrm>
          <a:prstGeom prst="ellipse">
            <a:avLst/>
          </a:prstGeom>
          <a:solidFill>
            <a:schemeClr val="lt2"/>
          </a:solidFill>
          <a:ln>
            <a:noFill/>
          </a:ln>
        </p:spPr>
        <p:txBody>
          <a:bodyPr anchorCtr="0" anchor="ctr" bIns="0" lIns="0" spcFirstLastPara="1" rIns="0" wrap="square" tIns="0">
            <a:noAutofit/>
          </a:bodyPr>
          <a:lstStyle/>
          <a:p>
            <a:pPr indent="0" lvl="0" marL="0" rtl="0" algn="ctr">
              <a:lnSpc>
                <a:spcPct val="80000"/>
              </a:lnSpc>
              <a:spcBef>
                <a:spcPts val="0"/>
              </a:spcBef>
              <a:spcAft>
                <a:spcPts val="0"/>
              </a:spcAft>
              <a:buNone/>
            </a:pPr>
            <a:r>
              <a:t/>
            </a:r>
            <a:endParaRPr baseline="30000" sz="2700">
              <a:solidFill>
                <a:schemeClr val="dk1"/>
              </a:solidFill>
              <a:latin typeface="Alfa Slab One"/>
              <a:ea typeface="Alfa Slab One"/>
              <a:cs typeface="Alfa Slab One"/>
              <a:sym typeface="Alfa Slab One"/>
            </a:endParaRPr>
          </a:p>
        </p:txBody>
      </p:sp>
      <p:sp>
        <p:nvSpPr>
          <p:cNvPr id="567" name="Google Shape;567;p43"/>
          <p:cNvSpPr/>
          <p:nvPr/>
        </p:nvSpPr>
        <p:spPr>
          <a:xfrm rot="-965">
            <a:off x="964433" y="2574702"/>
            <a:ext cx="1068900" cy="633000"/>
          </a:xfrm>
          <a:prstGeom prst="ellipse">
            <a:avLst/>
          </a:prstGeom>
          <a:solidFill>
            <a:schemeClr val="lt2"/>
          </a:solidFill>
          <a:ln>
            <a:noFill/>
          </a:ln>
        </p:spPr>
        <p:txBody>
          <a:bodyPr anchorCtr="0" anchor="ctr" bIns="0" lIns="0" spcFirstLastPara="1" rIns="0" wrap="square" tIns="0">
            <a:noAutofit/>
          </a:bodyPr>
          <a:lstStyle/>
          <a:p>
            <a:pPr indent="0" lvl="0" marL="0" rtl="0" algn="ctr">
              <a:lnSpc>
                <a:spcPct val="80000"/>
              </a:lnSpc>
              <a:spcBef>
                <a:spcPts val="0"/>
              </a:spcBef>
              <a:spcAft>
                <a:spcPts val="0"/>
              </a:spcAft>
              <a:buNone/>
            </a:pPr>
            <a:r>
              <a:t/>
            </a:r>
            <a:endParaRPr baseline="30000" sz="2700">
              <a:solidFill>
                <a:schemeClr val="dk1"/>
              </a:solidFill>
              <a:latin typeface="Alfa Slab One"/>
              <a:ea typeface="Alfa Slab One"/>
              <a:cs typeface="Alfa Slab One"/>
              <a:sym typeface="Alfa Slab One"/>
            </a:endParaRPr>
          </a:p>
        </p:txBody>
      </p:sp>
      <p:sp>
        <p:nvSpPr>
          <p:cNvPr id="568" name="Google Shape;568;p43"/>
          <p:cNvSpPr/>
          <p:nvPr/>
        </p:nvSpPr>
        <p:spPr>
          <a:xfrm rot="-965">
            <a:off x="964433" y="1477964"/>
            <a:ext cx="1068900" cy="633000"/>
          </a:xfrm>
          <a:prstGeom prst="ellipse">
            <a:avLst/>
          </a:prstGeom>
          <a:solidFill>
            <a:schemeClr val="lt2"/>
          </a:solidFill>
          <a:ln>
            <a:noFill/>
          </a:ln>
        </p:spPr>
        <p:txBody>
          <a:bodyPr anchorCtr="0" anchor="ctr" bIns="0" lIns="0" spcFirstLastPara="1" rIns="0" wrap="square" tIns="0">
            <a:noAutofit/>
          </a:bodyPr>
          <a:lstStyle/>
          <a:p>
            <a:pPr indent="0" lvl="0" marL="0" rtl="0" algn="ctr">
              <a:lnSpc>
                <a:spcPct val="80000"/>
              </a:lnSpc>
              <a:spcBef>
                <a:spcPts val="0"/>
              </a:spcBef>
              <a:spcAft>
                <a:spcPts val="0"/>
              </a:spcAft>
              <a:buNone/>
            </a:pPr>
            <a:r>
              <a:t/>
            </a:r>
            <a:endParaRPr baseline="30000" sz="2700">
              <a:solidFill>
                <a:schemeClr val="dk1"/>
              </a:solidFill>
              <a:latin typeface="Alfa Slab One"/>
              <a:ea typeface="Alfa Slab One"/>
              <a:cs typeface="Alfa Slab One"/>
              <a:sym typeface="Alfa Slab One"/>
            </a:endParaRPr>
          </a:p>
        </p:txBody>
      </p:sp>
      <p:sp>
        <p:nvSpPr>
          <p:cNvPr id="569" name="Google Shape;569;p43"/>
          <p:cNvSpPr txBox="1"/>
          <p:nvPr>
            <p:ph idx="9" type="title"/>
          </p:nvPr>
        </p:nvSpPr>
        <p:spPr>
          <a:xfrm>
            <a:off x="974775" y="2676749"/>
            <a:ext cx="1048200" cy="48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02</a:t>
            </a:r>
            <a:endParaRPr sz="2700"/>
          </a:p>
        </p:txBody>
      </p:sp>
      <p:sp>
        <p:nvSpPr>
          <p:cNvPr id="570" name="Google Shape;570;p43"/>
          <p:cNvSpPr txBox="1"/>
          <p:nvPr>
            <p:ph idx="8" type="title"/>
          </p:nvPr>
        </p:nvSpPr>
        <p:spPr>
          <a:xfrm>
            <a:off x="974775" y="1567899"/>
            <a:ext cx="1048200" cy="48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01</a:t>
            </a:r>
            <a:endParaRPr sz="2700"/>
          </a:p>
        </p:txBody>
      </p:sp>
      <p:sp>
        <p:nvSpPr>
          <p:cNvPr id="571" name="Google Shape;571;p43"/>
          <p:cNvSpPr txBox="1"/>
          <p:nvPr>
            <p:ph idx="13" type="title"/>
          </p:nvPr>
        </p:nvSpPr>
        <p:spPr>
          <a:xfrm>
            <a:off x="4793080" y="2098899"/>
            <a:ext cx="1048200" cy="48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04</a:t>
            </a:r>
            <a:endParaRPr sz="2700"/>
          </a:p>
        </p:txBody>
      </p:sp>
      <p:sp>
        <p:nvSpPr>
          <p:cNvPr id="572" name="Google Shape;572;p43"/>
          <p:cNvSpPr txBox="1"/>
          <p:nvPr>
            <p:ph idx="21" type="title"/>
          </p:nvPr>
        </p:nvSpPr>
        <p:spPr>
          <a:xfrm>
            <a:off x="720000" y="48788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573" name="Google Shape;573;p43"/>
          <p:cNvSpPr txBox="1"/>
          <p:nvPr>
            <p:ph type="title"/>
          </p:nvPr>
        </p:nvSpPr>
        <p:spPr>
          <a:xfrm>
            <a:off x="2130170" y="1550071"/>
            <a:ext cx="2479500" cy="3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Business Problem</a:t>
            </a:r>
            <a:endParaRPr sz="1800"/>
          </a:p>
        </p:txBody>
      </p:sp>
      <p:sp>
        <p:nvSpPr>
          <p:cNvPr id="574" name="Google Shape;574;p43"/>
          <p:cNvSpPr txBox="1"/>
          <p:nvPr>
            <p:ph idx="2" type="title"/>
          </p:nvPr>
        </p:nvSpPr>
        <p:spPr>
          <a:xfrm>
            <a:off x="5921048" y="2145846"/>
            <a:ext cx="2479500" cy="3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Solution Impact</a:t>
            </a:r>
            <a:endParaRPr sz="1800"/>
          </a:p>
        </p:txBody>
      </p:sp>
      <p:sp>
        <p:nvSpPr>
          <p:cNvPr id="575" name="Google Shape;575;p43"/>
          <p:cNvSpPr txBox="1"/>
          <p:nvPr>
            <p:ph idx="4" type="title"/>
          </p:nvPr>
        </p:nvSpPr>
        <p:spPr>
          <a:xfrm>
            <a:off x="2130170" y="2658875"/>
            <a:ext cx="2751900" cy="3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Technical Overview</a:t>
            </a:r>
            <a:endParaRPr sz="1800"/>
          </a:p>
        </p:txBody>
      </p:sp>
      <p:sp>
        <p:nvSpPr>
          <p:cNvPr id="576" name="Google Shape;576;p43"/>
          <p:cNvSpPr/>
          <p:nvPr/>
        </p:nvSpPr>
        <p:spPr>
          <a:xfrm>
            <a:off x="0" y="4811325"/>
            <a:ext cx="9144000" cy="33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43"/>
          <p:cNvGrpSpPr/>
          <p:nvPr/>
        </p:nvGrpSpPr>
        <p:grpSpPr>
          <a:xfrm flipH="1">
            <a:off x="8674829" y="1876470"/>
            <a:ext cx="379840" cy="379840"/>
            <a:chOff x="7205551" y="2358983"/>
            <a:chExt cx="327703" cy="327703"/>
          </a:xfrm>
        </p:grpSpPr>
        <p:sp>
          <p:nvSpPr>
            <p:cNvPr id="578" name="Google Shape;578;p43"/>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79" name="Google Shape;579;p43"/>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580" name="Google Shape;580;p43"/>
          <p:cNvGrpSpPr/>
          <p:nvPr/>
        </p:nvGrpSpPr>
        <p:grpSpPr>
          <a:xfrm flipH="1">
            <a:off x="201179" y="4323583"/>
            <a:ext cx="379840" cy="379840"/>
            <a:chOff x="7205551" y="2358983"/>
            <a:chExt cx="327703" cy="327703"/>
          </a:xfrm>
        </p:grpSpPr>
        <p:sp>
          <p:nvSpPr>
            <p:cNvPr id="581" name="Google Shape;581;p43"/>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3"/>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43"/>
          <p:cNvSpPr/>
          <p:nvPr/>
        </p:nvSpPr>
        <p:spPr>
          <a:xfrm rot="-965">
            <a:off x="964433" y="3690414"/>
            <a:ext cx="1068900" cy="633000"/>
          </a:xfrm>
          <a:prstGeom prst="ellipse">
            <a:avLst/>
          </a:prstGeom>
          <a:solidFill>
            <a:schemeClr val="lt2"/>
          </a:solidFill>
          <a:ln>
            <a:noFill/>
          </a:ln>
        </p:spPr>
        <p:txBody>
          <a:bodyPr anchorCtr="0" anchor="ctr" bIns="0" lIns="0" spcFirstLastPara="1" rIns="0" wrap="square" tIns="0">
            <a:noAutofit/>
          </a:bodyPr>
          <a:lstStyle/>
          <a:p>
            <a:pPr indent="0" lvl="0" marL="0" rtl="0" algn="ctr">
              <a:lnSpc>
                <a:spcPct val="80000"/>
              </a:lnSpc>
              <a:spcBef>
                <a:spcPts val="0"/>
              </a:spcBef>
              <a:spcAft>
                <a:spcPts val="0"/>
              </a:spcAft>
              <a:buNone/>
            </a:pPr>
            <a:r>
              <a:t/>
            </a:r>
            <a:endParaRPr baseline="30000" sz="2700">
              <a:solidFill>
                <a:schemeClr val="dk1"/>
              </a:solidFill>
              <a:latin typeface="Alfa Slab One"/>
              <a:ea typeface="Alfa Slab One"/>
              <a:cs typeface="Alfa Slab One"/>
              <a:sym typeface="Alfa Slab One"/>
            </a:endParaRPr>
          </a:p>
        </p:txBody>
      </p:sp>
      <p:sp>
        <p:nvSpPr>
          <p:cNvPr id="584" name="Google Shape;584;p43"/>
          <p:cNvSpPr txBox="1"/>
          <p:nvPr>
            <p:ph idx="19" type="title"/>
          </p:nvPr>
        </p:nvSpPr>
        <p:spPr>
          <a:xfrm>
            <a:off x="974775" y="3785599"/>
            <a:ext cx="1048200" cy="48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03</a:t>
            </a:r>
            <a:endParaRPr sz="2700"/>
          </a:p>
        </p:txBody>
      </p:sp>
      <p:sp>
        <p:nvSpPr>
          <p:cNvPr id="585" name="Google Shape;585;p43"/>
          <p:cNvSpPr txBox="1"/>
          <p:nvPr>
            <p:ph idx="4" type="title"/>
          </p:nvPr>
        </p:nvSpPr>
        <p:spPr>
          <a:xfrm>
            <a:off x="2130170" y="3811305"/>
            <a:ext cx="2479500" cy="3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Demo</a:t>
            </a:r>
            <a:endParaRPr sz="1800"/>
          </a:p>
        </p:txBody>
      </p:sp>
      <p:sp>
        <p:nvSpPr>
          <p:cNvPr id="586" name="Google Shape;586;p43"/>
          <p:cNvSpPr/>
          <p:nvPr/>
        </p:nvSpPr>
        <p:spPr>
          <a:xfrm rot="-965">
            <a:off x="4782733" y="3200827"/>
            <a:ext cx="1068900" cy="633000"/>
          </a:xfrm>
          <a:prstGeom prst="ellipse">
            <a:avLst/>
          </a:prstGeom>
          <a:solidFill>
            <a:schemeClr val="lt2"/>
          </a:solidFill>
          <a:ln>
            <a:noFill/>
          </a:ln>
        </p:spPr>
        <p:txBody>
          <a:bodyPr anchorCtr="0" anchor="ctr" bIns="0" lIns="0" spcFirstLastPara="1" rIns="0" wrap="square" tIns="0">
            <a:noAutofit/>
          </a:bodyPr>
          <a:lstStyle/>
          <a:p>
            <a:pPr indent="0" lvl="0" marL="0" rtl="0" algn="ctr">
              <a:lnSpc>
                <a:spcPct val="80000"/>
              </a:lnSpc>
              <a:spcBef>
                <a:spcPts val="0"/>
              </a:spcBef>
              <a:spcAft>
                <a:spcPts val="0"/>
              </a:spcAft>
              <a:buNone/>
            </a:pPr>
            <a:r>
              <a:t/>
            </a:r>
            <a:endParaRPr baseline="30000" sz="2700">
              <a:solidFill>
                <a:schemeClr val="dk1"/>
              </a:solidFill>
              <a:latin typeface="Alfa Slab One"/>
              <a:ea typeface="Alfa Slab One"/>
              <a:cs typeface="Alfa Slab One"/>
              <a:sym typeface="Alfa Slab One"/>
            </a:endParaRPr>
          </a:p>
        </p:txBody>
      </p:sp>
      <p:sp>
        <p:nvSpPr>
          <p:cNvPr id="587" name="Google Shape;587;p43"/>
          <p:cNvSpPr txBox="1"/>
          <p:nvPr>
            <p:ph idx="19" type="title"/>
          </p:nvPr>
        </p:nvSpPr>
        <p:spPr>
          <a:xfrm>
            <a:off x="4782725" y="3272686"/>
            <a:ext cx="1048200" cy="48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05</a:t>
            </a:r>
            <a:endParaRPr sz="2700"/>
          </a:p>
        </p:txBody>
      </p:sp>
      <p:sp>
        <p:nvSpPr>
          <p:cNvPr id="588" name="Google Shape;588;p43"/>
          <p:cNvSpPr txBox="1"/>
          <p:nvPr>
            <p:ph idx="2" type="title"/>
          </p:nvPr>
        </p:nvSpPr>
        <p:spPr>
          <a:xfrm>
            <a:off x="5951648" y="3324221"/>
            <a:ext cx="2479500" cy="3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Conclusion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grpSp>
        <p:nvGrpSpPr>
          <p:cNvPr id="593" name="Google Shape;593;p44"/>
          <p:cNvGrpSpPr/>
          <p:nvPr/>
        </p:nvGrpSpPr>
        <p:grpSpPr>
          <a:xfrm>
            <a:off x="3353379" y="3587983"/>
            <a:ext cx="379840" cy="379840"/>
            <a:chOff x="7205551" y="2358983"/>
            <a:chExt cx="327703" cy="327703"/>
          </a:xfrm>
        </p:grpSpPr>
        <p:sp>
          <p:nvSpPr>
            <p:cNvPr id="594" name="Google Shape;594;p44"/>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 name="Google Shape;596;p44"/>
          <p:cNvGrpSpPr/>
          <p:nvPr/>
        </p:nvGrpSpPr>
        <p:grpSpPr>
          <a:xfrm>
            <a:off x="8006504" y="1037920"/>
            <a:ext cx="379840" cy="379840"/>
            <a:chOff x="7205551" y="2358983"/>
            <a:chExt cx="327703" cy="327703"/>
          </a:xfrm>
        </p:grpSpPr>
        <p:sp>
          <p:nvSpPr>
            <p:cNvPr id="597" name="Google Shape;597;p44"/>
            <p:cNvSpPr/>
            <p:nvPr/>
          </p:nvSpPr>
          <p:spPr>
            <a:xfrm>
              <a:off x="7215537" y="2368969"/>
              <a:ext cx="310333" cy="310263"/>
            </a:xfrm>
            <a:custGeom>
              <a:rect b="b" l="l" r="r" t="t"/>
              <a:pathLst>
                <a:path extrusionOk="0" h="4412" w="4413">
                  <a:moveTo>
                    <a:pt x="2118" y="0"/>
                  </a:moveTo>
                  <a:lnTo>
                    <a:pt x="2118" y="71"/>
                  </a:lnTo>
                  <a:lnTo>
                    <a:pt x="2083" y="494"/>
                  </a:lnTo>
                  <a:lnTo>
                    <a:pt x="1941" y="847"/>
                  </a:lnTo>
                  <a:lnTo>
                    <a:pt x="1765" y="1200"/>
                  </a:lnTo>
                  <a:lnTo>
                    <a:pt x="1518" y="1518"/>
                  </a:lnTo>
                  <a:lnTo>
                    <a:pt x="1200" y="1765"/>
                  </a:lnTo>
                  <a:lnTo>
                    <a:pt x="883" y="1941"/>
                  </a:lnTo>
                  <a:lnTo>
                    <a:pt x="494" y="2047"/>
                  </a:lnTo>
                  <a:lnTo>
                    <a:pt x="71" y="2118"/>
                  </a:lnTo>
                  <a:lnTo>
                    <a:pt x="0" y="2118"/>
                  </a:lnTo>
                  <a:lnTo>
                    <a:pt x="0" y="2188"/>
                  </a:lnTo>
                  <a:lnTo>
                    <a:pt x="0" y="2259"/>
                  </a:lnTo>
                  <a:lnTo>
                    <a:pt x="71" y="2294"/>
                  </a:lnTo>
                  <a:lnTo>
                    <a:pt x="494" y="2329"/>
                  </a:lnTo>
                  <a:lnTo>
                    <a:pt x="883" y="2435"/>
                  </a:lnTo>
                  <a:lnTo>
                    <a:pt x="1200" y="2612"/>
                  </a:lnTo>
                  <a:lnTo>
                    <a:pt x="1518" y="2859"/>
                  </a:lnTo>
                  <a:lnTo>
                    <a:pt x="1765" y="3177"/>
                  </a:lnTo>
                  <a:lnTo>
                    <a:pt x="1941" y="3530"/>
                  </a:lnTo>
                  <a:lnTo>
                    <a:pt x="2083" y="3882"/>
                  </a:lnTo>
                  <a:lnTo>
                    <a:pt x="2118" y="4306"/>
                  </a:lnTo>
                  <a:lnTo>
                    <a:pt x="2118" y="4377"/>
                  </a:lnTo>
                  <a:lnTo>
                    <a:pt x="2188" y="4412"/>
                  </a:lnTo>
                  <a:lnTo>
                    <a:pt x="2259" y="4377"/>
                  </a:lnTo>
                  <a:lnTo>
                    <a:pt x="2294" y="4306"/>
                  </a:lnTo>
                  <a:lnTo>
                    <a:pt x="2330" y="3918"/>
                  </a:lnTo>
                  <a:lnTo>
                    <a:pt x="2436" y="3530"/>
                  </a:lnTo>
                  <a:lnTo>
                    <a:pt x="2612" y="3177"/>
                  </a:lnTo>
                  <a:lnTo>
                    <a:pt x="2859" y="2859"/>
                  </a:lnTo>
                  <a:lnTo>
                    <a:pt x="3177" y="2612"/>
                  </a:lnTo>
                  <a:lnTo>
                    <a:pt x="3530" y="2435"/>
                  </a:lnTo>
                  <a:lnTo>
                    <a:pt x="3883" y="2329"/>
                  </a:lnTo>
                  <a:lnTo>
                    <a:pt x="4306" y="2294"/>
                  </a:lnTo>
                  <a:lnTo>
                    <a:pt x="4377" y="2259"/>
                  </a:lnTo>
                  <a:lnTo>
                    <a:pt x="4412" y="2188"/>
                  </a:lnTo>
                  <a:lnTo>
                    <a:pt x="4377" y="2118"/>
                  </a:lnTo>
                  <a:lnTo>
                    <a:pt x="4306" y="2118"/>
                  </a:lnTo>
                  <a:lnTo>
                    <a:pt x="3883" y="2082"/>
                  </a:lnTo>
                  <a:lnTo>
                    <a:pt x="3530" y="1941"/>
                  </a:lnTo>
                  <a:lnTo>
                    <a:pt x="3177" y="1765"/>
                  </a:lnTo>
                  <a:lnTo>
                    <a:pt x="2859" y="1518"/>
                  </a:lnTo>
                  <a:lnTo>
                    <a:pt x="2612" y="1200"/>
                  </a:lnTo>
                  <a:lnTo>
                    <a:pt x="2436" y="847"/>
                  </a:lnTo>
                  <a:lnTo>
                    <a:pt x="2330" y="494"/>
                  </a:lnTo>
                  <a:lnTo>
                    <a:pt x="2294" y="71"/>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4"/>
            <p:cNvSpPr/>
            <p:nvPr/>
          </p:nvSpPr>
          <p:spPr>
            <a:xfrm>
              <a:off x="7205551" y="2358983"/>
              <a:ext cx="327703" cy="327703"/>
            </a:xfrm>
            <a:custGeom>
              <a:rect b="b" l="l" r="r" t="t"/>
              <a:pathLst>
                <a:path extrusionOk="0" h="4660" w="4660">
                  <a:moveTo>
                    <a:pt x="2330" y="566"/>
                  </a:moveTo>
                  <a:lnTo>
                    <a:pt x="2401" y="919"/>
                  </a:lnTo>
                  <a:lnTo>
                    <a:pt x="2542" y="1201"/>
                  </a:lnTo>
                  <a:lnTo>
                    <a:pt x="2719" y="1483"/>
                  </a:lnTo>
                  <a:lnTo>
                    <a:pt x="2930" y="1730"/>
                  </a:lnTo>
                  <a:lnTo>
                    <a:pt x="3178" y="1942"/>
                  </a:lnTo>
                  <a:lnTo>
                    <a:pt x="3460" y="2119"/>
                  </a:lnTo>
                  <a:lnTo>
                    <a:pt x="3778" y="2260"/>
                  </a:lnTo>
                  <a:lnTo>
                    <a:pt x="4095" y="2330"/>
                  </a:lnTo>
                  <a:lnTo>
                    <a:pt x="3778" y="2401"/>
                  </a:lnTo>
                  <a:lnTo>
                    <a:pt x="3460" y="2542"/>
                  </a:lnTo>
                  <a:lnTo>
                    <a:pt x="3178" y="2719"/>
                  </a:lnTo>
                  <a:lnTo>
                    <a:pt x="2930" y="2930"/>
                  </a:lnTo>
                  <a:lnTo>
                    <a:pt x="2719" y="3177"/>
                  </a:lnTo>
                  <a:lnTo>
                    <a:pt x="2542" y="3460"/>
                  </a:lnTo>
                  <a:lnTo>
                    <a:pt x="2401" y="3777"/>
                  </a:lnTo>
                  <a:lnTo>
                    <a:pt x="2330" y="4095"/>
                  </a:lnTo>
                  <a:lnTo>
                    <a:pt x="2260" y="3777"/>
                  </a:lnTo>
                  <a:lnTo>
                    <a:pt x="2119" y="3460"/>
                  </a:lnTo>
                  <a:lnTo>
                    <a:pt x="1942" y="3177"/>
                  </a:lnTo>
                  <a:lnTo>
                    <a:pt x="1730" y="2930"/>
                  </a:lnTo>
                  <a:lnTo>
                    <a:pt x="1483" y="2719"/>
                  </a:lnTo>
                  <a:lnTo>
                    <a:pt x="1201" y="2542"/>
                  </a:lnTo>
                  <a:lnTo>
                    <a:pt x="919" y="2401"/>
                  </a:lnTo>
                  <a:lnTo>
                    <a:pt x="566" y="2330"/>
                  </a:lnTo>
                  <a:lnTo>
                    <a:pt x="919" y="2260"/>
                  </a:lnTo>
                  <a:lnTo>
                    <a:pt x="1201" y="2119"/>
                  </a:lnTo>
                  <a:lnTo>
                    <a:pt x="1483" y="1942"/>
                  </a:lnTo>
                  <a:lnTo>
                    <a:pt x="1730" y="1730"/>
                  </a:lnTo>
                  <a:lnTo>
                    <a:pt x="1942" y="1483"/>
                  </a:lnTo>
                  <a:lnTo>
                    <a:pt x="2119" y="1201"/>
                  </a:lnTo>
                  <a:lnTo>
                    <a:pt x="2260" y="919"/>
                  </a:lnTo>
                  <a:lnTo>
                    <a:pt x="2330" y="566"/>
                  </a:lnTo>
                  <a:close/>
                  <a:moveTo>
                    <a:pt x="2330" y="1"/>
                  </a:moveTo>
                  <a:lnTo>
                    <a:pt x="2260" y="36"/>
                  </a:lnTo>
                  <a:lnTo>
                    <a:pt x="2189" y="71"/>
                  </a:lnTo>
                  <a:lnTo>
                    <a:pt x="2154" y="142"/>
                  </a:lnTo>
                  <a:lnTo>
                    <a:pt x="2119" y="213"/>
                  </a:lnTo>
                  <a:lnTo>
                    <a:pt x="2083" y="601"/>
                  </a:lnTo>
                  <a:lnTo>
                    <a:pt x="1978" y="954"/>
                  </a:lnTo>
                  <a:lnTo>
                    <a:pt x="1801" y="1271"/>
                  </a:lnTo>
                  <a:lnTo>
                    <a:pt x="1589" y="1554"/>
                  </a:lnTo>
                  <a:lnTo>
                    <a:pt x="1307" y="1801"/>
                  </a:lnTo>
                  <a:lnTo>
                    <a:pt x="954" y="1977"/>
                  </a:lnTo>
                  <a:lnTo>
                    <a:pt x="601" y="2083"/>
                  </a:lnTo>
                  <a:lnTo>
                    <a:pt x="213" y="2119"/>
                  </a:lnTo>
                  <a:lnTo>
                    <a:pt x="142" y="2154"/>
                  </a:lnTo>
                  <a:lnTo>
                    <a:pt x="72" y="2189"/>
                  </a:lnTo>
                  <a:lnTo>
                    <a:pt x="36" y="2260"/>
                  </a:lnTo>
                  <a:lnTo>
                    <a:pt x="1" y="2330"/>
                  </a:lnTo>
                  <a:lnTo>
                    <a:pt x="36" y="2401"/>
                  </a:lnTo>
                  <a:lnTo>
                    <a:pt x="72" y="2471"/>
                  </a:lnTo>
                  <a:lnTo>
                    <a:pt x="142" y="2507"/>
                  </a:lnTo>
                  <a:lnTo>
                    <a:pt x="213" y="2542"/>
                  </a:lnTo>
                  <a:lnTo>
                    <a:pt x="601" y="2577"/>
                  </a:lnTo>
                  <a:lnTo>
                    <a:pt x="954" y="2683"/>
                  </a:lnTo>
                  <a:lnTo>
                    <a:pt x="1272" y="2860"/>
                  </a:lnTo>
                  <a:lnTo>
                    <a:pt x="1554" y="3107"/>
                  </a:lnTo>
                  <a:lnTo>
                    <a:pt x="1801" y="3389"/>
                  </a:lnTo>
                  <a:lnTo>
                    <a:pt x="1978" y="3707"/>
                  </a:lnTo>
                  <a:lnTo>
                    <a:pt x="2083" y="4060"/>
                  </a:lnTo>
                  <a:lnTo>
                    <a:pt x="2119" y="4448"/>
                  </a:lnTo>
                  <a:lnTo>
                    <a:pt x="2154" y="4519"/>
                  </a:lnTo>
                  <a:lnTo>
                    <a:pt x="2189" y="4589"/>
                  </a:lnTo>
                  <a:lnTo>
                    <a:pt x="2260" y="4624"/>
                  </a:lnTo>
                  <a:lnTo>
                    <a:pt x="2330" y="4660"/>
                  </a:lnTo>
                  <a:lnTo>
                    <a:pt x="2401" y="4624"/>
                  </a:lnTo>
                  <a:lnTo>
                    <a:pt x="2472" y="4589"/>
                  </a:lnTo>
                  <a:lnTo>
                    <a:pt x="2507" y="4519"/>
                  </a:lnTo>
                  <a:lnTo>
                    <a:pt x="2542" y="4448"/>
                  </a:lnTo>
                  <a:lnTo>
                    <a:pt x="2578" y="4060"/>
                  </a:lnTo>
                  <a:lnTo>
                    <a:pt x="2683" y="3707"/>
                  </a:lnTo>
                  <a:lnTo>
                    <a:pt x="2860" y="3389"/>
                  </a:lnTo>
                  <a:lnTo>
                    <a:pt x="3107" y="3107"/>
                  </a:lnTo>
                  <a:lnTo>
                    <a:pt x="3389" y="2860"/>
                  </a:lnTo>
                  <a:lnTo>
                    <a:pt x="3707" y="2683"/>
                  </a:lnTo>
                  <a:lnTo>
                    <a:pt x="4060" y="2577"/>
                  </a:lnTo>
                  <a:lnTo>
                    <a:pt x="4448" y="2542"/>
                  </a:lnTo>
                  <a:lnTo>
                    <a:pt x="4519" y="2507"/>
                  </a:lnTo>
                  <a:lnTo>
                    <a:pt x="4589" y="2471"/>
                  </a:lnTo>
                  <a:lnTo>
                    <a:pt x="4625" y="2401"/>
                  </a:lnTo>
                  <a:lnTo>
                    <a:pt x="4660" y="2330"/>
                  </a:lnTo>
                  <a:lnTo>
                    <a:pt x="4625" y="2260"/>
                  </a:lnTo>
                  <a:lnTo>
                    <a:pt x="4589" y="2189"/>
                  </a:lnTo>
                  <a:lnTo>
                    <a:pt x="4519" y="2154"/>
                  </a:lnTo>
                  <a:lnTo>
                    <a:pt x="4448" y="2119"/>
                  </a:lnTo>
                  <a:lnTo>
                    <a:pt x="4060" y="2083"/>
                  </a:lnTo>
                  <a:lnTo>
                    <a:pt x="3707" y="1977"/>
                  </a:lnTo>
                  <a:lnTo>
                    <a:pt x="3389" y="1801"/>
                  </a:lnTo>
                  <a:lnTo>
                    <a:pt x="3107" y="1554"/>
                  </a:lnTo>
                  <a:lnTo>
                    <a:pt x="2860" y="1271"/>
                  </a:lnTo>
                  <a:lnTo>
                    <a:pt x="2683" y="954"/>
                  </a:lnTo>
                  <a:lnTo>
                    <a:pt x="2578" y="601"/>
                  </a:lnTo>
                  <a:lnTo>
                    <a:pt x="2542" y="213"/>
                  </a:lnTo>
                  <a:lnTo>
                    <a:pt x="2507" y="142"/>
                  </a:lnTo>
                  <a:lnTo>
                    <a:pt x="2472" y="71"/>
                  </a:lnTo>
                  <a:lnTo>
                    <a:pt x="2401" y="36"/>
                  </a:lnTo>
                  <a:lnTo>
                    <a:pt x="2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44"/>
          <p:cNvSpPr/>
          <p:nvPr/>
        </p:nvSpPr>
        <p:spPr>
          <a:xfrm>
            <a:off x="3910950" y="1071598"/>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4"/>
          <p:cNvSpPr txBox="1"/>
          <p:nvPr>
            <p:ph type="title"/>
          </p:nvPr>
        </p:nvSpPr>
        <p:spPr>
          <a:xfrm>
            <a:off x="3817712" y="712888"/>
            <a:ext cx="444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Business Problem</a:t>
            </a:r>
            <a:endParaRPr sz="3000"/>
          </a:p>
        </p:txBody>
      </p:sp>
      <p:sp>
        <p:nvSpPr>
          <p:cNvPr id="601" name="Google Shape;601;p44"/>
          <p:cNvSpPr txBox="1"/>
          <p:nvPr>
            <p:ph idx="1" type="subTitle"/>
          </p:nvPr>
        </p:nvSpPr>
        <p:spPr>
          <a:xfrm>
            <a:off x="4554100" y="1303775"/>
            <a:ext cx="3552000" cy="15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b="1" lang="en"/>
              <a:t>Wine Beginner/Enthusiasts</a:t>
            </a:r>
            <a:endParaRPr b="1"/>
          </a:p>
          <a:p>
            <a:pPr indent="-317500" lvl="0" marL="457200" marR="0" rtl="0" algn="l">
              <a:lnSpc>
                <a:spcPct val="100000"/>
              </a:lnSpc>
              <a:spcBef>
                <a:spcPts val="1600"/>
              </a:spcBef>
              <a:spcAft>
                <a:spcPts val="0"/>
              </a:spcAft>
              <a:buSzPts val="1400"/>
              <a:buChar char="●"/>
            </a:pPr>
            <a:r>
              <a:rPr lang="en"/>
              <a:t>Find the best wine</a:t>
            </a:r>
            <a:endParaRPr/>
          </a:p>
          <a:p>
            <a:pPr indent="-317500" lvl="0" marL="457200" marR="0" rtl="0" algn="l">
              <a:lnSpc>
                <a:spcPct val="100000"/>
              </a:lnSpc>
              <a:spcBef>
                <a:spcPts val="0"/>
              </a:spcBef>
              <a:spcAft>
                <a:spcPts val="0"/>
              </a:spcAft>
              <a:buSzPts val="1400"/>
              <a:buChar char="●"/>
            </a:pPr>
            <a:r>
              <a:rPr lang="en"/>
              <a:t>Learn about the wine</a:t>
            </a:r>
            <a:endParaRPr/>
          </a:p>
          <a:p>
            <a:pPr indent="-317500" lvl="0" marL="457200" marR="0" rtl="0" algn="l">
              <a:lnSpc>
                <a:spcPct val="100000"/>
              </a:lnSpc>
              <a:spcBef>
                <a:spcPts val="0"/>
              </a:spcBef>
              <a:spcAft>
                <a:spcPts val="0"/>
              </a:spcAft>
              <a:buSzPts val="1400"/>
              <a:buChar char="●"/>
            </a:pPr>
            <a:r>
              <a:rPr lang="en"/>
              <a:t>Share with your friends</a:t>
            </a:r>
            <a:endParaRPr/>
          </a:p>
          <a:p>
            <a:pPr indent="0" lvl="0" marL="457200" rtl="0" algn="l">
              <a:spcBef>
                <a:spcPts val="1600"/>
              </a:spcBef>
              <a:spcAft>
                <a:spcPts val="1600"/>
              </a:spcAft>
              <a:buNone/>
            </a:pPr>
            <a:r>
              <a:t/>
            </a:r>
            <a:endParaRPr/>
          </a:p>
        </p:txBody>
      </p:sp>
      <p:grpSp>
        <p:nvGrpSpPr>
          <p:cNvPr id="602" name="Google Shape;602;p44"/>
          <p:cNvGrpSpPr/>
          <p:nvPr/>
        </p:nvGrpSpPr>
        <p:grpSpPr>
          <a:xfrm>
            <a:off x="1380676" y="1335725"/>
            <a:ext cx="1667501" cy="2632101"/>
            <a:chOff x="6330703" y="1446550"/>
            <a:chExt cx="1933783" cy="2999545"/>
          </a:xfrm>
        </p:grpSpPr>
        <p:grpSp>
          <p:nvGrpSpPr>
            <p:cNvPr id="603" name="Google Shape;603;p44"/>
            <p:cNvGrpSpPr/>
            <p:nvPr/>
          </p:nvGrpSpPr>
          <p:grpSpPr>
            <a:xfrm>
              <a:off x="7535252" y="2457130"/>
              <a:ext cx="729234" cy="875081"/>
              <a:chOff x="7535252" y="2457130"/>
              <a:chExt cx="729234" cy="875081"/>
            </a:xfrm>
          </p:grpSpPr>
          <p:sp>
            <p:nvSpPr>
              <p:cNvPr id="604" name="Google Shape;604;p44"/>
              <p:cNvSpPr/>
              <p:nvPr/>
            </p:nvSpPr>
            <p:spPr>
              <a:xfrm>
                <a:off x="7535252" y="2478247"/>
                <a:ext cx="708117" cy="822264"/>
              </a:xfrm>
              <a:custGeom>
                <a:rect b="b" l="l" r="r" t="t"/>
                <a:pathLst>
                  <a:path extrusionOk="0" h="17094" w="14721">
                    <a:moveTo>
                      <a:pt x="11117" y="1"/>
                    </a:moveTo>
                    <a:lnTo>
                      <a:pt x="10898" y="45"/>
                    </a:lnTo>
                    <a:lnTo>
                      <a:pt x="10722" y="176"/>
                    </a:lnTo>
                    <a:lnTo>
                      <a:pt x="10590" y="308"/>
                    </a:lnTo>
                    <a:lnTo>
                      <a:pt x="10458" y="528"/>
                    </a:lnTo>
                    <a:lnTo>
                      <a:pt x="10370" y="704"/>
                    </a:lnTo>
                    <a:lnTo>
                      <a:pt x="10283" y="1187"/>
                    </a:lnTo>
                    <a:lnTo>
                      <a:pt x="10195" y="1714"/>
                    </a:lnTo>
                    <a:lnTo>
                      <a:pt x="10063" y="2242"/>
                    </a:lnTo>
                    <a:lnTo>
                      <a:pt x="9887" y="2725"/>
                    </a:lnTo>
                    <a:lnTo>
                      <a:pt x="9711" y="3208"/>
                    </a:lnTo>
                    <a:lnTo>
                      <a:pt x="9536" y="3120"/>
                    </a:lnTo>
                    <a:lnTo>
                      <a:pt x="9316" y="2989"/>
                    </a:lnTo>
                    <a:lnTo>
                      <a:pt x="9140" y="2945"/>
                    </a:lnTo>
                    <a:lnTo>
                      <a:pt x="8920" y="2901"/>
                    </a:lnTo>
                    <a:lnTo>
                      <a:pt x="8745" y="2945"/>
                    </a:lnTo>
                    <a:lnTo>
                      <a:pt x="8525" y="2945"/>
                    </a:lnTo>
                    <a:lnTo>
                      <a:pt x="8129" y="3077"/>
                    </a:lnTo>
                    <a:lnTo>
                      <a:pt x="7734" y="3296"/>
                    </a:lnTo>
                    <a:lnTo>
                      <a:pt x="7382" y="3604"/>
                    </a:lnTo>
                    <a:lnTo>
                      <a:pt x="7119" y="3955"/>
                    </a:lnTo>
                    <a:lnTo>
                      <a:pt x="6943" y="4351"/>
                    </a:lnTo>
                    <a:lnTo>
                      <a:pt x="6899" y="4658"/>
                    </a:lnTo>
                    <a:lnTo>
                      <a:pt x="6899" y="4966"/>
                    </a:lnTo>
                    <a:lnTo>
                      <a:pt x="7031" y="5274"/>
                    </a:lnTo>
                    <a:lnTo>
                      <a:pt x="7207" y="5493"/>
                    </a:lnTo>
                    <a:lnTo>
                      <a:pt x="7119" y="5845"/>
                    </a:lnTo>
                    <a:lnTo>
                      <a:pt x="7031" y="6196"/>
                    </a:lnTo>
                    <a:lnTo>
                      <a:pt x="7031" y="6504"/>
                    </a:lnTo>
                    <a:lnTo>
                      <a:pt x="7075" y="6855"/>
                    </a:lnTo>
                    <a:lnTo>
                      <a:pt x="7119" y="7207"/>
                    </a:lnTo>
                    <a:lnTo>
                      <a:pt x="7207" y="7515"/>
                    </a:lnTo>
                    <a:lnTo>
                      <a:pt x="7382" y="7778"/>
                    </a:lnTo>
                    <a:lnTo>
                      <a:pt x="7558" y="8086"/>
                    </a:lnTo>
                    <a:lnTo>
                      <a:pt x="7470" y="8130"/>
                    </a:lnTo>
                    <a:lnTo>
                      <a:pt x="6943" y="9052"/>
                    </a:lnTo>
                    <a:lnTo>
                      <a:pt x="6328" y="9887"/>
                    </a:lnTo>
                    <a:lnTo>
                      <a:pt x="5669" y="10678"/>
                    </a:lnTo>
                    <a:lnTo>
                      <a:pt x="4922" y="11425"/>
                    </a:lnTo>
                    <a:lnTo>
                      <a:pt x="4131" y="12128"/>
                    </a:lnTo>
                    <a:lnTo>
                      <a:pt x="3296" y="12744"/>
                    </a:lnTo>
                    <a:lnTo>
                      <a:pt x="2417" y="13315"/>
                    </a:lnTo>
                    <a:lnTo>
                      <a:pt x="1494" y="13798"/>
                    </a:lnTo>
                    <a:lnTo>
                      <a:pt x="1319" y="13842"/>
                    </a:lnTo>
                    <a:lnTo>
                      <a:pt x="1187" y="13930"/>
                    </a:lnTo>
                    <a:lnTo>
                      <a:pt x="1011" y="14018"/>
                    </a:lnTo>
                    <a:lnTo>
                      <a:pt x="923" y="14194"/>
                    </a:lnTo>
                    <a:lnTo>
                      <a:pt x="44" y="16347"/>
                    </a:lnTo>
                    <a:lnTo>
                      <a:pt x="0" y="16522"/>
                    </a:lnTo>
                    <a:lnTo>
                      <a:pt x="44" y="16698"/>
                    </a:lnTo>
                    <a:lnTo>
                      <a:pt x="132" y="16830"/>
                    </a:lnTo>
                    <a:lnTo>
                      <a:pt x="264" y="16962"/>
                    </a:lnTo>
                    <a:lnTo>
                      <a:pt x="440" y="17050"/>
                    </a:lnTo>
                    <a:lnTo>
                      <a:pt x="615" y="17094"/>
                    </a:lnTo>
                    <a:lnTo>
                      <a:pt x="791" y="17094"/>
                    </a:lnTo>
                    <a:lnTo>
                      <a:pt x="967" y="17006"/>
                    </a:lnTo>
                    <a:lnTo>
                      <a:pt x="2285" y="16391"/>
                    </a:lnTo>
                    <a:lnTo>
                      <a:pt x="3560" y="15644"/>
                    </a:lnTo>
                    <a:lnTo>
                      <a:pt x="4175" y="15248"/>
                    </a:lnTo>
                    <a:lnTo>
                      <a:pt x="4790" y="14809"/>
                    </a:lnTo>
                    <a:lnTo>
                      <a:pt x="5361" y="14369"/>
                    </a:lnTo>
                    <a:lnTo>
                      <a:pt x="5932" y="13886"/>
                    </a:lnTo>
                    <a:lnTo>
                      <a:pt x="6460" y="13359"/>
                    </a:lnTo>
                    <a:lnTo>
                      <a:pt x="6943" y="12831"/>
                    </a:lnTo>
                    <a:lnTo>
                      <a:pt x="7382" y="12260"/>
                    </a:lnTo>
                    <a:lnTo>
                      <a:pt x="7822" y="11689"/>
                    </a:lnTo>
                    <a:lnTo>
                      <a:pt x="8217" y="11074"/>
                    </a:lnTo>
                    <a:lnTo>
                      <a:pt x="8525" y="10415"/>
                    </a:lnTo>
                    <a:lnTo>
                      <a:pt x="8832" y="9756"/>
                    </a:lnTo>
                    <a:lnTo>
                      <a:pt x="9052" y="9009"/>
                    </a:lnTo>
                    <a:lnTo>
                      <a:pt x="9448" y="9052"/>
                    </a:lnTo>
                    <a:lnTo>
                      <a:pt x="9843" y="9052"/>
                    </a:lnTo>
                    <a:lnTo>
                      <a:pt x="10195" y="9009"/>
                    </a:lnTo>
                    <a:lnTo>
                      <a:pt x="10546" y="8921"/>
                    </a:lnTo>
                    <a:lnTo>
                      <a:pt x="10854" y="8789"/>
                    </a:lnTo>
                    <a:lnTo>
                      <a:pt x="11117" y="8569"/>
                    </a:lnTo>
                    <a:lnTo>
                      <a:pt x="11381" y="8393"/>
                    </a:lnTo>
                    <a:lnTo>
                      <a:pt x="11601" y="8130"/>
                    </a:lnTo>
                    <a:lnTo>
                      <a:pt x="11777" y="7866"/>
                    </a:lnTo>
                    <a:lnTo>
                      <a:pt x="11908" y="7558"/>
                    </a:lnTo>
                    <a:lnTo>
                      <a:pt x="12040" y="7251"/>
                    </a:lnTo>
                    <a:lnTo>
                      <a:pt x="12084" y="6899"/>
                    </a:lnTo>
                    <a:lnTo>
                      <a:pt x="12128" y="6592"/>
                    </a:lnTo>
                    <a:lnTo>
                      <a:pt x="12128" y="6240"/>
                    </a:lnTo>
                    <a:lnTo>
                      <a:pt x="12084" y="5889"/>
                    </a:lnTo>
                    <a:lnTo>
                      <a:pt x="12040" y="5537"/>
                    </a:lnTo>
                    <a:lnTo>
                      <a:pt x="11908" y="5230"/>
                    </a:lnTo>
                    <a:lnTo>
                      <a:pt x="12084" y="5186"/>
                    </a:lnTo>
                    <a:lnTo>
                      <a:pt x="12260" y="5098"/>
                    </a:lnTo>
                    <a:lnTo>
                      <a:pt x="12655" y="4834"/>
                    </a:lnTo>
                    <a:lnTo>
                      <a:pt x="13007" y="4527"/>
                    </a:lnTo>
                    <a:lnTo>
                      <a:pt x="13314" y="4219"/>
                    </a:lnTo>
                    <a:lnTo>
                      <a:pt x="13666" y="3867"/>
                    </a:lnTo>
                    <a:lnTo>
                      <a:pt x="13930" y="3516"/>
                    </a:lnTo>
                    <a:lnTo>
                      <a:pt x="14193" y="3120"/>
                    </a:lnTo>
                    <a:lnTo>
                      <a:pt x="14457" y="2725"/>
                    </a:lnTo>
                    <a:lnTo>
                      <a:pt x="14677" y="2330"/>
                    </a:lnTo>
                    <a:lnTo>
                      <a:pt x="14721" y="2110"/>
                    </a:lnTo>
                    <a:lnTo>
                      <a:pt x="14721" y="1890"/>
                    </a:lnTo>
                    <a:lnTo>
                      <a:pt x="14633" y="1714"/>
                    </a:lnTo>
                    <a:lnTo>
                      <a:pt x="14501" y="1539"/>
                    </a:lnTo>
                    <a:lnTo>
                      <a:pt x="14325" y="1451"/>
                    </a:lnTo>
                    <a:lnTo>
                      <a:pt x="14105" y="1407"/>
                    </a:lnTo>
                    <a:lnTo>
                      <a:pt x="13886" y="1451"/>
                    </a:lnTo>
                    <a:lnTo>
                      <a:pt x="13710" y="1583"/>
                    </a:lnTo>
                    <a:lnTo>
                      <a:pt x="13183" y="2110"/>
                    </a:lnTo>
                    <a:lnTo>
                      <a:pt x="12655" y="2549"/>
                    </a:lnTo>
                    <a:lnTo>
                      <a:pt x="12084" y="2989"/>
                    </a:lnTo>
                    <a:lnTo>
                      <a:pt x="11469" y="3384"/>
                    </a:lnTo>
                    <a:lnTo>
                      <a:pt x="11820" y="2461"/>
                    </a:lnTo>
                    <a:lnTo>
                      <a:pt x="11996" y="1934"/>
                    </a:lnTo>
                    <a:lnTo>
                      <a:pt x="12128" y="1407"/>
                    </a:lnTo>
                    <a:lnTo>
                      <a:pt x="12128" y="879"/>
                    </a:lnTo>
                    <a:lnTo>
                      <a:pt x="12084" y="660"/>
                    </a:lnTo>
                    <a:lnTo>
                      <a:pt x="12040" y="484"/>
                    </a:lnTo>
                    <a:lnTo>
                      <a:pt x="11952" y="308"/>
                    </a:lnTo>
                    <a:lnTo>
                      <a:pt x="11820" y="176"/>
                    </a:lnTo>
                    <a:lnTo>
                      <a:pt x="11601" y="45"/>
                    </a:lnTo>
                    <a:lnTo>
                      <a:pt x="113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44"/>
              <p:cNvGrpSpPr/>
              <p:nvPr/>
            </p:nvGrpSpPr>
            <p:grpSpPr>
              <a:xfrm>
                <a:off x="7537369" y="2457130"/>
                <a:ext cx="727117" cy="875081"/>
                <a:chOff x="7537369" y="2457130"/>
                <a:chExt cx="727117" cy="875081"/>
              </a:xfrm>
            </p:grpSpPr>
            <p:sp>
              <p:nvSpPr>
                <p:cNvPr id="606" name="Google Shape;606;p44"/>
                <p:cNvSpPr/>
                <p:nvPr/>
              </p:nvSpPr>
              <p:spPr>
                <a:xfrm>
                  <a:off x="7537369" y="2898856"/>
                  <a:ext cx="456589" cy="433355"/>
                </a:xfrm>
                <a:custGeom>
                  <a:rect b="b" l="l" r="r" t="t"/>
                  <a:pathLst>
                    <a:path extrusionOk="0" h="9009" w="9492">
                      <a:moveTo>
                        <a:pt x="9140" y="1"/>
                      </a:moveTo>
                      <a:lnTo>
                        <a:pt x="9052" y="89"/>
                      </a:lnTo>
                      <a:lnTo>
                        <a:pt x="8964" y="133"/>
                      </a:lnTo>
                      <a:lnTo>
                        <a:pt x="8657" y="880"/>
                      </a:lnTo>
                      <a:lnTo>
                        <a:pt x="8305" y="1539"/>
                      </a:lnTo>
                      <a:lnTo>
                        <a:pt x="7910" y="2242"/>
                      </a:lnTo>
                      <a:lnTo>
                        <a:pt x="7470" y="2901"/>
                      </a:lnTo>
                      <a:lnTo>
                        <a:pt x="7031" y="3516"/>
                      </a:lnTo>
                      <a:lnTo>
                        <a:pt x="6504" y="4131"/>
                      </a:lnTo>
                      <a:lnTo>
                        <a:pt x="5976" y="4703"/>
                      </a:lnTo>
                      <a:lnTo>
                        <a:pt x="5449" y="5230"/>
                      </a:lnTo>
                      <a:lnTo>
                        <a:pt x="4878" y="5757"/>
                      </a:lnTo>
                      <a:lnTo>
                        <a:pt x="4263" y="6241"/>
                      </a:lnTo>
                      <a:lnTo>
                        <a:pt x="3647" y="6724"/>
                      </a:lnTo>
                      <a:lnTo>
                        <a:pt x="2988" y="7163"/>
                      </a:lnTo>
                      <a:lnTo>
                        <a:pt x="2285" y="7515"/>
                      </a:lnTo>
                      <a:lnTo>
                        <a:pt x="1626" y="7910"/>
                      </a:lnTo>
                      <a:lnTo>
                        <a:pt x="879" y="8218"/>
                      </a:lnTo>
                      <a:lnTo>
                        <a:pt x="176" y="8482"/>
                      </a:lnTo>
                      <a:lnTo>
                        <a:pt x="88" y="8525"/>
                      </a:lnTo>
                      <a:lnTo>
                        <a:pt x="0" y="8613"/>
                      </a:lnTo>
                      <a:lnTo>
                        <a:pt x="0" y="8701"/>
                      </a:lnTo>
                      <a:lnTo>
                        <a:pt x="0" y="8833"/>
                      </a:lnTo>
                      <a:lnTo>
                        <a:pt x="44" y="8877"/>
                      </a:lnTo>
                      <a:lnTo>
                        <a:pt x="88" y="8965"/>
                      </a:lnTo>
                      <a:lnTo>
                        <a:pt x="264" y="9009"/>
                      </a:lnTo>
                      <a:lnTo>
                        <a:pt x="352" y="8965"/>
                      </a:lnTo>
                      <a:lnTo>
                        <a:pt x="1099" y="8701"/>
                      </a:lnTo>
                      <a:lnTo>
                        <a:pt x="1846" y="8350"/>
                      </a:lnTo>
                      <a:lnTo>
                        <a:pt x="2549" y="7998"/>
                      </a:lnTo>
                      <a:lnTo>
                        <a:pt x="3252" y="7603"/>
                      </a:lnTo>
                      <a:lnTo>
                        <a:pt x="3911" y="7163"/>
                      </a:lnTo>
                      <a:lnTo>
                        <a:pt x="4570" y="6680"/>
                      </a:lnTo>
                      <a:lnTo>
                        <a:pt x="5185" y="6153"/>
                      </a:lnTo>
                      <a:lnTo>
                        <a:pt x="5800" y="5625"/>
                      </a:lnTo>
                      <a:lnTo>
                        <a:pt x="6372" y="5054"/>
                      </a:lnTo>
                      <a:lnTo>
                        <a:pt x="6943" y="4439"/>
                      </a:lnTo>
                      <a:lnTo>
                        <a:pt x="7426" y="3824"/>
                      </a:lnTo>
                      <a:lnTo>
                        <a:pt x="7910" y="3165"/>
                      </a:lnTo>
                      <a:lnTo>
                        <a:pt x="8349" y="2506"/>
                      </a:lnTo>
                      <a:lnTo>
                        <a:pt x="8745" y="1802"/>
                      </a:lnTo>
                      <a:lnTo>
                        <a:pt x="9140" y="1099"/>
                      </a:lnTo>
                      <a:lnTo>
                        <a:pt x="9448" y="352"/>
                      </a:lnTo>
                      <a:lnTo>
                        <a:pt x="9492" y="265"/>
                      </a:lnTo>
                      <a:lnTo>
                        <a:pt x="9448" y="177"/>
                      </a:lnTo>
                      <a:lnTo>
                        <a:pt x="9404" y="89"/>
                      </a:lnTo>
                      <a:lnTo>
                        <a:pt x="93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4"/>
                <p:cNvSpPr/>
                <p:nvPr/>
              </p:nvSpPr>
              <p:spPr>
                <a:xfrm>
                  <a:off x="7609234" y="2846039"/>
                  <a:ext cx="304393" cy="304393"/>
                </a:xfrm>
                <a:custGeom>
                  <a:rect b="b" l="l" r="r" t="t"/>
                  <a:pathLst>
                    <a:path extrusionOk="0" h="6328" w="6328">
                      <a:moveTo>
                        <a:pt x="5976" y="0"/>
                      </a:moveTo>
                      <a:lnTo>
                        <a:pt x="5888" y="88"/>
                      </a:lnTo>
                      <a:lnTo>
                        <a:pt x="5844" y="132"/>
                      </a:lnTo>
                      <a:lnTo>
                        <a:pt x="5317" y="1055"/>
                      </a:lnTo>
                      <a:lnTo>
                        <a:pt x="4746" y="1890"/>
                      </a:lnTo>
                      <a:lnTo>
                        <a:pt x="4087" y="2681"/>
                      </a:lnTo>
                      <a:lnTo>
                        <a:pt x="3428" y="3428"/>
                      </a:lnTo>
                      <a:lnTo>
                        <a:pt x="2681" y="4131"/>
                      </a:lnTo>
                      <a:lnTo>
                        <a:pt x="1846" y="4746"/>
                      </a:lnTo>
                      <a:lnTo>
                        <a:pt x="1011" y="5317"/>
                      </a:lnTo>
                      <a:lnTo>
                        <a:pt x="132" y="5845"/>
                      </a:lnTo>
                      <a:lnTo>
                        <a:pt x="44" y="5888"/>
                      </a:lnTo>
                      <a:lnTo>
                        <a:pt x="0" y="5976"/>
                      </a:lnTo>
                      <a:lnTo>
                        <a:pt x="0" y="6108"/>
                      </a:lnTo>
                      <a:lnTo>
                        <a:pt x="0" y="6196"/>
                      </a:lnTo>
                      <a:lnTo>
                        <a:pt x="88" y="6284"/>
                      </a:lnTo>
                      <a:lnTo>
                        <a:pt x="264" y="6328"/>
                      </a:lnTo>
                      <a:lnTo>
                        <a:pt x="352" y="6284"/>
                      </a:lnTo>
                      <a:lnTo>
                        <a:pt x="1275" y="5801"/>
                      </a:lnTo>
                      <a:lnTo>
                        <a:pt x="2153" y="5185"/>
                      </a:lnTo>
                      <a:lnTo>
                        <a:pt x="2988" y="4526"/>
                      </a:lnTo>
                      <a:lnTo>
                        <a:pt x="3779" y="3823"/>
                      </a:lnTo>
                      <a:lnTo>
                        <a:pt x="4526" y="3032"/>
                      </a:lnTo>
                      <a:lnTo>
                        <a:pt x="5185" y="2197"/>
                      </a:lnTo>
                      <a:lnTo>
                        <a:pt x="5757" y="1319"/>
                      </a:lnTo>
                      <a:lnTo>
                        <a:pt x="6284" y="396"/>
                      </a:lnTo>
                      <a:lnTo>
                        <a:pt x="6328" y="308"/>
                      </a:lnTo>
                      <a:lnTo>
                        <a:pt x="6328" y="176"/>
                      </a:lnTo>
                      <a:lnTo>
                        <a:pt x="6284" y="88"/>
                      </a:lnTo>
                      <a:lnTo>
                        <a:pt x="6196" y="44"/>
                      </a:lnTo>
                      <a:lnTo>
                        <a:pt x="6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4"/>
                <p:cNvSpPr/>
                <p:nvPr/>
              </p:nvSpPr>
              <p:spPr>
                <a:xfrm>
                  <a:off x="7854412" y="2731892"/>
                  <a:ext cx="59214" cy="141662"/>
                </a:xfrm>
                <a:custGeom>
                  <a:rect b="b" l="l" r="r" t="t"/>
                  <a:pathLst>
                    <a:path extrusionOk="0" h="2945" w="1231">
                      <a:moveTo>
                        <a:pt x="396" y="1"/>
                      </a:moveTo>
                      <a:lnTo>
                        <a:pt x="308" y="45"/>
                      </a:lnTo>
                      <a:lnTo>
                        <a:pt x="220" y="88"/>
                      </a:lnTo>
                      <a:lnTo>
                        <a:pt x="176" y="176"/>
                      </a:lnTo>
                      <a:lnTo>
                        <a:pt x="44" y="879"/>
                      </a:lnTo>
                      <a:lnTo>
                        <a:pt x="0" y="1231"/>
                      </a:lnTo>
                      <a:lnTo>
                        <a:pt x="0" y="1626"/>
                      </a:lnTo>
                      <a:lnTo>
                        <a:pt x="88" y="2022"/>
                      </a:lnTo>
                      <a:lnTo>
                        <a:pt x="264" y="2417"/>
                      </a:lnTo>
                      <a:lnTo>
                        <a:pt x="396" y="2549"/>
                      </a:lnTo>
                      <a:lnTo>
                        <a:pt x="528" y="2725"/>
                      </a:lnTo>
                      <a:lnTo>
                        <a:pt x="703" y="2813"/>
                      </a:lnTo>
                      <a:lnTo>
                        <a:pt x="835" y="2901"/>
                      </a:lnTo>
                      <a:lnTo>
                        <a:pt x="967" y="2945"/>
                      </a:lnTo>
                      <a:lnTo>
                        <a:pt x="1099" y="2901"/>
                      </a:lnTo>
                      <a:lnTo>
                        <a:pt x="1187" y="2769"/>
                      </a:lnTo>
                      <a:lnTo>
                        <a:pt x="1231" y="2681"/>
                      </a:lnTo>
                      <a:lnTo>
                        <a:pt x="1187" y="2593"/>
                      </a:lnTo>
                      <a:lnTo>
                        <a:pt x="1143" y="2505"/>
                      </a:lnTo>
                      <a:lnTo>
                        <a:pt x="1055" y="2417"/>
                      </a:lnTo>
                      <a:lnTo>
                        <a:pt x="879" y="2285"/>
                      </a:lnTo>
                      <a:lnTo>
                        <a:pt x="703" y="2110"/>
                      </a:lnTo>
                      <a:lnTo>
                        <a:pt x="572" y="1846"/>
                      </a:lnTo>
                      <a:lnTo>
                        <a:pt x="528" y="1538"/>
                      </a:lnTo>
                      <a:lnTo>
                        <a:pt x="528" y="1231"/>
                      </a:lnTo>
                      <a:lnTo>
                        <a:pt x="572" y="923"/>
                      </a:lnTo>
                      <a:lnTo>
                        <a:pt x="703" y="308"/>
                      </a:lnTo>
                      <a:lnTo>
                        <a:pt x="703" y="220"/>
                      </a:lnTo>
                      <a:lnTo>
                        <a:pt x="660" y="132"/>
                      </a:lnTo>
                      <a:lnTo>
                        <a:pt x="616" y="45"/>
                      </a:lnTo>
                      <a:lnTo>
                        <a:pt x="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4"/>
                <p:cNvSpPr/>
                <p:nvPr/>
              </p:nvSpPr>
              <p:spPr>
                <a:xfrm>
                  <a:off x="7966443" y="2674842"/>
                  <a:ext cx="173361" cy="257878"/>
                </a:xfrm>
                <a:custGeom>
                  <a:rect b="b" l="l" r="r" t="t"/>
                  <a:pathLst>
                    <a:path extrusionOk="0" h="5361" w="3604">
                      <a:moveTo>
                        <a:pt x="1275" y="0"/>
                      </a:moveTo>
                      <a:lnTo>
                        <a:pt x="1055" y="44"/>
                      </a:lnTo>
                      <a:lnTo>
                        <a:pt x="879" y="132"/>
                      </a:lnTo>
                      <a:lnTo>
                        <a:pt x="703" y="220"/>
                      </a:lnTo>
                      <a:lnTo>
                        <a:pt x="572" y="352"/>
                      </a:lnTo>
                      <a:lnTo>
                        <a:pt x="440" y="484"/>
                      </a:lnTo>
                      <a:lnTo>
                        <a:pt x="352" y="615"/>
                      </a:lnTo>
                      <a:lnTo>
                        <a:pt x="264" y="791"/>
                      </a:lnTo>
                      <a:lnTo>
                        <a:pt x="220" y="967"/>
                      </a:lnTo>
                      <a:lnTo>
                        <a:pt x="220" y="1143"/>
                      </a:lnTo>
                      <a:lnTo>
                        <a:pt x="264" y="1494"/>
                      </a:lnTo>
                      <a:lnTo>
                        <a:pt x="396" y="1846"/>
                      </a:lnTo>
                      <a:lnTo>
                        <a:pt x="615" y="2153"/>
                      </a:lnTo>
                      <a:lnTo>
                        <a:pt x="879" y="2373"/>
                      </a:lnTo>
                      <a:lnTo>
                        <a:pt x="1143" y="2549"/>
                      </a:lnTo>
                      <a:lnTo>
                        <a:pt x="1670" y="2856"/>
                      </a:lnTo>
                      <a:lnTo>
                        <a:pt x="1890" y="2856"/>
                      </a:lnTo>
                      <a:lnTo>
                        <a:pt x="1978" y="2812"/>
                      </a:lnTo>
                      <a:lnTo>
                        <a:pt x="2022" y="2724"/>
                      </a:lnTo>
                      <a:lnTo>
                        <a:pt x="2066" y="2637"/>
                      </a:lnTo>
                      <a:lnTo>
                        <a:pt x="2022" y="2505"/>
                      </a:lnTo>
                      <a:lnTo>
                        <a:pt x="1978" y="2417"/>
                      </a:lnTo>
                      <a:lnTo>
                        <a:pt x="1890" y="2373"/>
                      </a:lnTo>
                      <a:lnTo>
                        <a:pt x="1406" y="2109"/>
                      </a:lnTo>
                      <a:lnTo>
                        <a:pt x="1187" y="1978"/>
                      </a:lnTo>
                      <a:lnTo>
                        <a:pt x="1011" y="1802"/>
                      </a:lnTo>
                      <a:lnTo>
                        <a:pt x="835" y="1582"/>
                      </a:lnTo>
                      <a:lnTo>
                        <a:pt x="747" y="1362"/>
                      </a:lnTo>
                      <a:lnTo>
                        <a:pt x="747" y="1143"/>
                      </a:lnTo>
                      <a:lnTo>
                        <a:pt x="747" y="967"/>
                      </a:lnTo>
                      <a:lnTo>
                        <a:pt x="879" y="791"/>
                      </a:lnTo>
                      <a:lnTo>
                        <a:pt x="1011" y="659"/>
                      </a:lnTo>
                      <a:lnTo>
                        <a:pt x="1231" y="527"/>
                      </a:lnTo>
                      <a:lnTo>
                        <a:pt x="1714" y="527"/>
                      </a:lnTo>
                      <a:lnTo>
                        <a:pt x="1934" y="615"/>
                      </a:lnTo>
                      <a:lnTo>
                        <a:pt x="2153" y="747"/>
                      </a:lnTo>
                      <a:lnTo>
                        <a:pt x="2373" y="923"/>
                      </a:lnTo>
                      <a:lnTo>
                        <a:pt x="2549" y="1099"/>
                      </a:lnTo>
                      <a:lnTo>
                        <a:pt x="2725" y="1318"/>
                      </a:lnTo>
                      <a:lnTo>
                        <a:pt x="2856" y="1538"/>
                      </a:lnTo>
                      <a:lnTo>
                        <a:pt x="2944" y="1802"/>
                      </a:lnTo>
                      <a:lnTo>
                        <a:pt x="3032" y="2065"/>
                      </a:lnTo>
                      <a:lnTo>
                        <a:pt x="3076" y="2329"/>
                      </a:lnTo>
                      <a:lnTo>
                        <a:pt x="3076" y="2593"/>
                      </a:lnTo>
                      <a:lnTo>
                        <a:pt x="3032" y="2856"/>
                      </a:lnTo>
                      <a:lnTo>
                        <a:pt x="2988" y="3120"/>
                      </a:lnTo>
                      <a:lnTo>
                        <a:pt x="2900" y="3340"/>
                      </a:lnTo>
                      <a:lnTo>
                        <a:pt x="2813" y="3603"/>
                      </a:lnTo>
                      <a:lnTo>
                        <a:pt x="2681" y="3823"/>
                      </a:lnTo>
                      <a:lnTo>
                        <a:pt x="2505" y="4043"/>
                      </a:lnTo>
                      <a:lnTo>
                        <a:pt x="2329" y="4218"/>
                      </a:lnTo>
                      <a:lnTo>
                        <a:pt x="2109" y="4394"/>
                      </a:lnTo>
                      <a:lnTo>
                        <a:pt x="1890" y="4570"/>
                      </a:lnTo>
                      <a:lnTo>
                        <a:pt x="1494" y="4746"/>
                      </a:lnTo>
                      <a:lnTo>
                        <a:pt x="1099" y="4834"/>
                      </a:lnTo>
                      <a:lnTo>
                        <a:pt x="747" y="4834"/>
                      </a:lnTo>
                      <a:lnTo>
                        <a:pt x="396" y="4702"/>
                      </a:lnTo>
                      <a:lnTo>
                        <a:pt x="176" y="4702"/>
                      </a:lnTo>
                      <a:lnTo>
                        <a:pt x="88" y="4790"/>
                      </a:lnTo>
                      <a:lnTo>
                        <a:pt x="44" y="4878"/>
                      </a:lnTo>
                      <a:lnTo>
                        <a:pt x="0" y="4965"/>
                      </a:lnTo>
                      <a:lnTo>
                        <a:pt x="44" y="5053"/>
                      </a:lnTo>
                      <a:lnTo>
                        <a:pt x="88" y="5141"/>
                      </a:lnTo>
                      <a:lnTo>
                        <a:pt x="176" y="5185"/>
                      </a:lnTo>
                      <a:lnTo>
                        <a:pt x="528" y="5317"/>
                      </a:lnTo>
                      <a:lnTo>
                        <a:pt x="923" y="5361"/>
                      </a:lnTo>
                      <a:lnTo>
                        <a:pt x="1231" y="5317"/>
                      </a:lnTo>
                      <a:lnTo>
                        <a:pt x="1538" y="5273"/>
                      </a:lnTo>
                      <a:lnTo>
                        <a:pt x="1846" y="5141"/>
                      </a:lnTo>
                      <a:lnTo>
                        <a:pt x="2153" y="5009"/>
                      </a:lnTo>
                      <a:lnTo>
                        <a:pt x="2417" y="4834"/>
                      </a:lnTo>
                      <a:lnTo>
                        <a:pt x="2681" y="4614"/>
                      </a:lnTo>
                      <a:lnTo>
                        <a:pt x="2900" y="4394"/>
                      </a:lnTo>
                      <a:lnTo>
                        <a:pt x="3076" y="4131"/>
                      </a:lnTo>
                      <a:lnTo>
                        <a:pt x="3252" y="3823"/>
                      </a:lnTo>
                      <a:lnTo>
                        <a:pt x="3384" y="3559"/>
                      </a:lnTo>
                      <a:lnTo>
                        <a:pt x="3516" y="3252"/>
                      </a:lnTo>
                      <a:lnTo>
                        <a:pt x="3560" y="2944"/>
                      </a:lnTo>
                      <a:lnTo>
                        <a:pt x="3603" y="2593"/>
                      </a:lnTo>
                      <a:lnTo>
                        <a:pt x="3603" y="2241"/>
                      </a:lnTo>
                      <a:lnTo>
                        <a:pt x="3516" y="1934"/>
                      </a:lnTo>
                      <a:lnTo>
                        <a:pt x="3428" y="1626"/>
                      </a:lnTo>
                      <a:lnTo>
                        <a:pt x="3296" y="1318"/>
                      </a:lnTo>
                      <a:lnTo>
                        <a:pt x="3164" y="1055"/>
                      </a:lnTo>
                      <a:lnTo>
                        <a:pt x="2944" y="791"/>
                      </a:lnTo>
                      <a:lnTo>
                        <a:pt x="2725" y="527"/>
                      </a:lnTo>
                      <a:lnTo>
                        <a:pt x="2461" y="308"/>
                      </a:lnTo>
                      <a:lnTo>
                        <a:pt x="2109" y="132"/>
                      </a:lnTo>
                      <a:lnTo>
                        <a:pt x="1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4"/>
                <p:cNvSpPr/>
                <p:nvPr/>
              </p:nvSpPr>
              <p:spPr>
                <a:xfrm>
                  <a:off x="7989677" y="2457130"/>
                  <a:ext cx="274810" cy="289625"/>
                </a:xfrm>
                <a:custGeom>
                  <a:rect b="b" l="l" r="r" t="t"/>
                  <a:pathLst>
                    <a:path extrusionOk="0" h="6021" w="5713">
                      <a:moveTo>
                        <a:pt x="1758" y="0"/>
                      </a:moveTo>
                      <a:lnTo>
                        <a:pt x="1539" y="44"/>
                      </a:lnTo>
                      <a:lnTo>
                        <a:pt x="1363" y="132"/>
                      </a:lnTo>
                      <a:lnTo>
                        <a:pt x="1187" y="264"/>
                      </a:lnTo>
                      <a:lnTo>
                        <a:pt x="1011" y="396"/>
                      </a:lnTo>
                      <a:lnTo>
                        <a:pt x="748" y="703"/>
                      </a:lnTo>
                      <a:lnTo>
                        <a:pt x="572" y="1055"/>
                      </a:lnTo>
                      <a:lnTo>
                        <a:pt x="484" y="1406"/>
                      </a:lnTo>
                      <a:lnTo>
                        <a:pt x="396" y="1758"/>
                      </a:lnTo>
                      <a:lnTo>
                        <a:pt x="352" y="2109"/>
                      </a:lnTo>
                      <a:lnTo>
                        <a:pt x="264" y="2769"/>
                      </a:lnTo>
                      <a:lnTo>
                        <a:pt x="176" y="3032"/>
                      </a:lnTo>
                      <a:lnTo>
                        <a:pt x="45" y="3340"/>
                      </a:lnTo>
                      <a:lnTo>
                        <a:pt x="1" y="3428"/>
                      </a:lnTo>
                      <a:lnTo>
                        <a:pt x="1" y="3516"/>
                      </a:lnTo>
                      <a:lnTo>
                        <a:pt x="45" y="3603"/>
                      </a:lnTo>
                      <a:lnTo>
                        <a:pt x="132" y="3691"/>
                      </a:lnTo>
                      <a:lnTo>
                        <a:pt x="220" y="3735"/>
                      </a:lnTo>
                      <a:lnTo>
                        <a:pt x="308" y="3735"/>
                      </a:lnTo>
                      <a:lnTo>
                        <a:pt x="396" y="3691"/>
                      </a:lnTo>
                      <a:lnTo>
                        <a:pt x="484" y="3603"/>
                      </a:lnTo>
                      <a:lnTo>
                        <a:pt x="660" y="3252"/>
                      </a:lnTo>
                      <a:lnTo>
                        <a:pt x="748" y="2900"/>
                      </a:lnTo>
                      <a:lnTo>
                        <a:pt x="879" y="2197"/>
                      </a:lnTo>
                      <a:lnTo>
                        <a:pt x="967" y="1582"/>
                      </a:lnTo>
                      <a:lnTo>
                        <a:pt x="1055" y="1275"/>
                      </a:lnTo>
                      <a:lnTo>
                        <a:pt x="1187" y="967"/>
                      </a:lnTo>
                      <a:lnTo>
                        <a:pt x="1363" y="791"/>
                      </a:lnTo>
                      <a:lnTo>
                        <a:pt x="1583" y="615"/>
                      </a:lnTo>
                      <a:lnTo>
                        <a:pt x="1802" y="528"/>
                      </a:lnTo>
                      <a:lnTo>
                        <a:pt x="2066" y="528"/>
                      </a:lnTo>
                      <a:lnTo>
                        <a:pt x="2286" y="659"/>
                      </a:lnTo>
                      <a:lnTo>
                        <a:pt x="2417" y="835"/>
                      </a:lnTo>
                      <a:lnTo>
                        <a:pt x="2549" y="1055"/>
                      </a:lnTo>
                      <a:lnTo>
                        <a:pt x="2593" y="1275"/>
                      </a:lnTo>
                      <a:lnTo>
                        <a:pt x="2593" y="1582"/>
                      </a:lnTo>
                      <a:lnTo>
                        <a:pt x="2505" y="1890"/>
                      </a:lnTo>
                      <a:lnTo>
                        <a:pt x="2330" y="2417"/>
                      </a:lnTo>
                      <a:lnTo>
                        <a:pt x="2286" y="2549"/>
                      </a:lnTo>
                      <a:lnTo>
                        <a:pt x="2066" y="3120"/>
                      </a:lnTo>
                      <a:lnTo>
                        <a:pt x="1978" y="3428"/>
                      </a:lnTo>
                      <a:lnTo>
                        <a:pt x="1934" y="3735"/>
                      </a:lnTo>
                      <a:lnTo>
                        <a:pt x="1934" y="3867"/>
                      </a:lnTo>
                      <a:lnTo>
                        <a:pt x="2066" y="3999"/>
                      </a:lnTo>
                      <a:lnTo>
                        <a:pt x="2198" y="3999"/>
                      </a:lnTo>
                      <a:lnTo>
                        <a:pt x="2373" y="3955"/>
                      </a:lnTo>
                      <a:lnTo>
                        <a:pt x="4175" y="2373"/>
                      </a:lnTo>
                      <a:lnTo>
                        <a:pt x="4351" y="2197"/>
                      </a:lnTo>
                      <a:lnTo>
                        <a:pt x="4527" y="2065"/>
                      </a:lnTo>
                      <a:lnTo>
                        <a:pt x="4746" y="2022"/>
                      </a:lnTo>
                      <a:lnTo>
                        <a:pt x="4922" y="2022"/>
                      </a:lnTo>
                      <a:lnTo>
                        <a:pt x="5010" y="2065"/>
                      </a:lnTo>
                      <a:lnTo>
                        <a:pt x="5142" y="2197"/>
                      </a:lnTo>
                      <a:lnTo>
                        <a:pt x="5186" y="2373"/>
                      </a:lnTo>
                      <a:lnTo>
                        <a:pt x="5186" y="2505"/>
                      </a:lnTo>
                      <a:lnTo>
                        <a:pt x="5142" y="2725"/>
                      </a:lnTo>
                      <a:lnTo>
                        <a:pt x="5054" y="2900"/>
                      </a:lnTo>
                      <a:lnTo>
                        <a:pt x="4834" y="3296"/>
                      </a:lnTo>
                      <a:lnTo>
                        <a:pt x="4351" y="3911"/>
                      </a:lnTo>
                      <a:lnTo>
                        <a:pt x="3824" y="4526"/>
                      </a:lnTo>
                      <a:lnTo>
                        <a:pt x="3208" y="5053"/>
                      </a:lnTo>
                      <a:lnTo>
                        <a:pt x="2549" y="5537"/>
                      </a:lnTo>
                      <a:lnTo>
                        <a:pt x="2461" y="5581"/>
                      </a:lnTo>
                      <a:lnTo>
                        <a:pt x="2461" y="5669"/>
                      </a:lnTo>
                      <a:lnTo>
                        <a:pt x="2461" y="5800"/>
                      </a:lnTo>
                      <a:lnTo>
                        <a:pt x="2461" y="5888"/>
                      </a:lnTo>
                      <a:lnTo>
                        <a:pt x="2593" y="5976"/>
                      </a:lnTo>
                      <a:lnTo>
                        <a:pt x="2681" y="6020"/>
                      </a:lnTo>
                      <a:lnTo>
                        <a:pt x="2857" y="5976"/>
                      </a:lnTo>
                      <a:lnTo>
                        <a:pt x="3560" y="5449"/>
                      </a:lnTo>
                      <a:lnTo>
                        <a:pt x="4175" y="4878"/>
                      </a:lnTo>
                      <a:lnTo>
                        <a:pt x="4790" y="4263"/>
                      </a:lnTo>
                      <a:lnTo>
                        <a:pt x="5274" y="3559"/>
                      </a:lnTo>
                      <a:lnTo>
                        <a:pt x="5449" y="3340"/>
                      </a:lnTo>
                      <a:lnTo>
                        <a:pt x="5581" y="3076"/>
                      </a:lnTo>
                      <a:lnTo>
                        <a:pt x="5669" y="2812"/>
                      </a:lnTo>
                      <a:lnTo>
                        <a:pt x="5713" y="2549"/>
                      </a:lnTo>
                      <a:lnTo>
                        <a:pt x="5669" y="2241"/>
                      </a:lnTo>
                      <a:lnTo>
                        <a:pt x="5581" y="1934"/>
                      </a:lnTo>
                      <a:lnTo>
                        <a:pt x="5449" y="1758"/>
                      </a:lnTo>
                      <a:lnTo>
                        <a:pt x="5361" y="1670"/>
                      </a:lnTo>
                      <a:lnTo>
                        <a:pt x="5230" y="1582"/>
                      </a:lnTo>
                      <a:lnTo>
                        <a:pt x="5054" y="1494"/>
                      </a:lnTo>
                      <a:lnTo>
                        <a:pt x="4834" y="1450"/>
                      </a:lnTo>
                      <a:lnTo>
                        <a:pt x="4658" y="1494"/>
                      </a:lnTo>
                      <a:lnTo>
                        <a:pt x="4483" y="1538"/>
                      </a:lnTo>
                      <a:lnTo>
                        <a:pt x="4307" y="1582"/>
                      </a:lnTo>
                      <a:lnTo>
                        <a:pt x="4043" y="1802"/>
                      </a:lnTo>
                      <a:lnTo>
                        <a:pt x="3824" y="1978"/>
                      </a:lnTo>
                      <a:lnTo>
                        <a:pt x="2681" y="2988"/>
                      </a:lnTo>
                      <a:lnTo>
                        <a:pt x="2769" y="2769"/>
                      </a:lnTo>
                      <a:lnTo>
                        <a:pt x="2813" y="2637"/>
                      </a:lnTo>
                      <a:lnTo>
                        <a:pt x="2945" y="2285"/>
                      </a:lnTo>
                      <a:lnTo>
                        <a:pt x="3033" y="1978"/>
                      </a:lnTo>
                      <a:lnTo>
                        <a:pt x="3077" y="1626"/>
                      </a:lnTo>
                      <a:lnTo>
                        <a:pt x="3120" y="1231"/>
                      </a:lnTo>
                      <a:lnTo>
                        <a:pt x="3077" y="1011"/>
                      </a:lnTo>
                      <a:lnTo>
                        <a:pt x="2989" y="835"/>
                      </a:lnTo>
                      <a:lnTo>
                        <a:pt x="2901" y="659"/>
                      </a:lnTo>
                      <a:lnTo>
                        <a:pt x="2813" y="484"/>
                      </a:lnTo>
                      <a:lnTo>
                        <a:pt x="2681" y="308"/>
                      </a:lnTo>
                      <a:lnTo>
                        <a:pt x="2549" y="176"/>
                      </a:lnTo>
                      <a:lnTo>
                        <a:pt x="2373" y="88"/>
                      </a:lnTo>
                      <a:lnTo>
                        <a:pt x="2198" y="44"/>
                      </a:lnTo>
                      <a:lnTo>
                        <a:pt x="19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4"/>
                <p:cNvSpPr/>
                <p:nvPr/>
              </p:nvSpPr>
              <p:spPr>
                <a:xfrm>
                  <a:off x="7854412" y="2602977"/>
                  <a:ext cx="158546" cy="160662"/>
                </a:xfrm>
                <a:custGeom>
                  <a:rect b="b" l="l" r="r" t="t"/>
                  <a:pathLst>
                    <a:path extrusionOk="0" h="3340" w="3296">
                      <a:moveTo>
                        <a:pt x="1802" y="0"/>
                      </a:moveTo>
                      <a:lnTo>
                        <a:pt x="1538" y="44"/>
                      </a:lnTo>
                      <a:lnTo>
                        <a:pt x="1231" y="132"/>
                      </a:lnTo>
                      <a:lnTo>
                        <a:pt x="1011" y="264"/>
                      </a:lnTo>
                      <a:lnTo>
                        <a:pt x="747" y="440"/>
                      </a:lnTo>
                      <a:lnTo>
                        <a:pt x="572" y="615"/>
                      </a:lnTo>
                      <a:lnTo>
                        <a:pt x="396" y="835"/>
                      </a:lnTo>
                      <a:lnTo>
                        <a:pt x="220" y="1099"/>
                      </a:lnTo>
                      <a:lnTo>
                        <a:pt x="132" y="1362"/>
                      </a:lnTo>
                      <a:lnTo>
                        <a:pt x="44" y="1626"/>
                      </a:lnTo>
                      <a:lnTo>
                        <a:pt x="0" y="1890"/>
                      </a:lnTo>
                      <a:lnTo>
                        <a:pt x="0" y="2197"/>
                      </a:lnTo>
                      <a:lnTo>
                        <a:pt x="44" y="2549"/>
                      </a:lnTo>
                      <a:lnTo>
                        <a:pt x="176" y="2856"/>
                      </a:lnTo>
                      <a:lnTo>
                        <a:pt x="352" y="3076"/>
                      </a:lnTo>
                      <a:lnTo>
                        <a:pt x="616" y="3252"/>
                      </a:lnTo>
                      <a:lnTo>
                        <a:pt x="791" y="3296"/>
                      </a:lnTo>
                      <a:lnTo>
                        <a:pt x="967" y="3340"/>
                      </a:lnTo>
                      <a:lnTo>
                        <a:pt x="1231" y="3296"/>
                      </a:lnTo>
                      <a:lnTo>
                        <a:pt x="1494" y="3208"/>
                      </a:lnTo>
                      <a:lnTo>
                        <a:pt x="1714" y="3032"/>
                      </a:lnTo>
                      <a:lnTo>
                        <a:pt x="1890" y="2856"/>
                      </a:lnTo>
                      <a:lnTo>
                        <a:pt x="2066" y="2593"/>
                      </a:lnTo>
                      <a:lnTo>
                        <a:pt x="2197" y="2285"/>
                      </a:lnTo>
                      <a:lnTo>
                        <a:pt x="2329" y="1714"/>
                      </a:lnTo>
                      <a:lnTo>
                        <a:pt x="2329" y="1626"/>
                      </a:lnTo>
                      <a:lnTo>
                        <a:pt x="2285" y="1538"/>
                      </a:lnTo>
                      <a:lnTo>
                        <a:pt x="2197" y="1450"/>
                      </a:lnTo>
                      <a:lnTo>
                        <a:pt x="2110" y="1406"/>
                      </a:lnTo>
                      <a:lnTo>
                        <a:pt x="2022" y="1406"/>
                      </a:lnTo>
                      <a:lnTo>
                        <a:pt x="1934" y="1450"/>
                      </a:lnTo>
                      <a:lnTo>
                        <a:pt x="1846" y="1494"/>
                      </a:lnTo>
                      <a:lnTo>
                        <a:pt x="1802" y="1626"/>
                      </a:lnTo>
                      <a:lnTo>
                        <a:pt x="1670" y="2109"/>
                      </a:lnTo>
                      <a:lnTo>
                        <a:pt x="1582" y="2329"/>
                      </a:lnTo>
                      <a:lnTo>
                        <a:pt x="1450" y="2549"/>
                      </a:lnTo>
                      <a:lnTo>
                        <a:pt x="1319" y="2681"/>
                      </a:lnTo>
                      <a:lnTo>
                        <a:pt x="1187" y="2768"/>
                      </a:lnTo>
                      <a:lnTo>
                        <a:pt x="1011" y="2812"/>
                      </a:lnTo>
                      <a:lnTo>
                        <a:pt x="835" y="2768"/>
                      </a:lnTo>
                      <a:lnTo>
                        <a:pt x="703" y="2681"/>
                      </a:lnTo>
                      <a:lnTo>
                        <a:pt x="572" y="2505"/>
                      </a:lnTo>
                      <a:lnTo>
                        <a:pt x="528" y="2329"/>
                      </a:lnTo>
                      <a:lnTo>
                        <a:pt x="528" y="2153"/>
                      </a:lnTo>
                      <a:lnTo>
                        <a:pt x="528" y="1934"/>
                      </a:lnTo>
                      <a:lnTo>
                        <a:pt x="528" y="1758"/>
                      </a:lnTo>
                      <a:lnTo>
                        <a:pt x="616" y="1538"/>
                      </a:lnTo>
                      <a:lnTo>
                        <a:pt x="703" y="1362"/>
                      </a:lnTo>
                      <a:lnTo>
                        <a:pt x="791" y="1143"/>
                      </a:lnTo>
                      <a:lnTo>
                        <a:pt x="923" y="1011"/>
                      </a:lnTo>
                      <a:lnTo>
                        <a:pt x="1099" y="835"/>
                      </a:lnTo>
                      <a:lnTo>
                        <a:pt x="1275" y="703"/>
                      </a:lnTo>
                      <a:lnTo>
                        <a:pt x="1450" y="615"/>
                      </a:lnTo>
                      <a:lnTo>
                        <a:pt x="1670" y="571"/>
                      </a:lnTo>
                      <a:lnTo>
                        <a:pt x="1890" y="527"/>
                      </a:lnTo>
                      <a:lnTo>
                        <a:pt x="2066" y="484"/>
                      </a:lnTo>
                      <a:lnTo>
                        <a:pt x="2285" y="527"/>
                      </a:lnTo>
                      <a:lnTo>
                        <a:pt x="2505" y="571"/>
                      </a:lnTo>
                      <a:lnTo>
                        <a:pt x="2725" y="615"/>
                      </a:lnTo>
                      <a:lnTo>
                        <a:pt x="2901" y="703"/>
                      </a:lnTo>
                      <a:lnTo>
                        <a:pt x="2988" y="747"/>
                      </a:lnTo>
                      <a:lnTo>
                        <a:pt x="3076" y="747"/>
                      </a:lnTo>
                      <a:lnTo>
                        <a:pt x="3164" y="703"/>
                      </a:lnTo>
                      <a:lnTo>
                        <a:pt x="3252" y="615"/>
                      </a:lnTo>
                      <a:lnTo>
                        <a:pt x="3296" y="527"/>
                      </a:lnTo>
                      <a:lnTo>
                        <a:pt x="3296" y="440"/>
                      </a:lnTo>
                      <a:lnTo>
                        <a:pt x="3252" y="352"/>
                      </a:lnTo>
                      <a:lnTo>
                        <a:pt x="3164" y="264"/>
                      </a:lnTo>
                      <a:lnTo>
                        <a:pt x="2901" y="132"/>
                      </a:lnTo>
                      <a:lnTo>
                        <a:pt x="2637" y="44"/>
                      </a:lnTo>
                      <a:lnTo>
                        <a:pt x="23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2" name="Google Shape;612;p44"/>
            <p:cNvGrpSpPr/>
            <p:nvPr/>
          </p:nvGrpSpPr>
          <p:grpSpPr>
            <a:xfrm>
              <a:off x="6330703" y="1446550"/>
              <a:ext cx="1320890" cy="2999545"/>
              <a:chOff x="3517261" y="1060590"/>
              <a:chExt cx="1528631" cy="3471294"/>
            </a:xfrm>
          </p:grpSpPr>
          <p:sp>
            <p:nvSpPr>
              <p:cNvPr id="613" name="Google Shape;613;p44"/>
              <p:cNvSpPr/>
              <p:nvPr/>
            </p:nvSpPr>
            <p:spPr>
              <a:xfrm>
                <a:off x="4174207" y="1103962"/>
                <a:ext cx="210396" cy="164804"/>
              </a:xfrm>
              <a:custGeom>
                <a:rect b="b" l="l" r="r" t="t"/>
                <a:pathLst>
                  <a:path extrusionOk="0" h="3340" w="4264">
                    <a:moveTo>
                      <a:pt x="1" y="0"/>
                    </a:moveTo>
                    <a:lnTo>
                      <a:pt x="1" y="3340"/>
                    </a:lnTo>
                    <a:lnTo>
                      <a:pt x="4263" y="3340"/>
                    </a:lnTo>
                    <a:lnTo>
                      <a:pt x="4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4"/>
              <p:cNvSpPr/>
              <p:nvPr/>
            </p:nvSpPr>
            <p:spPr>
              <a:xfrm>
                <a:off x="4163401" y="1060590"/>
                <a:ext cx="234180" cy="171317"/>
              </a:xfrm>
              <a:custGeom>
                <a:rect b="b" l="l" r="r" t="t"/>
                <a:pathLst>
                  <a:path extrusionOk="0" h="3472" w="4746">
                    <a:moveTo>
                      <a:pt x="2373" y="528"/>
                    </a:moveTo>
                    <a:lnTo>
                      <a:pt x="2768" y="572"/>
                    </a:lnTo>
                    <a:lnTo>
                      <a:pt x="3164" y="616"/>
                    </a:lnTo>
                    <a:lnTo>
                      <a:pt x="3515" y="704"/>
                    </a:lnTo>
                    <a:lnTo>
                      <a:pt x="3911" y="835"/>
                    </a:lnTo>
                    <a:lnTo>
                      <a:pt x="3515" y="923"/>
                    </a:lnTo>
                    <a:lnTo>
                      <a:pt x="3120" y="1011"/>
                    </a:lnTo>
                    <a:lnTo>
                      <a:pt x="2768" y="1055"/>
                    </a:lnTo>
                    <a:lnTo>
                      <a:pt x="2373" y="1055"/>
                    </a:lnTo>
                    <a:lnTo>
                      <a:pt x="1978" y="1011"/>
                    </a:lnTo>
                    <a:lnTo>
                      <a:pt x="1582" y="967"/>
                    </a:lnTo>
                    <a:lnTo>
                      <a:pt x="1187" y="879"/>
                    </a:lnTo>
                    <a:lnTo>
                      <a:pt x="835" y="748"/>
                    </a:lnTo>
                    <a:lnTo>
                      <a:pt x="1187" y="616"/>
                    </a:lnTo>
                    <a:lnTo>
                      <a:pt x="1582" y="572"/>
                    </a:lnTo>
                    <a:lnTo>
                      <a:pt x="1978" y="528"/>
                    </a:lnTo>
                    <a:close/>
                    <a:moveTo>
                      <a:pt x="2373" y="1"/>
                    </a:moveTo>
                    <a:lnTo>
                      <a:pt x="1846" y="44"/>
                    </a:lnTo>
                    <a:lnTo>
                      <a:pt x="1274" y="88"/>
                    </a:lnTo>
                    <a:lnTo>
                      <a:pt x="747" y="220"/>
                    </a:lnTo>
                    <a:lnTo>
                      <a:pt x="220" y="396"/>
                    </a:lnTo>
                    <a:lnTo>
                      <a:pt x="88" y="484"/>
                    </a:lnTo>
                    <a:lnTo>
                      <a:pt x="44" y="616"/>
                    </a:lnTo>
                    <a:lnTo>
                      <a:pt x="44" y="660"/>
                    </a:lnTo>
                    <a:lnTo>
                      <a:pt x="0" y="748"/>
                    </a:lnTo>
                    <a:lnTo>
                      <a:pt x="0" y="835"/>
                    </a:lnTo>
                    <a:lnTo>
                      <a:pt x="0" y="2989"/>
                    </a:lnTo>
                    <a:lnTo>
                      <a:pt x="44" y="3076"/>
                    </a:lnTo>
                    <a:lnTo>
                      <a:pt x="88" y="3164"/>
                    </a:lnTo>
                    <a:lnTo>
                      <a:pt x="176" y="3208"/>
                    </a:lnTo>
                    <a:lnTo>
                      <a:pt x="264" y="3252"/>
                    </a:lnTo>
                    <a:lnTo>
                      <a:pt x="352" y="3252"/>
                    </a:lnTo>
                    <a:lnTo>
                      <a:pt x="440" y="3164"/>
                    </a:lnTo>
                    <a:lnTo>
                      <a:pt x="484" y="3120"/>
                    </a:lnTo>
                    <a:lnTo>
                      <a:pt x="527" y="2989"/>
                    </a:lnTo>
                    <a:lnTo>
                      <a:pt x="571" y="1187"/>
                    </a:lnTo>
                    <a:lnTo>
                      <a:pt x="1011" y="1319"/>
                    </a:lnTo>
                    <a:lnTo>
                      <a:pt x="1450" y="1451"/>
                    </a:lnTo>
                    <a:lnTo>
                      <a:pt x="1934" y="1538"/>
                    </a:lnTo>
                    <a:lnTo>
                      <a:pt x="2856" y="1538"/>
                    </a:lnTo>
                    <a:lnTo>
                      <a:pt x="3296" y="1495"/>
                    </a:lnTo>
                    <a:lnTo>
                      <a:pt x="3779" y="1407"/>
                    </a:lnTo>
                    <a:lnTo>
                      <a:pt x="4219" y="1275"/>
                    </a:lnTo>
                    <a:lnTo>
                      <a:pt x="4175" y="3208"/>
                    </a:lnTo>
                    <a:lnTo>
                      <a:pt x="4219" y="3296"/>
                    </a:lnTo>
                    <a:lnTo>
                      <a:pt x="4262" y="3384"/>
                    </a:lnTo>
                    <a:lnTo>
                      <a:pt x="4350" y="3428"/>
                    </a:lnTo>
                    <a:lnTo>
                      <a:pt x="4438" y="3472"/>
                    </a:lnTo>
                    <a:lnTo>
                      <a:pt x="4526" y="3428"/>
                    </a:lnTo>
                    <a:lnTo>
                      <a:pt x="4614" y="3384"/>
                    </a:lnTo>
                    <a:lnTo>
                      <a:pt x="4658" y="3296"/>
                    </a:lnTo>
                    <a:lnTo>
                      <a:pt x="4702" y="3208"/>
                    </a:lnTo>
                    <a:lnTo>
                      <a:pt x="4746" y="879"/>
                    </a:lnTo>
                    <a:lnTo>
                      <a:pt x="4702" y="791"/>
                    </a:lnTo>
                    <a:lnTo>
                      <a:pt x="4658" y="704"/>
                    </a:lnTo>
                    <a:lnTo>
                      <a:pt x="4614" y="616"/>
                    </a:lnTo>
                    <a:lnTo>
                      <a:pt x="4526" y="572"/>
                    </a:lnTo>
                    <a:lnTo>
                      <a:pt x="3999" y="352"/>
                    </a:lnTo>
                    <a:lnTo>
                      <a:pt x="3472" y="176"/>
                    </a:lnTo>
                    <a:lnTo>
                      <a:pt x="2944" y="88"/>
                    </a:lnTo>
                    <a:lnTo>
                      <a:pt x="23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4"/>
              <p:cNvSpPr/>
              <p:nvPr/>
            </p:nvSpPr>
            <p:spPr>
              <a:xfrm>
                <a:off x="3530287" y="1212368"/>
                <a:ext cx="1502578" cy="3308661"/>
              </a:xfrm>
              <a:custGeom>
                <a:rect b="b" l="l" r="r" t="t"/>
                <a:pathLst>
                  <a:path extrusionOk="0" h="67055" w="30452">
                    <a:moveTo>
                      <a:pt x="12260" y="0"/>
                    </a:moveTo>
                    <a:lnTo>
                      <a:pt x="12260" y="132"/>
                    </a:lnTo>
                    <a:lnTo>
                      <a:pt x="12260" y="2593"/>
                    </a:lnTo>
                    <a:lnTo>
                      <a:pt x="12216" y="3691"/>
                    </a:lnTo>
                    <a:lnTo>
                      <a:pt x="12128" y="4746"/>
                    </a:lnTo>
                    <a:lnTo>
                      <a:pt x="11952" y="5713"/>
                    </a:lnTo>
                    <a:lnTo>
                      <a:pt x="11821" y="6152"/>
                    </a:lnTo>
                    <a:lnTo>
                      <a:pt x="11689" y="6592"/>
                    </a:lnTo>
                    <a:lnTo>
                      <a:pt x="11557" y="7031"/>
                    </a:lnTo>
                    <a:lnTo>
                      <a:pt x="11381" y="7426"/>
                    </a:lnTo>
                    <a:lnTo>
                      <a:pt x="11161" y="7822"/>
                    </a:lnTo>
                    <a:lnTo>
                      <a:pt x="10898" y="8173"/>
                    </a:lnTo>
                    <a:lnTo>
                      <a:pt x="10458" y="8789"/>
                    </a:lnTo>
                    <a:lnTo>
                      <a:pt x="9931" y="9316"/>
                    </a:lnTo>
                    <a:lnTo>
                      <a:pt x="9404" y="9843"/>
                    </a:lnTo>
                    <a:lnTo>
                      <a:pt x="8833" y="10370"/>
                    </a:lnTo>
                    <a:lnTo>
                      <a:pt x="7646" y="11293"/>
                    </a:lnTo>
                    <a:lnTo>
                      <a:pt x="6416" y="12216"/>
                    </a:lnTo>
                    <a:lnTo>
                      <a:pt x="5185" y="13139"/>
                    </a:lnTo>
                    <a:lnTo>
                      <a:pt x="4570" y="13622"/>
                    </a:lnTo>
                    <a:lnTo>
                      <a:pt x="3999" y="14105"/>
                    </a:lnTo>
                    <a:lnTo>
                      <a:pt x="3472" y="14633"/>
                    </a:lnTo>
                    <a:lnTo>
                      <a:pt x="2944" y="15160"/>
                    </a:lnTo>
                    <a:lnTo>
                      <a:pt x="2461" y="15775"/>
                    </a:lnTo>
                    <a:lnTo>
                      <a:pt x="2022" y="16390"/>
                    </a:lnTo>
                    <a:lnTo>
                      <a:pt x="1714" y="16918"/>
                    </a:lnTo>
                    <a:lnTo>
                      <a:pt x="1450" y="17445"/>
                    </a:lnTo>
                    <a:lnTo>
                      <a:pt x="1231" y="18016"/>
                    </a:lnTo>
                    <a:lnTo>
                      <a:pt x="1011" y="18544"/>
                    </a:lnTo>
                    <a:lnTo>
                      <a:pt x="835" y="19159"/>
                    </a:lnTo>
                    <a:lnTo>
                      <a:pt x="703" y="19730"/>
                    </a:lnTo>
                    <a:lnTo>
                      <a:pt x="440" y="20916"/>
                    </a:lnTo>
                    <a:lnTo>
                      <a:pt x="308" y="22147"/>
                    </a:lnTo>
                    <a:lnTo>
                      <a:pt x="220" y="23421"/>
                    </a:lnTo>
                    <a:lnTo>
                      <a:pt x="220" y="24651"/>
                    </a:lnTo>
                    <a:lnTo>
                      <a:pt x="176" y="25882"/>
                    </a:lnTo>
                    <a:lnTo>
                      <a:pt x="0" y="62572"/>
                    </a:lnTo>
                    <a:lnTo>
                      <a:pt x="835" y="63100"/>
                    </a:lnTo>
                    <a:lnTo>
                      <a:pt x="1714" y="63627"/>
                    </a:lnTo>
                    <a:lnTo>
                      <a:pt x="2593" y="64066"/>
                    </a:lnTo>
                    <a:lnTo>
                      <a:pt x="3516" y="64506"/>
                    </a:lnTo>
                    <a:lnTo>
                      <a:pt x="4438" y="64901"/>
                    </a:lnTo>
                    <a:lnTo>
                      <a:pt x="5361" y="65253"/>
                    </a:lnTo>
                    <a:lnTo>
                      <a:pt x="6328" y="65604"/>
                    </a:lnTo>
                    <a:lnTo>
                      <a:pt x="7251" y="65868"/>
                    </a:lnTo>
                    <a:lnTo>
                      <a:pt x="8217" y="66132"/>
                    </a:lnTo>
                    <a:lnTo>
                      <a:pt x="9228" y="66395"/>
                    </a:lnTo>
                    <a:lnTo>
                      <a:pt x="10195" y="66571"/>
                    </a:lnTo>
                    <a:lnTo>
                      <a:pt x="11161" y="66747"/>
                    </a:lnTo>
                    <a:lnTo>
                      <a:pt x="12172" y="66879"/>
                    </a:lnTo>
                    <a:lnTo>
                      <a:pt x="13183" y="66966"/>
                    </a:lnTo>
                    <a:lnTo>
                      <a:pt x="14193" y="67010"/>
                    </a:lnTo>
                    <a:lnTo>
                      <a:pt x="15204" y="67054"/>
                    </a:lnTo>
                    <a:lnTo>
                      <a:pt x="16171" y="67010"/>
                    </a:lnTo>
                    <a:lnTo>
                      <a:pt x="17181" y="66966"/>
                    </a:lnTo>
                    <a:lnTo>
                      <a:pt x="18192" y="66879"/>
                    </a:lnTo>
                    <a:lnTo>
                      <a:pt x="19203" y="66747"/>
                    </a:lnTo>
                    <a:lnTo>
                      <a:pt x="20169" y="66615"/>
                    </a:lnTo>
                    <a:lnTo>
                      <a:pt x="21180" y="66395"/>
                    </a:lnTo>
                    <a:lnTo>
                      <a:pt x="22147" y="66176"/>
                    </a:lnTo>
                    <a:lnTo>
                      <a:pt x="23113" y="65912"/>
                    </a:lnTo>
                    <a:lnTo>
                      <a:pt x="24080" y="65604"/>
                    </a:lnTo>
                    <a:lnTo>
                      <a:pt x="25003" y="65297"/>
                    </a:lnTo>
                    <a:lnTo>
                      <a:pt x="25970" y="64945"/>
                    </a:lnTo>
                    <a:lnTo>
                      <a:pt x="26892" y="64550"/>
                    </a:lnTo>
                    <a:lnTo>
                      <a:pt x="27771" y="64110"/>
                    </a:lnTo>
                    <a:lnTo>
                      <a:pt x="28694" y="63671"/>
                    </a:lnTo>
                    <a:lnTo>
                      <a:pt x="29573" y="63188"/>
                    </a:lnTo>
                    <a:lnTo>
                      <a:pt x="30408" y="62660"/>
                    </a:lnTo>
                    <a:lnTo>
                      <a:pt x="30452" y="62572"/>
                    </a:lnTo>
                    <a:lnTo>
                      <a:pt x="30276" y="25882"/>
                    </a:lnTo>
                    <a:lnTo>
                      <a:pt x="30276" y="24651"/>
                    </a:lnTo>
                    <a:lnTo>
                      <a:pt x="30232" y="23421"/>
                    </a:lnTo>
                    <a:lnTo>
                      <a:pt x="30144" y="22147"/>
                    </a:lnTo>
                    <a:lnTo>
                      <a:pt x="30012" y="20916"/>
                    </a:lnTo>
                    <a:lnTo>
                      <a:pt x="29792" y="19730"/>
                    </a:lnTo>
                    <a:lnTo>
                      <a:pt x="29617" y="19159"/>
                    </a:lnTo>
                    <a:lnTo>
                      <a:pt x="29441" y="18544"/>
                    </a:lnTo>
                    <a:lnTo>
                      <a:pt x="29265" y="18016"/>
                    </a:lnTo>
                    <a:lnTo>
                      <a:pt x="29002" y="17445"/>
                    </a:lnTo>
                    <a:lnTo>
                      <a:pt x="28738" y="16918"/>
                    </a:lnTo>
                    <a:lnTo>
                      <a:pt x="28430" y="16390"/>
                    </a:lnTo>
                    <a:lnTo>
                      <a:pt x="27991" y="15775"/>
                    </a:lnTo>
                    <a:lnTo>
                      <a:pt x="27508" y="15160"/>
                    </a:lnTo>
                    <a:lnTo>
                      <a:pt x="26980" y="14633"/>
                    </a:lnTo>
                    <a:lnTo>
                      <a:pt x="26453" y="14105"/>
                    </a:lnTo>
                    <a:lnTo>
                      <a:pt x="25882" y="13622"/>
                    </a:lnTo>
                    <a:lnTo>
                      <a:pt x="25267" y="13139"/>
                    </a:lnTo>
                    <a:lnTo>
                      <a:pt x="24080" y="12216"/>
                    </a:lnTo>
                    <a:lnTo>
                      <a:pt x="22850" y="11293"/>
                    </a:lnTo>
                    <a:lnTo>
                      <a:pt x="21619" y="10370"/>
                    </a:lnTo>
                    <a:lnTo>
                      <a:pt x="21048" y="9843"/>
                    </a:lnTo>
                    <a:lnTo>
                      <a:pt x="20521" y="9316"/>
                    </a:lnTo>
                    <a:lnTo>
                      <a:pt x="20038" y="8789"/>
                    </a:lnTo>
                    <a:lnTo>
                      <a:pt x="19554" y="8173"/>
                    </a:lnTo>
                    <a:lnTo>
                      <a:pt x="19291" y="7822"/>
                    </a:lnTo>
                    <a:lnTo>
                      <a:pt x="19115" y="7426"/>
                    </a:lnTo>
                    <a:lnTo>
                      <a:pt x="18895" y="7031"/>
                    </a:lnTo>
                    <a:lnTo>
                      <a:pt x="18763" y="6592"/>
                    </a:lnTo>
                    <a:lnTo>
                      <a:pt x="18631" y="6152"/>
                    </a:lnTo>
                    <a:lnTo>
                      <a:pt x="18500" y="5713"/>
                    </a:lnTo>
                    <a:lnTo>
                      <a:pt x="18368" y="4746"/>
                    </a:lnTo>
                    <a:lnTo>
                      <a:pt x="18236" y="3691"/>
                    </a:lnTo>
                    <a:lnTo>
                      <a:pt x="18192" y="2593"/>
                    </a:lnTo>
                    <a:lnTo>
                      <a:pt x="18192" y="132"/>
                    </a:lnTo>
                    <a:lnTo>
                      <a:pt x="17489" y="352"/>
                    </a:lnTo>
                    <a:lnTo>
                      <a:pt x="16742" y="484"/>
                    </a:lnTo>
                    <a:lnTo>
                      <a:pt x="15951" y="572"/>
                    </a:lnTo>
                    <a:lnTo>
                      <a:pt x="15204" y="572"/>
                    </a:lnTo>
                    <a:lnTo>
                      <a:pt x="14457" y="528"/>
                    </a:lnTo>
                    <a:lnTo>
                      <a:pt x="13710" y="440"/>
                    </a:lnTo>
                    <a:lnTo>
                      <a:pt x="12963" y="264"/>
                    </a:lnTo>
                    <a:lnTo>
                      <a:pt x="122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4"/>
              <p:cNvSpPr/>
              <p:nvPr/>
            </p:nvSpPr>
            <p:spPr>
              <a:xfrm>
                <a:off x="3530287" y="1212368"/>
                <a:ext cx="1502578" cy="3308661"/>
              </a:xfrm>
              <a:custGeom>
                <a:rect b="b" l="l" r="r" t="t"/>
                <a:pathLst>
                  <a:path extrusionOk="0" fill="none" h="67055" w="30452">
                    <a:moveTo>
                      <a:pt x="12260" y="0"/>
                    </a:moveTo>
                    <a:lnTo>
                      <a:pt x="12260" y="0"/>
                    </a:lnTo>
                    <a:lnTo>
                      <a:pt x="12963" y="264"/>
                    </a:lnTo>
                    <a:lnTo>
                      <a:pt x="13710" y="440"/>
                    </a:lnTo>
                    <a:lnTo>
                      <a:pt x="14457" y="528"/>
                    </a:lnTo>
                    <a:lnTo>
                      <a:pt x="15204" y="572"/>
                    </a:lnTo>
                    <a:lnTo>
                      <a:pt x="15951" y="572"/>
                    </a:lnTo>
                    <a:lnTo>
                      <a:pt x="16742" y="484"/>
                    </a:lnTo>
                    <a:lnTo>
                      <a:pt x="17489" y="352"/>
                    </a:lnTo>
                    <a:lnTo>
                      <a:pt x="18192" y="132"/>
                    </a:lnTo>
                    <a:lnTo>
                      <a:pt x="18192" y="132"/>
                    </a:lnTo>
                    <a:lnTo>
                      <a:pt x="18192" y="132"/>
                    </a:lnTo>
                    <a:lnTo>
                      <a:pt x="18192" y="2593"/>
                    </a:lnTo>
                    <a:lnTo>
                      <a:pt x="18236" y="3691"/>
                    </a:lnTo>
                    <a:lnTo>
                      <a:pt x="18368" y="4746"/>
                    </a:lnTo>
                    <a:lnTo>
                      <a:pt x="18500" y="5713"/>
                    </a:lnTo>
                    <a:lnTo>
                      <a:pt x="18631" y="6152"/>
                    </a:lnTo>
                    <a:lnTo>
                      <a:pt x="18763" y="6592"/>
                    </a:lnTo>
                    <a:lnTo>
                      <a:pt x="18895" y="7031"/>
                    </a:lnTo>
                    <a:lnTo>
                      <a:pt x="19115" y="7426"/>
                    </a:lnTo>
                    <a:lnTo>
                      <a:pt x="19291" y="7822"/>
                    </a:lnTo>
                    <a:lnTo>
                      <a:pt x="19554" y="8173"/>
                    </a:lnTo>
                    <a:lnTo>
                      <a:pt x="19554" y="8173"/>
                    </a:lnTo>
                    <a:lnTo>
                      <a:pt x="20038" y="8789"/>
                    </a:lnTo>
                    <a:lnTo>
                      <a:pt x="20521" y="9316"/>
                    </a:lnTo>
                    <a:lnTo>
                      <a:pt x="21048" y="9843"/>
                    </a:lnTo>
                    <a:lnTo>
                      <a:pt x="21619" y="10370"/>
                    </a:lnTo>
                    <a:lnTo>
                      <a:pt x="22850" y="11293"/>
                    </a:lnTo>
                    <a:lnTo>
                      <a:pt x="24080" y="12216"/>
                    </a:lnTo>
                    <a:lnTo>
                      <a:pt x="25267" y="13139"/>
                    </a:lnTo>
                    <a:lnTo>
                      <a:pt x="25882" y="13622"/>
                    </a:lnTo>
                    <a:lnTo>
                      <a:pt x="26453" y="14105"/>
                    </a:lnTo>
                    <a:lnTo>
                      <a:pt x="26980" y="14633"/>
                    </a:lnTo>
                    <a:lnTo>
                      <a:pt x="27508" y="15160"/>
                    </a:lnTo>
                    <a:lnTo>
                      <a:pt x="27991" y="15775"/>
                    </a:lnTo>
                    <a:lnTo>
                      <a:pt x="28430" y="16390"/>
                    </a:lnTo>
                    <a:lnTo>
                      <a:pt x="28430" y="16390"/>
                    </a:lnTo>
                    <a:lnTo>
                      <a:pt x="28738" y="16918"/>
                    </a:lnTo>
                    <a:lnTo>
                      <a:pt x="29002" y="17445"/>
                    </a:lnTo>
                    <a:lnTo>
                      <a:pt x="29265" y="18016"/>
                    </a:lnTo>
                    <a:lnTo>
                      <a:pt x="29441" y="18544"/>
                    </a:lnTo>
                    <a:lnTo>
                      <a:pt x="29617" y="19159"/>
                    </a:lnTo>
                    <a:lnTo>
                      <a:pt x="29792" y="19730"/>
                    </a:lnTo>
                    <a:lnTo>
                      <a:pt x="30012" y="20916"/>
                    </a:lnTo>
                    <a:lnTo>
                      <a:pt x="30144" y="22147"/>
                    </a:lnTo>
                    <a:lnTo>
                      <a:pt x="30232" y="23421"/>
                    </a:lnTo>
                    <a:lnTo>
                      <a:pt x="30276" y="24651"/>
                    </a:lnTo>
                    <a:lnTo>
                      <a:pt x="30276" y="25882"/>
                    </a:lnTo>
                    <a:lnTo>
                      <a:pt x="30276" y="25882"/>
                    </a:lnTo>
                    <a:lnTo>
                      <a:pt x="30452" y="62572"/>
                    </a:lnTo>
                    <a:lnTo>
                      <a:pt x="30408" y="62660"/>
                    </a:lnTo>
                    <a:lnTo>
                      <a:pt x="30408" y="62660"/>
                    </a:lnTo>
                    <a:lnTo>
                      <a:pt x="29573" y="63188"/>
                    </a:lnTo>
                    <a:lnTo>
                      <a:pt x="28694" y="63671"/>
                    </a:lnTo>
                    <a:lnTo>
                      <a:pt x="27771" y="64110"/>
                    </a:lnTo>
                    <a:lnTo>
                      <a:pt x="26892" y="64550"/>
                    </a:lnTo>
                    <a:lnTo>
                      <a:pt x="25970" y="64945"/>
                    </a:lnTo>
                    <a:lnTo>
                      <a:pt x="25003" y="65297"/>
                    </a:lnTo>
                    <a:lnTo>
                      <a:pt x="24080" y="65604"/>
                    </a:lnTo>
                    <a:lnTo>
                      <a:pt x="23113" y="65912"/>
                    </a:lnTo>
                    <a:lnTo>
                      <a:pt x="22147" y="66176"/>
                    </a:lnTo>
                    <a:lnTo>
                      <a:pt x="21180" y="66395"/>
                    </a:lnTo>
                    <a:lnTo>
                      <a:pt x="20169" y="66615"/>
                    </a:lnTo>
                    <a:lnTo>
                      <a:pt x="19203" y="66747"/>
                    </a:lnTo>
                    <a:lnTo>
                      <a:pt x="18192" y="66879"/>
                    </a:lnTo>
                    <a:lnTo>
                      <a:pt x="17181" y="66966"/>
                    </a:lnTo>
                    <a:lnTo>
                      <a:pt x="16171" y="67010"/>
                    </a:lnTo>
                    <a:lnTo>
                      <a:pt x="15204" y="67054"/>
                    </a:lnTo>
                    <a:lnTo>
                      <a:pt x="15204" y="67054"/>
                    </a:lnTo>
                    <a:lnTo>
                      <a:pt x="14193" y="67010"/>
                    </a:lnTo>
                    <a:lnTo>
                      <a:pt x="13183" y="66966"/>
                    </a:lnTo>
                    <a:lnTo>
                      <a:pt x="12172" y="66879"/>
                    </a:lnTo>
                    <a:lnTo>
                      <a:pt x="11161" y="66747"/>
                    </a:lnTo>
                    <a:lnTo>
                      <a:pt x="10195" y="66571"/>
                    </a:lnTo>
                    <a:lnTo>
                      <a:pt x="9228" y="66395"/>
                    </a:lnTo>
                    <a:lnTo>
                      <a:pt x="8217" y="66132"/>
                    </a:lnTo>
                    <a:lnTo>
                      <a:pt x="7251" y="65868"/>
                    </a:lnTo>
                    <a:lnTo>
                      <a:pt x="6328" y="65604"/>
                    </a:lnTo>
                    <a:lnTo>
                      <a:pt x="5361" y="65253"/>
                    </a:lnTo>
                    <a:lnTo>
                      <a:pt x="4438" y="64901"/>
                    </a:lnTo>
                    <a:lnTo>
                      <a:pt x="3516" y="64506"/>
                    </a:lnTo>
                    <a:lnTo>
                      <a:pt x="2593" y="64066"/>
                    </a:lnTo>
                    <a:lnTo>
                      <a:pt x="1714" y="63627"/>
                    </a:lnTo>
                    <a:lnTo>
                      <a:pt x="835" y="63100"/>
                    </a:lnTo>
                    <a:lnTo>
                      <a:pt x="0" y="62572"/>
                    </a:lnTo>
                    <a:lnTo>
                      <a:pt x="0" y="62572"/>
                    </a:lnTo>
                    <a:lnTo>
                      <a:pt x="0" y="62572"/>
                    </a:lnTo>
                    <a:lnTo>
                      <a:pt x="176" y="25882"/>
                    </a:lnTo>
                    <a:lnTo>
                      <a:pt x="176" y="25882"/>
                    </a:lnTo>
                    <a:lnTo>
                      <a:pt x="220" y="24651"/>
                    </a:lnTo>
                    <a:lnTo>
                      <a:pt x="220" y="23421"/>
                    </a:lnTo>
                    <a:lnTo>
                      <a:pt x="308" y="22147"/>
                    </a:lnTo>
                    <a:lnTo>
                      <a:pt x="440" y="20916"/>
                    </a:lnTo>
                    <a:lnTo>
                      <a:pt x="703" y="19730"/>
                    </a:lnTo>
                    <a:lnTo>
                      <a:pt x="835" y="19159"/>
                    </a:lnTo>
                    <a:lnTo>
                      <a:pt x="1011" y="18544"/>
                    </a:lnTo>
                    <a:lnTo>
                      <a:pt x="1231" y="18016"/>
                    </a:lnTo>
                    <a:lnTo>
                      <a:pt x="1450" y="17445"/>
                    </a:lnTo>
                    <a:lnTo>
                      <a:pt x="1714" y="16918"/>
                    </a:lnTo>
                    <a:lnTo>
                      <a:pt x="2022" y="16390"/>
                    </a:lnTo>
                    <a:lnTo>
                      <a:pt x="2022" y="16390"/>
                    </a:lnTo>
                    <a:lnTo>
                      <a:pt x="2461" y="15775"/>
                    </a:lnTo>
                    <a:lnTo>
                      <a:pt x="2944" y="15160"/>
                    </a:lnTo>
                    <a:lnTo>
                      <a:pt x="3472" y="14633"/>
                    </a:lnTo>
                    <a:lnTo>
                      <a:pt x="3999" y="14105"/>
                    </a:lnTo>
                    <a:lnTo>
                      <a:pt x="4570" y="13622"/>
                    </a:lnTo>
                    <a:lnTo>
                      <a:pt x="5185" y="13139"/>
                    </a:lnTo>
                    <a:lnTo>
                      <a:pt x="6416" y="12216"/>
                    </a:lnTo>
                    <a:lnTo>
                      <a:pt x="7646" y="11293"/>
                    </a:lnTo>
                    <a:lnTo>
                      <a:pt x="8833" y="10370"/>
                    </a:lnTo>
                    <a:lnTo>
                      <a:pt x="9404" y="9843"/>
                    </a:lnTo>
                    <a:lnTo>
                      <a:pt x="9931" y="9316"/>
                    </a:lnTo>
                    <a:lnTo>
                      <a:pt x="10458" y="8789"/>
                    </a:lnTo>
                    <a:lnTo>
                      <a:pt x="10898" y="8173"/>
                    </a:lnTo>
                    <a:lnTo>
                      <a:pt x="10898" y="8173"/>
                    </a:lnTo>
                    <a:lnTo>
                      <a:pt x="11161" y="7822"/>
                    </a:lnTo>
                    <a:lnTo>
                      <a:pt x="11381" y="7426"/>
                    </a:lnTo>
                    <a:lnTo>
                      <a:pt x="11557" y="7031"/>
                    </a:lnTo>
                    <a:lnTo>
                      <a:pt x="11689" y="6592"/>
                    </a:lnTo>
                    <a:lnTo>
                      <a:pt x="11821" y="6152"/>
                    </a:lnTo>
                    <a:lnTo>
                      <a:pt x="11952" y="5713"/>
                    </a:lnTo>
                    <a:lnTo>
                      <a:pt x="12128" y="4746"/>
                    </a:lnTo>
                    <a:lnTo>
                      <a:pt x="12216" y="3691"/>
                    </a:lnTo>
                    <a:lnTo>
                      <a:pt x="12260" y="2593"/>
                    </a:lnTo>
                    <a:lnTo>
                      <a:pt x="12260" y="13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4"/>
              <p:cNvSpPr/>
              <p:nvPr/>
            </p:nvSpPr>
            <p:spPr>
              <a:xfrm>
                <a:off x="3541142" y="1212368"/>
                <a:ext cx="633114" cy="1229368"/>
              </a:xfrm>
              <a:custGeom>
                <a:rect b="b" l="l" r="r" t="t"/>
                <a:pathLst>
                  <a:path extrusionOk="0" h="24915" w="12831">
                    <a:moveTo>
                      <a:pt x="12040" y="0"/>
                    </a:moveTo>
                    <a:lnTo>
                      <a:pt x="12040" y="132"/>
                    </a:lnTo>
                    <a:lnTo>
                      <a:pt x="12040" y="2593"/>
                    </a:lnTo>
                    <a:lnTo>
                      <a:pt x="11996" y="3691"/>
                    </a:lnTo>
                    <a:lnTo>
                      <a:pt x="11908" y="4746"/>
                    </a:lnTo>
                    <a:lnTo>
                      <a:pt x="11732" y="5713"/>
                    </a:lnTo>
                    <a:lnTo>
                      <a:pt x="11601" y="6152"/>
                    </a:lnTo>
                    <a:lnTo>
                      <a:pt x="11469" y="6592"/>
                    </a:lnTo>
                    <a:lnTo>
                      <a:pt x="11337" y="7031"/>
                    </a:lnTo>
                    <a:lnTo>
                      <a:pt x="11161" y="7426"/>
                    </a:lnTo>
                    <a:lnTo>
                      <a:pt x="10941" y="7822"/>
                    </a:lnTo>
                    <a:lnTo>
                      <a:pt x="10678" y="8173"/>
                    </a:lnTo>
                    <a:lnTo>
                      <a:pt x="10238" y="8789"/>
                    </a:lnTo>
                    <a:lnTo>
                      <a:pt x="9711" y="9316"/>
                    </a:lnTo>
                    <a:lnTo>
                      <a:pt x="9184" y="9843"/>
                    </a:lnTo>
                    <a:lnTo>
                      <a:pt x="8613" y="10370"/>
                    </a:lnTo>
                    <a:lnTo>
                      <a:pt x="7426" y="11293"/>
                    </a:lnTo>
                    <a:lnTo>
                      <a:pt x="6196" y="12216"/>
                    </a:lnTo>
                    <a:lnTo>
                      <a:pt x="4965" y="13139"/>
                    </a:lnTo>
                    <a:lnTo>
                      <a:pt x="4350" y="13622"/>
                    </a:lnTo>
                    <a:lnTo>
                      <a:pt x="3779" y="14105"/>
                    </a:lnTo>
                    <a:lnTo>
                      <a:pt x="3252" y="14633"/>
                    </a:lnTo>
                    <a:lnTo>
                      <a:pt x="2724" y="15160"/>
                    </a:lnTo>
                    <a:lnTo>
                      <a:pt x="2241" y="15775"/>
                    </a:lnTo>
                    <a:lnTo>
                      <a:pt x="1802" y="16390"/>
                    </a:lnTo>
                    <a:lnTo>
                      <a:pt x="1538" y="16830"/>
                    </a:lnTo>
                    <a:lnTo>
                      <a:pt x="1274" y="17357"/>
                    </a:lnTo>
                    <a:lnTo>
                      <a:pt x="1055" y="17840"/>
                    </a:lnTo>
                    <a:lnTo>
                      <a:pt x="879" y="18324"/>
                    </a:lnTo>
                    <a:lnTo>
                      <a:pt x="527" y="19378"/>
                    </a:lnTo>
                    <a:lnTo>
                      <a:pt x="308" y="20477"/>
                    </a:lnTo>
                    <a:lnTo>
                      <a:pt x="176" y="21575"/>
                    </a:lnTo>
                    <a:lnTo>
                      <a:pt x="44" y="22674"/>
                    </a:lnTo>
                    <a:lnTo>
                      <a:pt x="0" y="23816"/>
                    </a:lnTo>
                    <a:lnTo>
                      <a:pt x="0" y="24915"/>
                    </a:lnTo>
                    <a:lnTo>
                      <a:pt x="220" y="24871"/>
                    </a:lnTo>
                    <a:lnTo>
                      <a:pt x="439" y="24783"/>
                    </a:lnTo>
                    <a:lnTo>
                      <a:pt x="659" y="24651"/>
                    </a:lnTo>
                    <a:lnTo>
                      <a:pt x="835" y="24476"/>
                    </a:lnTo>
                    <a:lnTo>
                      <a:pt x="1011" y="24300"/>
                    </a:lnTo>
                    <a:lnTo>
                      <a:pt x="1099" y="24080"/>
                    </a:lnTo>
                    <a:lnTo>
                      <a:pt x="1186" y="23860"/>
                    </a:lnTo>
                    <a:lnTo>
                      <a:pt x="1186" y="23641"/>
                    </a:lnTo>
                    <a:lnTo>
                      <a:pt x="1186" y="22806"/>
                    </a:lnTo>
                    <a:lnTo>
                      <a:pt x="1186" y="21971"/>
                    </a:lnTo>
                    <a:lnTo>
                      <a:pt x="1274" y="21180"/>
                    </a:lnTo>
                    <a:lnTo>
                      <a:pt x="1450" y="20389"/>
                    </a:lnTo>
                    <a:lnTo>
                      <a:pt x="1626" y="19642"/>
                    </a:lnTo>
                    <a:lnTo>
                      <a:pt x="1890" y="18895"/>
                    </a:lnTo>
                    <a:lnTo>
                      <a:pt x="2197" y="18148"/>
                    </a:lnTo>
                    <a:lnTo>
                      <a:pt x="2505" y="17445"/>
                    </a:lnTo>
                    <a:lnTo>
                      <a:pt x="2900" y="16786"/>
                    </a:lnTo>
                    <a:lnTo>
                      <a:pt x="3340" y="16127"/>
                    </a:lnTo>
                    <a:lnTo>
                      <a:pt x="3867" y="15512"/>
                    </a:lnTo>
                    <a:lnTo>
                      <a:pt x="4394" y="14940"/>
                    </a:lnTo>
                    <a:lnTo>
                      <a:pt x="4965" y="14369"/>
                    </a:lnTo>
                    <a:lnTo>
                      <a:pt x="5581" y="13842"/>
                    </a:lnTo>
                    <a:lnTo>
                      <a:pt x="6196" y="13358"/>
                    </a:lnTo>
                    <a:lnTo>
                      <a:pt x="6899" y="12919"/>
                    </a:lnTo>
                    <a:lnTo>
                      <a:pt x="7690" y="12436"/>
                    </a:lnTo>
                    <a:lnTo>
                      <a:pt x="8437" y="11952"/>
                    </a:lnTo>
                    <a:lnTo>
                      <a:pt x="9184" y="11425"/>
                    </a:lnTo>
                    <a:lnTo>
                      <a:pt x="9843" y="10898"/>
                    </a:lnTo>
                    <a:lnTo>
                      <a:pt x="10458" y="10283"/>
                    </a:lnTo>
                    <a:lnTo>
                      <a:pt x="11029" y="9623"/>
                    </a:lnTo>
                    <a:lnTo>
                      <a:pt x="11293" y="9272"/>
                    </a:lnTo>
                    <a:lnTo>
                      <a:pt x="11513" y="8876"/>
                    </a:lnTo>
                    <a:lnTo>
                      <a:pt x="11732" y="8481"/>
                    </a:lnTo>
                    <a:lnTo>
                      <a:pt x="11952" y="8042"/>
                    </a:lnTo>
                    <a:lnTo>
                      <a:pt x="12304" y="7119"/>
                    </a:lnTo>
                    <a:lnTo>
                      <a:pt x="12523" y="6196"/>
                    </a:lnTo>
                    <a:lnTo>
                      <a:pt x="12699" y="5229"/>
                    </a:lnTo>
                    <a:lnTo>
                      <a:pt x="12787" y="4263"/>
                    </a:lnTo>
                    <a:lnTo>
                      <a:pt x="12831" y="3296"/>
                    </a:lnTo>
                    <a:lnTo>
                      <a:pt x="12831" y="2329"/>
                    </a:lnTo>
                    <a:lnTo>
                      <a:pt x="12743" y="396"/>
                    </a:lnTo>
                    <a:lnTo>
                      <a:pt x="12743" y="264"/>
                    </a:lnTo>
                    <a:lnTo>
                      <a:pt x="120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4"/>
              <p:cNvSpPr/>
              <p:nvPr/>
            </p:nvSpPr>
            <p:spPr>
              <a:xfrm>
                <a:off x="3530287" y="3807635"/>
                <a:ext cx="49885" cy="518244"/>
              </a:xfrm>
              <a:custGeom>
                <a:rect b="b" l="l" r="r" t="t"/>
                <a:pathLst>
                  <a:path extrusionOk="0" h="10503" w="1011">
                    <a:moveTo>
                      <a:pt x="88" y="1"/>
                    </a:moveTo>
                    <a:lnTo>
                      <a:pt x="0" y="9975"/>
                    </a:lnTo>
                    <a:lnTo>
                      <a:pt x="791" y="10503"/>
                    </a:lnTo>
                    <a:lnTo>
                      <a:pt x="1011" y="1275"/>
                    </a:lnTo>
                    <a:lnTo>
                      <a:pt x="1011" y="1055"/>
                    </a:lnTo>
                    <a:lnTo>
                      <a:pt x="967" y="792"/>
                    </a:lnTo>
                    <a:lnTo>
                      <a:pt x="879" y="616"/>
                    </a:lnTo>
                    <a:lnTo>
                      <a:pt x="747" y="440"/>
                    </a:lnTo>
                    <a:lnTo>
                      <a:pt x="615" y="308"/>
                    </a:lnTo>
                    <a:lnTo>
                      <a:pt x="440" y="177"/>
                    </a:lnTo>
                    <a:lnTo>
                      <a:pt x="264" y="89"/>
                    </a:lnTo>
                    <a:lnTo>
                      <a:pt x="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4"/>
              <p:cNvSpPr/>
              <p:nvPr/>
            </p:nvSpPr>
            <p:spPr>
              <a:xfrm>
                <a:off x="3536800" y="2322475"/>
                <a:ext cx="1493894" cy="1840821"/>
              </a:xfrm>
              <a:custGeom>
                <a:rect b="b" l="l" r="r" t="t"/>
                <a:pathLst>
                  <a:path extrusionOk="0" h="37307" w="30276">
                    <a:moveTo>
                      <a:pt x="30056" y="0"/>
                    </a:moveTo>
                    <a:lnTo>
                      <a:pt x="29221" y="396"/>
                    </a:lnTo>
                    <a:lnTo>
                      <a:pt x="28342" y="747"/>
                    </a:lnTo>
                    <a:lnTo>
                      <a:pt x="27463" y="1099"/>
                    </a:lnTo>
                    <a:lnTo>
                      <a:pt x="26585" y="1406"/>
                    </a:lnTo>
                    <a:lnTo>
                      <a:pt x="24739" y="1934"/>
                    </a:lnTo>
                    <a:lnTo>
                      <a:pt x="22894" y="2417"/>
                    </a:lnTo>
                    <a:lnTo>
                      <a:pt x="20960" y="2768"/>
                    </a:lnTo>
                    <a:lnTo>
                      <a:pt x="19027" y="3032"/>
                    </a:lnTo>
                    <a:lnTo>
                      <a:pt x="17093" y="3164"/>
                    </a:lnTo>
                    <a:lnTo>
                      <a:pt x="15116" y="3252"/>
                    </a:lnTo>
                    <a:lnTo>
                      <a:pt x="13139" y="3208"/>
                    </a:lnTo>
                    <a:lnTo>
                      <a:pt x="11205" y="3032"/>
                    </a:lnTo>
                    <a:lnTo>
                      <a:pt x="9272" y="2812"/>
                    </a:lnTo>
                    <a:lnTo>
                      <a:pt x="7338" y="2461"/>
                    </a:lnTo>
                    <a:lnTo>
                      <a:pt x="5493" y="1978"/>
                    </a:lnTo>
                    <a:lnTo>
                      <a:pt x="3691" y="1450"/>
                    </a:lnTo>
                    <a:lnTo>
                      <a:pt x="2812" y="1143"/>
                    </a:lnTo>
                    <a:lnTo>
                      <a:pt x="1934" y="835"/>
                    </a:lnTo>
                    <a:lnTo>
                      <a:pt x="1055" y="484"/>
                    </a:lnTo>
                    <a:lnTo>
                      <a:pt x="220" y="88"/>
                    </a:lnTo>
                    <a:lnTo>
                      <a:pt x="0" y="32824"/>
                    </a:lnTo>
                    <a:lnTo>
                      <a:pt x="879" y="33351"/>
                    </a:lnTo>
                    <a:lnTo>
                      <a:pt x="1714" y="33835"/>
                    </a:lnTo>
                    <a:lnTo>
                      <a:pt x="2593" y="34318"/>
                    </a:lnTo>
                    <a:lnTo>
                      <a:pt x="3515" y="34758"/>
                    </a:lnTo>
                    <a:lnTo>
                      <a:pt x="4438" y="35153"/>
                    </a:lnTo>
                    <a:lnTo>
                      <a:pt x="5361" y="35505"/>
                    </a:lnTo>
                    <a:lnTo>
                      <a:pt x="6284" y="35856"/>
                    </a:lnTo>
                    <a:lnTo>
                      <a:pt x="7250" y="36120"/>
                    </a:lnTo>
                    <a:lnTo>
                      <a:pt x="8217" y="36383"/>
                    </a:lnTo>
                    <a:lnTo>
                      <a:pt x="9184" y="36647"/>
                    </a:lnTo>
                    <a:lnTo>
                      <a:pt x="10151" y="36823"/>
                    </a:lnTo>
                    <a:lnTo>
                      <a:pt x="11161" y="36999"/>
                    </a:lnTo>
                    <a:lnTo>
                      <a:pt x="12128" y="37130"/>
                    </a:lnTo>
                    <a:lnTo>
                      <a:pt x="13139" y="37218"/>
                    </a:lnTo>
                    <a:lnTo>
                      <a:pt x="14149" y="37262"/>
                    </a:lnTo>
                    <a:lnTo>
                      <a:pt x="15116" y="37306"/>
                    </a:lnTo>
                    <a:lnTo>
                      <a:pt x="16127" y="37262"/>
                    </a:lnTo>
                    <a:lnTo>
                      <a:pt x="17137" y="37218"/>
                    </a:lnTo>
                    <a:lnTo>
                      <a:pt x="18104" y="37130"/>
                    </a:lnTo>
                    <a:lnTo>
                      <a:pt x="19115" y="36999"/>
                    </a:lnTo>
                    <a:lnTo>
                      <a:pt x="20081" y="36867"/>
                    </a:lnTo>
                    <a:lnTo>
                      <a:pt x="21092" y="36647"/>
                    </a:lnTo>
                    <a:lnTo>
                      <a:pt x="22059" y="36427"/>
                    </a:lnTo>
                    <a:lnTo>
                      <a:pt x="23025" y="36164"/>
                    </a:lnTo>
                    <a:lnTo>
                      <a:pt x="23992" y="35856"/>
                    </a:lnTo>
                    <a:lnTo>
                      <a:pt x="24915" y="35548"/>
                    </a:lnTo>
                    <a:lnTo>
                      <a:pt x="25838" y="35197"/>
                    </a:lnTo>
                    <a:lnTo>
                      <a:pt x="26760" y="34801"/>
                    </a:lnTo>
                    <a:lnTo>
                      <a:pt x="27683" y="34362"/>
                    </a:lnTo>
                    <a:lnTo>
                      <a:pt x="28562" y="33923"/>
                    </a:lnTo>
                    <a:lnTo>
                      <a:pt x="29441" y="33439"/>
                    </a:lnTo>
                    <a:lnTo>
                      <a:pt x="30276" y="32912"/>
                    </a:lnTo>
                    <a:lnTo>
                      <a:pt x="300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4"/>
              <p:cNvSpPr/>
              <p:nvPr/>
            </p:nvSpPr>
            <p:spPr>
              <a:xfrm>
                <a:off x="3536800" y="2322475"/>
                <a:ext cx="1493894" cy="1840821"/>
              </a:xfrm>
              <a:custGeom>
                <a:rect b="b" l="l" r="r" t="t"/>
                <a:pathLst>
                  <a:path extrusionOk="0" fill="none" h="37307" w="30276">
                    <a:moveTo>
                      <a:pt x="30056" y="0"/>
                    </a:moveTo>
                    <a:lnTo>
                      <a:pt x="30056" y="0"/>
                    </a:lnTo>
                    <a:lnTo>
                      <a:pt x="29221" y="396"/>
                    </a:lnTo>
                    <a:lnTo>
                      <a:pt x="28342" y="747"/>
                    </a:lnTo>
                    <a:lnTo>
                      <a:pt x="27463" y="1099"/>
                    </a:lnTo>
                    <a:lnTo>
                      <a:pt x="26585" y="1406"/>
                    </a:lnTo>
                    <a:lnTo>
                      <a:pt x="24739" y="1934"/>
                    </a:lnTo>
                    <a:lnTo>
                      <a:pt x="22894" y="2417"/>
                    </a:lnTo>
                    <a:lnTo>
                      <a:pt x="20960" y="2768"/>
                    </a:lnTo>
                    <a:lnTo>
                      <a:pt x="19027" y="3032"/>
                    </a:lnTo>
                    <a:lnTo>
                      <a:pt x="17093" y="3164"/>
                    </a:lnTo>
                    <a:lnTo>
                      <a:pt x="15116" y="3252"/>
                    </a:lnTo>
                    <a:lnTo>
                      <a:pt x="15116" y="3252"/>
                    </a:lnTo>
                    <a:lnTo>
                      <a:pt x="13139" y="3208"/>
                    </a:lnTo>
                    <a:lnTo>
                      <a:pt x="11205" y="3032"/>
                    </a:lnTo>
                    <a:lnTo>
                      <a:pt x="9272" y="2812"/>
                    </a:lnTo>
                    <a:lnTo>
                      <a:pt x="7338" y="2461"/>
                    </a:lnTo>
                    <a:lnTo>
                      <a:pt x="5493" y="1978"/>
                    </a:lnTo>
                    <a:lnTo>
                      <a:pt x="3691" y="1450"/>
                    </a:lnTo>
                    <a:lnTo>
                      <a:pt x="2812" y="1143"/>
                    </a:lnTo>
                    <a:lnTo>
                      <a:pt x="1934" y="835"/>
                    </a:lnTo>
                    <a:lnTo>
                      <a:pt x="1055" y="484"/>
                    </a:lnTo>
                    <a:lnTo>
                      <a:pt x="220" y="88"/>
                    </a:lnTo>
                    <a:lnTo>
                      <a:pt x="0" y="32824"/>
                    </a:lnTo>
                    <a:lnTo>
                      <a:pt x="0" y="32824"/>
                    </a:lnTo>
                    <a:lnTo>
                      <a:pt x="879" y="33351"/>
                    </a:lnTo>
                    <a:lnTo>
                      <a:pt x="1714" y="33835"/>
                    </a:lnTo>
                    <a:lnTo>
                      <a:pt x="2593" y="34318"/>
                    </a:lnTo>
                    <a:lnTo>
                      <a:pt x="3515" y="34758"/>
                    </a:lnTo>
                    <a:lnTo>
                      <a:pt x="4438" y="35153"/>
                    </a:lnTo>
                    <a:lnTo>
                      <a:pt x="5361" y="35505"/>
                    </a:lnTo>
                    <a:lnTo>
                      <a:pt x="6284" y="35856"/>
                    </a:lnTo>
                    <a:lnTo>
                      <a:pt x="7250" y="36120"/>
                    </a:lnTo>
                    <a:lnTo>
                      <a:pt x="8217" y="36383"/>
                    </a:lnTo>
                    <a:lnTo>
                      <a:pt x="9184" y="36647"/>
                    </a:lnTo>
                    <a:lnTo>
                      <a:pt x="10151" y="36823"/>
                    </a:lnTo>
                    <a:lnTo>
                      <a:pt x="11161" y="36999"/>
                    </a:lnTo>
                    <a:lnTo>
                      <a:pt x="12128" y="37130"/>
                    </a:lnTo>
                    <a:lnTo>
                      <a:pt x="13139" y="37218"/>
                    </a:lnTo>
                    <a:lnTo>
                      <a:pt x="14149" y="37262"/>
                    </a:lnTo>
                    <a:lnTo>
                      <a:pt x="15116" y="37306"/>
                    </a:lnTo>
                    <a:lnTo>
                      <a:pt x="15116" y="37306"/>
                    </a:lnTo>
                    <a:lnTo>
                      <a:pt x="16127" y="37262"/>
                    </a:lnTo>
                    <a:lnTo>
                      <a:pt x="17137" y="37218"/>
                    </a:lnTo>
                    <a:lnTo>
                      <a:pt x="18104" y="37130"/>
                    </a:lnTo>
                    <a:lnTo>
                      <a:pt x="19115" y="36999"/>
                    </a:lnTo>
                    <a:lnTo>
                      <a:pt x="20081" y="36867"/>
                    </a:lnTo>
                    <a:lnTo>
                      <a:pt x="21092" y="36647"/>
                    </a:lnTo>
                    <a:lnTo>
                      <a:pt x="22059" y="36427"/>
                    </a:lnTo>
                    <a:lnTo>
                      <a:pt x="23025" y="36164"/>
                    </a:lnTo>
                    <a:lnTo>
                      <a:pt x="23992" y="35856"/>
                    </a:lnTo>
                    <a:lnTo>
                      <a:pt x="24915" y="35548"/>
                    </a:lnTo>
                    <a:lnTo>
                      <a:pt x="25838" y="35197"/>
                    </a:lnTo>
                    <a:lnTo>
                      <a:pt x="26760" y="34801"/>
                    </a:lnTo>
                    <a:lnTo>
                      <a:pt x="27683" y="34362"/>
                    </a:lnTo>
                    <a:lnTo>
                      <a:pt x="28562" y="33923"/>
                    </a:lnTo>
                    <a:lnTo>
                      <a:pt x="29441" y="33439"/>
                    </a:lnTo>
                    <a:lnTo>
                      <a:pt x="30276" y="329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4"/>
              <p:cNvSpPr/>
              <p:nvPr/>
            </p:nvSpPr>
            <p:spPr>
              <a:xfrm>
                <a:off x="3523774" y="2307278"/>
                <a:ext cx="1513433" cy="1866824"/>
              </a:xfrm>
              <a:custGeom>
                <a:rect b="b" l="l" r="r" t="t"/>
                <a:pathLst>
                  <a:path extrusionOk="0" h="37834" w="30672">
                    <a:moveTo>
                      <a:pt x="264" y="1"/>
                    </a:moveTo>
                    <a:lnTo>
                      <a:pt x="0" y="33308"/>
                    </a:lnTo>
                    <a:lnTo>
                      <a:pt x="132" y="33352"/>
                    </a:lnTo>
                    <a:lnTo>
                      <a:pt x="1011" y="33879"/>
                    </a:lnTo>
                    <a:lnTo>
                      <a:pt x="1846" y="34362"/>
                    </a:lnTo>
                    <a:lnTo>
                      <a:pt x="2769" y="34846"/>
                    </a:lnTo>
                    <a:lnTo>
                      <a:pt x="3648" y="35285"/>
                    </a:lnTo>
                    <a:lnTo>
                      <a:pt x="4570" y="35681"/>
                    </a:lnTo>
                    <a:lnTo>
                      <a:pt x="5537" y="36032"/>
                    </a:lnTo>
                    <a:lnTo>
                      <a:pt x="6460" y="36384"/>
                    </a:lnTo>
                    <a:lnTo>
                      <a:pt x="7427" y="36691"/>
                    </a:lnTo>
                    <a:lnTo>
                      <a:pt x="8437" y="36955"/>
                    </a:lnTo>
                    <a:lnTo>
                      <a:pt x="9404" y="37175"/>
                    </a:lnTo>
                    <a:lnTo>
                      <a:pt x="10371" y="37394"/>
                    </a:lnTo>
                    <a:lnTo>
                      <a:pt x="11381" y="37526"/>
                    </a:lnTo>
                    <a:lnTo>
                      <a:pt x="12392" y="37658"/>
                    </a:lnTo>
                    <a:lnTo>
                      <a:pt x="13403" y="37790"/>
                    </a:lnTo>
                    <a:lnTo>
                      <a:pt x="14413" y="37834"/>
                    </a:lnTo>
                    <a:lnTo>
                      <a:pt x="16435" y="37834"/>
                    </a:lnTo>
                    <a:lnTo>
                      <a:pt x="17445" y="37790"/>
                    </a:lnTo>
                    <a:lnTo>
                      <a:pt x="18456" y="37702"/>
                    </a:lnTo>
                    <a:lnTo>
                      <a:pt x="19466" y="37570"/>
                    </a:lnTo>
                    <a:lnTo>
                      <a:pt x="20433" y="37394"/>
                    </a:lnTo>
                    <a:lnTo>
                      <a:pt x="21444" y="37219"/>
                    </a:lnTo>
                    <a:lnTo>
                      <a:pt x="22411" y="36955"/>
                    </a:lnTo>
                    <a:lnTo>
                      <a:pt x="23377" y="36691"/>
                    </a:lnTo>
                    <a:lnTo>
                      <a:pt x="24344" y="36428"/>
                    </a:lnTo>
                    <a:lnTo>
                      <a:pt x="25311" y="36076"/>
                    </a:lnTo>
                    <a:lnTo>
                      <a:pt x="26233" y="35725"/>
                    </a:lnTo>
                    <a:lnTo>
                      <a:pt x="27156" y="35329"/>
                    </a:lnTo>
                    <a:lnTo>
                      <a:pt x="28079" y="34890"/>
                    </a:lnTo>
                    <a:lnTo>
                      <a:pt x="28958" y="34450"/>
                    </a:lnTo>
                    <a:lnTo>
                      <a:pt x="29837" y="33967"/>
                    </a:lnTo>
                    <a:lnTo>
                      <a:pt x="30671" y="33440"/>
                    </a:lnTo>
                    <a:lnTo>
                      <a:pt x="30408" y="33000"/>
                    </a:lnTo>
                    <a:lnTo>
                      <a:pt x="29573" y="33528"/>
                    </a:lnTo>
                    <a:lnTo>
                      <a:pt x="28694" y="33967"/>
                    </a:lnTo>
                    <a:lnTo>
                      <a:pt x="27815" y="34450"/>
                    </a:lnTo>
                    <a:lnTo>
                      <a:pt x="26936" y="34846"/>
                    </a:lnTo>
                    <a:lnTo>
                      <a:pt x="26014" y="35241"/>
                    </a:lnTo>
                    <a:lnTo>
                      <a:pt x="25135" y="35593"/>
                    </a:lnTo>
                    <a:lnTo>
                      <a:pt x="24168" y="35944"/>
                    </a:lnTo>
                    <a:lnTo>
                      <a:pt x="23245" y="36208"/>
                    </a:lnTo>
                    <a:lnTo>
                      <a:pt x="22279" y="36472"/>
                    </a:lnTo>
                    <a:lnTo>
                      <a:pt x="21312" y="36691"/>
                    </a:lnTo>
                    <a:lnTo>
                      <a:pt x="20345" y="36911"/>
                    </a:lnTo>
                    <a:lnTo>
                      <a:pt x="19379" y="37043"/>
                    </a:lnTo>
                    <a:lnTo>
                      <a:pt x="18412" y="37175"/>
                    </a:lnTo>
                    <a:lnTo>
                      <a:pt x="17401" y="37263"/>
                    </a:lnTo>
                    <a:lnTo>
                      <a:pt x="16435" y="37307"/>
                    </a:lnTo>
                    <a:lnTo>
                      <a:pt x="15468" y="37350"/>
                    </a:lnTo>
                    <a:lnTo>
                      <a:pt x="15380" y="37350"/>
                    </a:lnTo>
                    <a:lnTo>
                      <a:pt x="14413" y="37307"/>
                    </a:lnTo>
                    <a:lnTo>
                      <a:pt x="13447" y="37263"/>
                    </a:lnTo>
                    <a:lnTo>
                      <a:pt x="12480" y="37175"/>
                    </a:lnTo>
                    <a:lnTo>
                      <a:pt x="11513" y="37043"/>
                    </a:lnTo>
                    <a:lnTo>
                      <a:pt x="10546" y="36867"/>
                    </a:lnTo>
                    <a:lnTo>
                      <a:pt x="9580" y="36691"/>
                    </a:lnTo>
                    <a:lnTo>
                      <a:pt x="8613" y="36472"/>
                    </a:lnTo>
                    <a:lnTo>
                      <a:pt x="7646" y="36208"/>
                    </a:lnTo>
                    <a:lnTo>
                      <a:pt x="6724" y="35900"/>
                    </a:lnTo>
                    <a:lnTo>
                      <a:pt x="5801" y="35593"/>
                    </a:lnTo>
                    <a:lnTo>
                      <a:pt x="4878" y="35241"/>
                    </a:lnTo>
                    <a:lnTo>
                      <a:pt x="3955" y="34846"/>
                    </a:lnTo>
                    <a:lnTo>
                      <a:pt x="3076" y="34450"/>
                    </a:lnTo>
                    <a:lnTo>
                      <a:pt x="2198" y="34011"/>
                    </a:lnTo>
                    <a:lnTo>
                      <a:pt x="1363" y="33528"/>
                    </a:lnTo>
                    <a:lnTo>
                      <a:pt x="528" y="33000"/>
                    </a:lnTo>
                    <a:lnTo>
                      <a:pt x="747" y="792"/>
                    </a:lnTo>
                    <a:lnTo>
                      <a:pt x="2417" y="1495"/>
                    </a:lnTo>
                    <a:lnTo>
                      <a:pt x="4131" y="2110"/>
                    </a:lnTo>
                    <a:lnTo>
                      <a:pt x="5889" y="2593"/>
                    </a:lnTo>
                    <a:lnTo>
                      <a:pt x="7734" y="3033"/>
                    </a:lnTo>
                    <a:lnTo>
                      <a:pt x="9580" y="3384"/>
                    </a:lnTo>
                    <a:lnTo>
                      <a:pt x="11469" y="3604"/>
                    </a:lnTo>
                    <a:lnTo>
                      <a:pt x="13359" y="3736"/>
                    </a:lnTo>
                    <a:lnTo>
                      <a:pt x="15292" y="3780"/>
                    </a:lnTo>
                    <a:lnTo>
                      <a:pt x="16347" y="3780"/>
                    </a:lnTo>
                    <a:lnTo>
                      <a:pt x="17357" y="3736"/>
                    </a:lnTo>
                    <a:lnTo>
                      <a:pt x="19335" y="3560"/>
                    </a:lnTo>
                    <a:lnTo>
                      <a:pt x="21268" y="3296"/>
                    </a:lnTo>
                    <a:lnTo>
                      <a:pt x="23201" y="2945"/>
                    </a:lnTo>
                    <a:lnTo>
                      <a:pt x="25091" y="2505"/>
                    </a:lnTo>
                    <a:lnTo>
                      <a:pt x="26936" y="1934"/>
                    </a:lnTo>
                    <a:lnTo>
                      <a:pt x="27815" y="1626"/>
                    </a:lnTo>
                    <a:lnTo>
                      <a:pt x="28694" y="1275"/>
                    </a:lnTo>
                    <a:lnTo>
                      <a:pt x="29573" y="923"/>
                    </a:lnTo>
                    <a:lnTo>
                      <a:pt x="30408" y="572"/>
                    </a:lnTo>
                    <a:lnTo>
                      <a:pt x="30188" y="88"/>
                    </a:lnTo>
                    <a:lnTo>
                      <a:pt x="29353" y="484"/>
                    </a:lnTo>
                    <a:lnTo>
                      <a:pt x="28518" y="835"/>
                    </a:lnTo>
                    <a:lnTo>
                      <a:pt x="27640" y="1143"/>
                    </a:lnTo>
                    <a:lnTo>
                      <a:pt x="26761" y="1451"/>
                    </a:lnTo>
                    <a:lnTo>
                      <a:pt x="24959" y="1978"/>
                    </a:lnTo>
                    <a:lnTo>
                      <a:pt x="23070" y="2461"/>
                    </a:lnTo>
                    <a:lnTo>
                      <a:pt x="21180" y="2813"/>
                    </a:lnTo>
                    <a:lnTo>
                      <a:pt x="19247" y="3076"/>
                    </a:lnTo>
                    <a:lnTo>
                      <a:pt x="17313" y="3252"/>
                    </a:lnTo>
                    <a:lnTo>
                      <a:pt x="15380" y="3296"/>
                    </a:lnTo>
                    <a:lnTo>
                      <a:pt x="15292" y="3296"/>
                    </a:lnTo>
                    <a:lnTo>
                      <a:pt x="13359" y="3252"/>
                    </a:lnTo>
                    <a:lnTo>
                      <a:pt x="11425" y="3076"/>
                    </a:lnTo>
                    <a:lnTo>
                      <a:pt x="9492" y="2813"/>
                    </a:lnTo>
                    <a:lnTo>
                      <a:pt x="7646" y="2505"/>
                    </a:lnTo>
                    <a:lnTo>
                      <a:pt x="5801" y="2066"/>
                    </a:lnTo>
                    <a:lnTo>
                      <a:pt x="3999" y="1495"/>
                    </a:lnTo>
                    <a:lnTo>
                      <a:pt x="3120" y="1231"/>
                    </a:lnTo>
                    <a:lnTo>
                      <a:pt x="2285" y="879"/>
                    </a:lnTo>
                    <a:lnTo>
                      <a:pt x="1407" y="528"/>
                    </a:lnTo>
                    <a:lnTo>
                      <a:pt x="616" y="176"/>
                    </a:lnTo>
                    <a:lnTo>
                      <a:pt x="2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4"/>
              <p:cNvSpPr/>
              <p:nvPr/>
            </p:nvSpPr>
            <p:spPr>
              <a:xfrm>
                <a:off x="3517261" y="1199341"/>
                <a:ext cx="1528631" cy="3332543"/>
              </a:xfrm>
              <a:custGeom>
                <a:rect b="b" l="l" r="r" t="t"/>
                <a:pathLst>
                  <a:path extrusionOk="0" h="67539" w="30980">
                    <a:moveTo>
                      <a:pt x="12788" y="660"/>
                    </a:moveTo>
                    <a:lnTo>
                      <a:pt x="13447" y="836"/>
                    </a:lnTo>
                    <a:lnTo>
                      <a:pt x="14106" y="967"/>
                    </a:lnTo>
                    <a:lnTo>
                      <a:pt x="14809" y="1055"/>
                    </a:lnTo>
                    <a:lnTo>
                      <a:pt x="15468" y="1099"/>
                    </a:lnTo>
                    <a:lnTo>
                      <a:pt x="16171" y="1099"/>
                    </a:lnTo>
                    <a:lnTo>
                      <a:pt x="16874" y="1055"/>
                    </a:lnTo>
                    <a:lnTo>
                      <a:pt x="17533" y="924"/>
                    </a:lnTo>
                    <a:lnTo>
                      <a:pt x="18192" y="748"/>
                    </a:lnTo>
                    <a:lnTo>
                      <a:pt x="18236" y="3121"/>
                    </a:lnTo>
                    <a:lnTo>
                      <a:pt x="18280" y="4175"/>
                    </a:lnTo>
                    <a:lnTo>
                      <a:pt x="18368" y="5186"/>
                    </a:lnTo>
                    <a:lnTo>
                      <a:pt x="18544" y="6152"/>
                    </a:lnTo>
                    <a:lnTo>
                      <a:pt x="18676" y="6592"/>
                    </a:lnTo>
                    <a:lnTo>
                      <a:pt x="18808" y="7031"/>
                    </a:lnTo>
                    <a:lnTo>
                      <a:pt x="18983" y="7427"/>
                    </a:lnTo>
                    <a:lnTo>
                      <a:pt x="19159" y="7866"/>
                    </a:lnTo>
                    <a:lnTo>
                      <a:pt x="19379" y="8218"/>
                    </a:lnTo>
                    <a:lnTo>
                      <a:pt x="19598" y="8613"/>
                    </a:lnTo>
                    <a:lnTo>
                      <a:pt x="20082" y="9184"/>
                    </a:lnTo>
                    <a:lnTo>
                      <a:pt x="20565" y="9712"/>
                    </a:lnTo>
                    <a:lnTo>
                      <a:pt x="21092" y="10239"/>
                    </a:lnTo>
                    <a:lnTo>
                      <a:pt x="21620" y="10722"/>
                    </a:lnTo>
                    <a:lnTo>
                      <a:pt x="22806" y="11645"/>
                    </a:lnTo>
                    <a:lnTo>
                      <a:pt x="23949" y="12524"/>
                    </a:lnTo>
                    <a:lnTo>
                      <a:pt x="25223" y="13491"/>
                    </a:lnTo>
                    <a:lnTo>
                      <a:pt x="25838" y="13974"/>
                    </a:lnTo>
                    <a:lnTo>
                      <a:pt x="26409" y="14457"/>
                    </a:lnTo>
                    <a:lnTo>
                      <a:pt x="26981" y="14985"/>
                    </a:lnTo>
                    <a:lnTo>
                      <a:pt x="27552" y="15556"/>
                    </a:lnTo>
                    <a:lnTo>
                      <a:pt x="28035" y="16127"/>
                    </a:lnTo>
                    <a:lnTo>
                      <a:pt x="28475" y="16786"/>
                    </a:lnTo>
                    <a:lnTo>
                      <a:pt x="28782" y="17314"/>
                    </a:lnTo>
                    <a:lnTo>
                      <a:pt x="29046" y="17841"/>
                    </a:lnTo>
                    <a:lnTo>
                      <a:pt x="29309" y="18412"/>
                    </a:lnTo>
                    <a:lnTo>
                      <a:pt x="29485" y="18983"/>
                    </a:lnTo>
                    <a:lnTo>
                      <a:pt x="29661" y="19598"/>
                    </a:lnTo>
                    <a:lnTo>
                      <a:pt x="29837" y="20214"/>
                    </a:lnTo>
                    <a:lnTo>
                      <a:pt x="30056" y="21400"/>
                    </a:lnTo>
                    <a:lnTo>
                      <a:pt x="30188" y="22630"/>
                    </a:lnTo>
                    <a:lnTo>
                      <a:pt x="30232" y="23861"/>
                    </a:lnTo>
                    <a:lnTo>
                      <a:pt x="30276" y="25047"/>
                    </a:lnTo>
                    <a:lnTo>
                      <a:pt x="30276" y="26146"/>
                    </a:lnTo>
                    <a:lnTo>
                      <a:pt x="30452" y="62748"/>
                    </a:lnTo>
                    <a:lnTo>
                      <a:pt x="29617" y="63276"/>
                    </a:lnTo>
                    <a:lnTo>
                      <a:pt x="28738" y="63715"/>
                    </a:lnTo>
                    <a:lnTo>
                      <a:pt x="27859" y="64199"/>
                    </a:lnTo>
                    <a:lnTo>
                      <a:pt x="26981" y="64594"/>
                    </a:lnTo>
                    <a:lnTo>
                      <a:pt x="26058" y="64989"/>
                    </a:lnTo>
                    <a:lnTo>
                      <a:pt x="25135" y="65341"/>
                    </a:lnTo>
                    <a:lnTo>
                      <a:pt x="24212" y="65649"/>
                    </a:lnTo>
                    <a:lnTo>
                      <a:pt x="23246" y="65956"/>
                    </a:lnTo>
                    <a:lnTo>
                      <a:pt x="22279" y="66176"/>
                    </a:lnTo>
                    <a:lnTo>
                      <a:pt x="21312" y="66440"/>
                    </a:lnTo>
                    <a:lnTo>
                      <a:pt x="20345" y="66615"/>
                    </a:lnTo>
                    <a:lnTo>
                      <a:pt x="19379" y="66747"/>
                    </a:lnTo>
                    <a:lnTo>
                      <a:pt x="18412" y="66879"/>
                    </a:lnTo>
                    <a:lnTo>
                      <a:pt x="17401" y="66967"/>
                    </a:lnTo>
                    <a:lnTo>
                      <a:pt x="16435" y="67011"/>
                    </a:lnTo>
                    <a:lnTo>
                      <a:pt x="15468" y="67055"/>
                    </a:lnTo>
                    <a:lnTo>
                      <a:pt x="14457" y="67011"/>
                    </a:lnTo>
                    <a:lnTo>
                      <a:pt x="13491" y="66967"/>
                    </a:lnTo>
                    <a:lnTo>
                      <a:pt x="12524" y="66879"/>
                    </a:lnTo>
                    <a:lnTo>
                      <a:pt x="11557" y="66747"/>
                    </a:lnTo>
                    <a:lnTo>
                      <a:pt x="10547" y="66615"/>
                    </a:lnTo>
                    <a:lnTo>
                      <a:pt x="9580" y="66396"/>
                    </a:lnTo>
                    <a:lnTo>
                      <a:pt x="8657" y="66176"/>
                    </a:lnTo>
                    <a:lnTo>
                      <a:pt x="7690" y="65912"/>
                    </a:lnTo>
                    <a:lnTo>
                      <a:pt x="6768" y="65649"/>
                    </a:lnTo>
                    <a:lnTo>
                      <a:pt x="5801" y="65297"/>
                    </a:lnTo>
                    <a:lnTo>
                      <a:pt x="4878" y="64946"/>
                    </a:lnTo>
                    <a:lnTo>
                      <a:pt x="3999" y="64594"/>
                    </a:lnTo>
                    <a:lnTo>
                      <a:pt x="3121" y="64155"/>
                    </a:lnTo>
                    <a:lnTo>
                      <a:pt x="2242" y="63715"/>
                    </a:lnTo>
                    <a:lnTo>
                      <a:pt x="1363" y="63232"/>
                    </a:lnTo>
                    <a:lnTo>
                      <a:pt x="528" y="62748"/>
                    </a:lnTo>
                    <a:lnTo>
                      <a:pt x="704" y="26146"/>
                    </a:lnTo>
                    <a:lnTo>
                      <a:pt x="704" y="25047"/>
                    </a:lnTo>
                    <a:lnTo>
                      <a:pt x="748" y="23861"/>
                    </a:lnTo>
                    <a:lnTo>
                      <a:pt x="836" y="22630"/>
                    </a:lnTo>
                    <a:lnTo>
                      <a:pt x="967" y="21400"/>
                    </a:lnTo>
                    <a:lnTo>
                      <a:pt x="1187" y="20214"/>
                    </a:lnTo>
                    <a:lnTo>
                      <a:pt x="1319" y="19598"/>
                    </a:lnTo>
                    <a:lnTo>
                      <a:pt x="1495" y="18983"/>
                    </a:lnTo>
                    <a:lnTo>
                      <a:pt x="1670" y="18412"/>
                    </a:lnTo>
                    <a:lnTo>
                      <a:pt x="1934" y="17841"/>
                    </a:lnTo>
                    <a:lnTo>
                      <a:pt x="2198" y="17314"/>
                    </a:lnTo>
                    <a:lnTo>
                      <a:pt x="2505" y="16786"/>
                    </a:lnTo>
                    <a:lnTo>
                      <a:pt x="2945" y="16127"/>
                    </a:lnTo>
                    <a:lnTo>
                      <a:pt x="3472" y="15556"/>
                    </a:lnTo>
                    <a:lnTo>
                      <a:pt x="3999" y="14985"/>
                    </a:lnTo>
                    <a:lnTo>
                      <a:pt x="4571" y="14457"/>
                    </a:lnTo>
                    <a:lnTo>
                      <a:pt x="5142" y="13974"/>
                    </a:lnTo>
                    <a:lnTo>
                      <a:pt x="5757" y="13491"/>
                    </a:lnTo>
                    <a:lnTo>
                      <a:pt x="7031" y="12524"/>
                    </a:lnTo>
                    <a:lnTo>
                      <a:pt x="8218" y="11645"/>
                    </a:lnTo>
                    <a:lnTo>
                      <a:pt x="9360" y="10722"/>
                    </a:lnTo>
                    <a:lnTo>
                      <a:pt x="9887" y="10239"/>
                    </a:lnTo>
                    <a:lnTo>
                      <a:pt x="10415" y="9712"/>
                    </a:lnTo>
                    <a:lnTo>
                      <a:pt x="10942" y="9184"/>
                    </a:lnTo>
                    <a:lnTo>
                      <a:pt x="11381" y="8613"/>
                    </a:lnTo>
                    <a:lnTo>
                      <a:pt x="11645" y="8218"/>
                    </a:lnTo>
                    <a:lnTo>
                      <a:pt x="11865" y="7822"/>
                    </a:lnTo>
                    <a:lnTo>
                      <a:pt x="12041" y="7427"/>
                    </a:lnTo>
                    <a:lnTo>
                      <a:pt x="12172" y="7031"/>
                    </a:lnTo>
                    <a:lnTo>
                      <a:pt x="12348" y="6592"/>
                    </a:lnTo>
                    <a:lnTo>
                      <a:pt x="12436" y="6109"/>
                    </a:lnTo>
                    <a:lnTo>
                      <a:pt x="12612" y="5142"/>
                    </a:lnTo>
                    <a:lnTo>
                      <a:pt x="12700" y="4131"/>
                    </a:lnTo>
                    <a:lnTo>
                      <a:pt x="12744" y="3033"/>
                    </a:lnTo>
                    <a:lnTo>
                      <a:pt x="12788" y="660"/>
                    </a:lnTo>
                    <a:close/>
                    <a:moveTo>
                      <a:pt x="12524" y="1"/>
                    </a:moveTo>
                    <a:lnTo>
                      <a:pt x="12392" y="45"/>
                    </a:lnTo>
                    <a:lnTo>
                      <a:pt x="12348" y="89"/>
                    </a:lnTo>
                    <a:lnTo>
                      <a:pt x="12260" y="177"/>
                    </a:lnTo>
                    <a:lnTo>
                      <a:pt x="12260" y="264"/>
                    </a:lnTo>
                    <a:lnTo>
                      <a:pt x="12260" y="352"/>
                    </a:lnTo>
                    <a:lnTo>
                      <a:pt x="12260" y="396"/>
                    </a:lnTo>
                    <a:lnTo>
                      <a:pt x="12260" y="484"/>
                    </a:lnTo>
                    <a:lnTo>
                      <a:pt x="12260" y="2857"/>
                    </a:lnTo>
                    <a:lnTo>
                      <a:pt x="12216" y="3955"/>
                    </a:lnTo>
                    <a:lnTo>
                      <a:pt x="12128" y="4966"/>
                    </a:lnTo>
                    <a:lnTo>
                      <a:pt x="11953" y="5889"/>
                    </a:lnTo>
                    <a:lnTo>
                      <a:pt x="11733" y="6768"/>
                    </a:lnTo>
                    <a:lnTo>
                      <a:pt x="11601" y="7163"/>
                    </a:lnTo>
                    <a:lnTo>
                      <a:pt x="11425" y="7559"/>
                    </a:lnTo>
                    <a:lnTo>
                      <a:pt x="11206" y="7954"/>
                    </a:lnTo>
                    <a:lnTo>
                      <a:pt x="10986" y="8306"/>
                    </a:lnTo>
                    <a:lnTo>
                      <a:pt x="10547" y="8833"/>
                    </a:lnTo>
                    <a:lnTo>
                      <a:pt x="10063" y="9404"/>
                    </a:lnTo>
                    <a:lnTo>
                      <a:pt x="9536" y="9887"/>
                    </a:lnTo>
                    <a:lnTo>
                      <a:pt x="9009" y="10371"/>
                    </a:lnTo>
                    <a:lnTo>
                      <a:pt x="7866" y="11250"/>
                    </a:lnTo>
                    <a:lnTo>
                      <a:pt x="6724" y="12128"/>
                    </a:lnTo>
                    <a:lnTo>
                      <a:pt x="5449" y="13095"/>
                    </a:lnTo>
                    <a:lnTo>
                      <a:pt x="4834" y="13579"/>
                    </a:lnTo>
                    <a:lnTo>
                      <a:pt x="4219" y="14106"/>
                    </a:lnTo>
                    <a:lnTo>
                      <a:pt x="3604" y="14633"/>
                    </a:lnTo>
                    <a:lnTo>
                      <a:pt x="3077" y="15204"/>
                    </a:lnTo>
                    <a:lnTo>
                      <a:pt x="2549" y="15863"/>
                    </a:lnTo>
                    <a:lnTo>
                      <a:pt x="2066" y="16523"/>
                    </a:lnTo>
                    <a:lnTo>
                      <a:pt x="1758" y="17050"/>
                    </a:lnTo>
                    <a:lnTo>
                      <a:pt x="1451" y="17621"/>
                    </a:lnTo>
                    <a:lnTo>
                      <a:pt x="1231" y="18236"/>
                    </a:lnTo>
                    <a:lnTo>
                      <a:pt x="1011" y="18808"/>
                    </a:lnTo>
                    <a:lnTo>
                      <a:pt x="836" y="19423"/>
                    </a:lnTo>
                    <a:lnTo>
                      <a:pt x="660" y="20038"/>
                    </a:lnTo>
                    <a:lnTo>
                      <a:pt x="440" y="21312"/>
                    </a:lnTo>
                    <a:lnTo>
                      <a:pt x="308" y="22542"/>
                    </a:lnTo>
                    <a:lnTo>
                      <a:pt x="220" y="23773"/>
                    </a:lnTo>
                    <a:lnTo>
                      <a:pt x="220" y="25003"/>
                    </a:lnTo>
                    <a:lnTo>
                      <a:pt x="220" y="26146"/>
                    </a:lnTo>
                    <a:lnTo>
                      <a:pt x="45" y="62705"/>
                    </a:lnTo>
                    <a:lnTo>
                      <a:pt x="1" y="62792"/>
                    </a:lnTo>
                    <a:lnTo>
                      <a:pt x="1" y="62880"/>
                    </a:lnTo>
                    <a:lnTo>
                      <a:pt x="1" y="62924"/>
                    </a:lnTo>
                    <a:lnTo>
                      <a:pt x="45" y="63012"/>
                    </a:lnTo>
                    <a:lnTo>
                      <a:pt x="132" y="63056"/>
                    </a:lnTo>
                    <a:lnTo>
                      <a:pt x="967" y="63583"/>
                    </a:lnTo>
                    <a:lnTo>
                      <a:pt x="1846" y="64111"/>
                    </a:lnTo>
                    <a:lnTo>
                      <a:pt x="2725" y="64550"/>
                    </a:lnTo>
                    <a:lnTo>
                      <a:pt x="3648" y="64989"/>
                    </a:lnTo>
                    <a:lnTo>
                      <a:pt x="4571" y="65385"/>
                    </a:lnTo>
                    <a:lnTo>
                      <a:pt x="5537" y="65736"/>
                    </a:lnTo>
                    <a:lnTo>
                      <a:pt x="6504" y="66088"/>
                    </a:lnTo>
                    <a:lnTo>
                      <a:pt x="7471" y="66396"/>
                    </a:lnTo>
                    <a:lnTo>
                      <a:pt x="8437" y="66659"/>
                    </a:lnTo>
                    <a:lnTo>
                      <a:pt x="9404" y="66879"/>
                    </a:lnTo>
                    <a:lnTo>
                      <a:pt x="10415" y="67099"/>
                    </a:lnTo>
                    <a:lnTo>
                      <a:pt x="11425" y="67230"/>
                    </a:lnTo>
                    <a:lnTo>
                      <a:pt x="12436" y="67362"/>
                    </a:lnTo>
                    <a:lnTo>
                      <a:pt x="13447" y="67494"/>
                    </a:lnTo>
                    <a:lnTo>
                      <a:pt x="14457" y="67538"/>
                    </a:lnTo>
                    <a:lnTo>
                      <a:pt x="16523" y="67538"/>
                    </a:lnTo>
                    <a:lnTo>
                      <a:pt x="17489" y="67494"/>
                    </a:lnTo>
                    <a:lnTo>
                      <a:pt x="18500" y="67406"/>
                    </a:lnTo>
                    <a:lnTo>
                      <a:pt x="19511" y="67274"/>
                    </a:lnTo>
                    <a:lnTo>
                      <a:pt x="20521" y="67099"/>
                    </a:lnTo>
                    <a:lnTo>
                      <a:pt x="21488" y="66923"/>
                    </a:lnTo>
                    <a:lnTo>
                      <a:pt x="22499" y="66659"/>
                    </a:lnTo>
                    <a:lnTo>
                      <a:pt x="23465" y="66396"/>
                    </a:lnTo>
                    <a:lnTo>
                      <a:pt x="24432" y="66132"/>
                    </a:lnTo>
                    <a:lnTo>
                      <a:pt x="25399" y="65780"/>
                    </a:lnTo>
                    <a:lnTo>
                      <a:pt x="26321" y="65429"/>
                    </a:lnTo>
                    <a:lnTo>
                      <a:pt x="27244" y="65033"/>
                    </a:lnTo>
                    <a:lnTo>
                      <a:pt x="28167" y="64594"/>
                    </a:lnTo>
                    <a:lnTo>
                      <a:pt x="29090" y="64155"/>
                    </a:lnTo>
                    <a:lnTo>
                      <a:pt x="29969" y="63671"/>
                    </a:lnTo>
                    <a:lnTo>
                      <a:pt x="30803" y="63144"/>
                    </a:lnTo>
                    <a:lnTo>
                      <a:pt x="30891" y="63012"/>
                    </a:lnTo>
                    <a:lnTo>
                      <a:pt x="30935" y="62968"/>
                    </a:lnTo>
                    <a:lnTo>
                      <a:pt x="30979" y="62836"/>
                    </a:lnTo>
                    <a:lnTo>
                      <a:pt x="30803" y="26146"/>
                    </a:lnTo>
                    <a:lnTo>
                      <a:pt x="30760" y="25003"/>
                    </a:lnTo>
                    <a:lnTo>
                      <a:pt x="30760" y="23773"/>
                    </a:lnTo>
                    <a:lnTo>
                      <a:pt x="30672" y="22542"/>
                    </a:lnTo>
                    <a:lnTo>
                      <a:pt x="30540" y="21312"/>
                    </a:lnTo>
                    <a:lnTo>
                      <a:pt x="30320" y="20038"/>
                    </a:lnTo>
                    <a:lnTo>
                      <a:pt x="30144" y="19423"/>
                    </a:lnTo>
                    <a:lnTo>
                      <a:pt x="29969" y="18808"/>
                    </a:lnTo>
                    <a:lnTo>
                      <a:pt x="29749" y="18236"/>
                    </a:lnTo>
                    <a:lnTo>
                      <a:pt x="29529" y="17621"/>
                    </a:lnTo>
                    <a:lnTo>
                      <a:pt x="29222" y="17050"/>
                    </a:lnTo>
                    <a:lnTo>
                      <a:pt x="28914" y="16523"/>
                    </a:lnTo>
                    <a:lnTo>
                      <a:pt x="28431" y="15863"/>
                    </a:lnTo>
                    <a:lnTo>
                      <a:pt x="27903" y="15204"/>
                    </a:lnTo>
                    <a:lnTo>
                      <a:pt x="27376" y="14633"/>
                    </a:lnTo>
                    <a:lnTo>
                      <a:pt x="26805" y="14106"/>
                    </a:lnTo>
                    <a:lnTo>
                      <a:pt x="26190" y="13579"/>
                    </a:lnTo>
                    <a:lnTo>
                      <a:pt x="25531" y="13095"/>
                    </a:lnTo>
                    <a:lnTo>
                      <a:pt x="24256" y="12128"/>
                    </a:lnTo>
                    <a:lnTo>
                      <a:pt x="23114" y="11250"/>
                    </a:lnTo>
                    <a:lnTo>
                      <a:pt x="21971" y="10371"/>
                    </a:lnTo>
                    <a:lnTo>
                      <a:pt x="21444" y="9887"/>
                    </a:lnTo>
                    <a:lnTo>
                      <a:pt x="20961" y="9404"/>
                    </a:lnTo>
                    <a:lnTo>
                      <a:pt x="20477" y="8833"/>
                    </a:lnTo>
                    <a:lnTo>
                      <a:pt x="20038" y="8306"/>
                    </a:lnTo>
                    <a:lnTo>
                      <a:pt x="19774" y="7954"/>
                    </a:lnTo>
                    <a:lnTo>
                      <a:pt x="19598" y="7559"/>
                    </a:lnTo>
                    <a:lnTo>
                      <a:pt x="19423" y="7163"/>
                    </a:lnTo>
                    <a:lnTo>
                      <a:pt x="19247" y="6768"/>
                    </a:lnTo>
                    <a:lnTo>
                      <a:pt x="19027" y="5889"/>
                    </a:lnTo>
                    <a:lnTo>
                      <a:pt x="18851" y="4966"/>
                    </a:lnTo>
                    <a:lnTo>
                      <a:pt x="18764" y="3955"/>
                    </a:lnTo>
                    <a:lnTo>
                      <a:pt x="18720" y="2857"/>
                    </a:lnTo>
                    <a:lnTo>
                      <a:pt x="18720" y="484"/>
                    </a:lnTo>
                    <a:lnTo>
                      <a:pt x="18720" y="396"/>
                    </a:lnTo>
                    <a:lnTo>
                      <a:pt x="18720" y="308"/>
                    </a:lnTo>
                    <a:lnTo>
                      <a:pt x="18632" y="220"/>
                    </a:lnTo>
                    <a:lnTo>
                      <a:pt x="18500" y="177"/>
                    </a:lnTo>
                    <a:lnTo>
                      <a:pt x="18368" y="177"/>
                    </a:lnTo>
                    <a:lnTo>
                      <a:pt x="17665" y="352"/>
                    </a:lnTo>
                    <a:lnTo>
                      <a:pt x="16962" y="528"/>
                    </a:lnTo>
                    <a:lnTo>
                      <a:pt x="16215" y="572"/>
                    </a:lnTo>
                    <a:lnTo>
                      <a:pt x="15468" y="616"/>
                    </a:lnTo>
                    <a:lnTo>
                      <a:pt x="14765" y="572"/>
                    </a:lnTo>
                    <a:lnTo>
                      <a:pt x="14018" y="440"/>
                    </a:lnTo>
                    <a:lnTo>
                      <a:pt x="13315" y="264"/>
                    </a:lnTo>
                    <a:lnTo>
                      <a:pt x="12612" y="45"/>
                    </a:lnTo>
                    <a:lnTo>
                      <a:pt x="12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4"/>
              <p:cNvSpPr/>
              <p:nvPr/>
            </p:nvSpPr>
            <p:spPr>
              <a:xfrm>
                <a:off x="4330326" y="3530133"/>
                <a:ext cx="23882" cy="91086"/>
              </a:xfrm>
              <a:custGeom>
                <a:rect b="b" l="l" r="r" t="t"/>
                <a:pathLst>
                  <a:path extrusionOk="0" h="1846" w="484">
                    <a:moveTo>
                      <a:pt x="132" y="0"/>
                    </a:moveTo>
                    <a:lnTo>
                      <a:pt x="45" y="44"/>
                    </a:lnTo>
                    <a:lnTo>
                      <a:pt x="1" y="132"/>
                    </a:lnTo>
                    <a:lnTo>
                      <a:pt x="1" y="264"/>
                    </a:lnTo>
                    <a:lnTo>
                      <a:pt x="1" y="1582"/>
                    </a:lnTo>
                    <a:lnTo>
                      <a:pt x="1" y="1714"/>
                    </a:lnTo>
                    <a:lnTo>
                      <a:pt x="45" y="1758"/>
                    </a:lnTo>
                    <a:lnTo>
                      <a:pt x="132" y="1846"/>
                    </a:lnTo>
                    <a:lnTo>
                      <a:pt x="352" y="1846"/>
                    </a:lnTo>
                    <a:lnTo>
                      <a:pt x="440" y="1758"/>
                    </a:lnTo>
                    <a:lnTo>
                      <a:pt x="484" y="1714"/>
                    </a:lnTo>
                    <a:lnTo>
                      <a:pt x="484" y="1582"/>
                    </a:lnTo>
                    <a:lnTo>
                      <a:pt x="484" y="264"/>
                    </a:lnTo>
                    <a:lnTo>
                      <a:pt x="484" y="132"/>
                    </a:lnTo>
                    <a:lnTo>
                      <a:pt x="440" y="44"/>
                    </a:lnTo>
                    <a:lnTo>
                      <a:pt x="3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4"/>
              <p:cNvSpPr/>
              <p:nvPr/>
            </p:nvSpPr>
            <p:spPr>
              <a:xfrm>
                <a:off x="4206723" y="3530133"/>
                <a:ext cx="26102" cy="91086"/>
              </a:xfrm>
              <a:custGeom>
                <a:rect b="b" l="l" r="r" t="t"/>
                <a:pathLst>
                  <a:path extrusionOk="0" h="1846" w="529">
                    <a:moveTo>
                      <a:pt x="177" y="0"/>
                    </a:moveTo>
                    <a:lnTo>
                      <a:pt x="89" y="44"/>
                    </a:lnTo>
                    <a:lnTo>
                      <a:pt x="45" y="132"/>
                    </a:lnTo>
                    <a:lnTo>
                      <a:pt x="1" y="264"/>
                    </a:lnTo>
                    <a:lnTo>
                      <a:pt x="1" y="1582"/>
                    </a:lnTo>
                    <a:lnTo>
                      <a:pt x="45" y="1714"/>
                    </a:lnTo>
                    <a:lnTo>
                      <a:pt x="89" y="1758"/>
                    </a:lnTo>
                    <a:lnTo>
                      <a:pt x="177" y="1846"/>
                    </a:lnTo>
                    <a:lnTo>
                      <a:pt x="353" y="1846"/>
                    </a:lnTo>
                    <a:lnTo>
                      <a:pt x="440" y="1758"/>
                    </a:lnTo>
                    <a:lnTo>
                      <a:pt x="484" y="1714"/>
                    </a:lnTo>
                    <a:lnTo>
                      <a:pt x="528" y="1582"/>
                    </a:lnTo>
                    <a:lnTo>
                      <a:pt x="528" y="264"/>
                    </a:lnTo>
                    <a:lnTo>
                      <a:pt x="484" y="132"/>
                    </a:lnTo>
                    <a:lnTo>
                      <a:pt x="440" y="44"/>
                    </a:lnTo>
                    <a:lnTo>
                      <a:pt x="3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4"/>
              <p:cNvSpPr/>
              <p:nvPr/>
            </p:nvSpPr>
            <p:spPr>
              <a:xfrm>
                <a:off x="4130884" y="3692716"/>
                <a:ext cx="301384" cy="78109"/>
              </a:xfrm>
              <a:custGeom>
                <a:rect b="b" l="l" r="r" t="t"/>
                <a:pathLst>
                  <a:path extrusionOk="0" h="1583" w="6108">
                    <a:moveTo>
                      <a:pt x="132" y="1"/>
                    </a:moveTo>
                    <a:lnTo>
                      <a:pt x="44" y="89"/>
                    </a:lnTo>
                    <a:lnTo>
                      <a:pt x="0" y="177"/>
                    </a:lnTo>
                    <a:lnTo>
                      <a:pt x="0" y="265"/>
                    </a:lnTo>
                    <a:lnTo>
                      <a:pt x="0" y="352"/>
                    </a:lnTo>
                    <a:lnTo>
                      <a:pt x="88" y="440"/>
                    </a:lnTo>
                    <a:lnTo>
                      <a:pt x="396" y="704"/>
                    </a:lnTo>
                    <a:lnTo>
                      <a:pt x="747" y="924"/>
                    </a:lnTo>
                    <a:lnTo>
                      <a:pt x="1099" y="1099"/>
                    </a:lnTo>
                    <a:lnTo>
                      <a:pt x="1450" y="1275"/>
                    </a:lnTo>
                    <a:lnTo>
                      <a:pt x="1846" y="1363"/>
                    </a:lnTo>
                    <a:lnTo>
                      <a:pt x="2197" y="1495"/>
                    </a:lnTo>
                    <a:lnTo>
                      <a:pt x="2593" y="1539"/>
                    </a:lnTo>
                    <a:lnTo>
                      <a:pt x="3032" y="1583"/>
                    </a:lnTo>
                    <a:lnTo>
                      <a:pt x="3120" y="1583"/>
                    </a:lnTo>
                    <a:lnTo>
                      <a:pt x="3515" y="1539"/>
                    </a:lnTo>
                    <a:lnTo>
                      <a:pt x="3867" y="1495"/>
                    </a:lnTo>
                    <a:lnTo>
                      <a:pt x="4262" y="1407"/>
                    </a:lnTo>
                    <a:lnTo>
                      <a:pt x="4658" y="1319"/>
                    </a:lnTo>
                    <a:lnTo>
                      <a:pt x="5009" y="1143"/>
                    </a:lnTo>
                    <a:lnTo>
                      <a:pt x="5361" y="1012"/>
                    </a:lnTo>
                    <a:lnTo>
                      <a:pt x="5668" y="792"/>
                    </a:lnTo>
                    <a:lnTo>
                      <a:pt x="6020" y="572"/>
                    </a:lnTo>
                    <a:lnTo>
                      <a:pt x="6064" y="484"/>
                    </a:lnTo>
                    <a:lnTo>
                      <a:pt x="6108" y="396"/>
                    </a:lnTo>
                    <a:lnTo>
                      <a:pt x="6108" y="308"/>
                    </a:lnTo>
                    <a:lnTo>
                      <a:pt x="6064" y="221"/>
                    </a:lnTo>
                    <a:lnTo>
                      <a:pt x="5976" y="133"/>
                    </a:lnTo>
                    <a:lnTo>
                      <a:pt x="5888" y="89"/>
                    </a:lnTo>
                    <a:lnTo>
                      <a:pt x="5756" y="133"/>
                    </a:lnTo>
                    <a:lnTo>
                      <a:pt x="5668" y="177"/>
                    </a:lnTo>
                    <a:lnTo>
                      <a:pt x="5405" y="352"/>
                    </a:lnTo>
                    <a:lnTo>
                      <a:pt x="5097" y="572"/>
                    </a:lnTo>
                    <a:lnTo>
                      <a:pt x="4746" y="704"/>
                    </a:lnTo>
                    <a:lnTo>
                      <a:pt x="4438" y="836"/>
                    </a:lnTo>
                    <a:lnTo>
                      <a:pt x="4087" y="924"/>
                    </a:lnTo>
                    <a:lnTo>
                      <a:pt x="3735" y="1012"/>
                    </a:lnTo>
                    <a:lnTo>
                      <a:pt x="3384" y="1055"/>
                    </a:lnTo>
                    <a:lnTo>
                      <a:pt x="3032" y="1055"/>
                    </a:lnTo>
                    <a:lnTo>
                      <a:pt x="2680" y="1012"/>
                    </a:lnTo>
                    <a:lnTo>
                      <a:pt x="2329" y="968"/>
                    </a:lnTo>
                    <a:lnTo>
                      <a:pt x="1977" y="880"/>
                    </a:lnTo>
                    <a:lnTo>
                      <a:pt x="1626" y="792"/>
                    </a:lnTo>
                    <a:lnTo>
                      <a:pt x="1318" y="616"/>
                    </a:lnTo>
                    <a:lnTo>
                      <a:pt x="967" y="484"/>
                    </a:lnTo>
                    <a:lnTo>
                      <a:pt x="703" y="265"/>
                    </a:lnTo>
                    <a:lnTo>
                      <a:pt x="396" y="45"/>
                    </a:lnTo>
                    <a:lnTo>
                      <a:pt x="3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4"/>
              <p:cNvSpPr/>
              <p:nvPr/>
            </p:nvSpPr>
            <p:spPr>
              <a:xfrm>
                <a:off x="3822987" y="3970268"/>
                <a:ext cx="21711" cy="23882"/>
              </a:xfrm>
              <a:custGeom>
                <a:rect b="b" l="l" r="r" t="t"/>
                <a:pathLst>
                  <a:path extrusionOk="0" h="484" w="440">
                    <a:moveTo>
                      <a:pt x="220" y="0"/>
                    </a:moveTo>
                    <a:lnTo>
                      <a:pt x="88" y="44"/>
                    </a:lnTo>
                    <a:lnTo>
                      <a:pt x="0" y="132"/>
                    </a:lnTo>
                    <a:lnTo>
                      <a:pt x="0" y="264"/>
                    </a:lnTo>
                    <a:lnTo>
                      <a:pt x="44" y="396"/>
                    </a:lnTo>
                    <a:lnTo>
                      <a:pt x="132" y="484"/>
                    </a:lnTo>
                    <a:lnTo>
                      <a:pt x="220" y="484"/>
                    </a:lnTo>
                    <a:lnTo>
                      <a:pt x="308" y="440"/>
                    </a:lnTo>
                    <a:lnTo>
                      <a:pt x="352" y="440"/>
                    </a:lnTo>
                    <a:lnTo>
                      <a:pt x="440" y="308"/>
                    </a:lnTo>
                    <a:lnTo>
                      <a:pt x="440" y="132"/>
                    </a:lnTo>
                    <a:lnTo>
                      <a:pt x="352" y="44"/>
                    </a:lnTo>
                    <a:lnTo>
                      <a:pt x="2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4"/>
              <p:cNvSpPr/>
              <p:nvPr/>
            </p:nvSpPr>
            <p:spPr>
              <a:xfrm>
                <a:off x="3857675" y="3987587"/>
                <a:ext cx="15247" cy="17418"/>
              </a:xfrm>
              <a:custGeom>
                <a:rect b="b" l="l" r="r" t="t"/>
                <a:pathLst>
                  <a:path extrusionOk="0" h="353" w="309">
                    <a:moveTo>
                      <a:pt x="88" y="1"/>
                    </a:moveTo>
                    <a:lnTo>
                      <a:pt x="0" y="89"/>
                    </a:lnTo>
                    <a:lnTo>
                      <a:pt x="0" y="177"/>
                    </a:lnTo>
                    <a:lnTo>
                      <a:pt x="44" y="265"/>
                    </a:lnTo>
                    <a:lnTo>
                      <a:pt x="132" y="308"/>
                    </a:lnTo>
                    <a:lnTo>
                      <a:pt x="176" y="352"/>
                    </a:lnTo>
                    <a:lnTo>
                      <a:pt x="220" y="308"/>
                    </a:lnTo>
                    <a:lnTo>
                      <a:pt x="264" y="308"/>
                    </a:lnTo>
                    <a:lnTo>
                      <a:pt x="308" y="221"/>
                    </a:lnTo>
                    <a:lnTo>
                      <a:pt x="308" y="89"/>
                    </a:lnTo>
                    <a:lnTo>
                      <a:pt x="2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4"/>
              <p:cNvSpPr/>
              <p:nvPr/>
            </p:nvSpPr>
            <p:spPr>
              <a:xfrm>
                <a:off x="3597492" y="3857520"/>
                <a:ext cx="208176" cy="119310"/>
              </a:xfrm>
              <a:custGeom>
                <a:rect b="b" l="l" r="r" t="t"/>
                <a:pathLst>
                  <a:path extrusionOk="0" h="2418" w="4219">
                    <a:moveTo>
                      <a:pt x="352" y="0"/>
                    </a:moveTo>
                    <a:lnTo>
                      <a:pt x="176" y="44"/>
                    </a:lnTo>
                    <a:lnTo>
                      <a:pt x="44" y="176"/>
                    </a:lnTo>
                    <a:lnTo>
                      <a:pt x="1" y="308"/>
                    </a:lnTo>
                    <a:lnTo>
                      <a:pt x="44" y="484"/>
                    </a:lnTo>
                    <a:lnTo>
                      <a:pt x="88" y="616"/>
                    </a:lnTo>
                    <a:lnTo>
                      <a:pt x="176" y="660"/>
                    </a:lnTo>
                    <a:lnTo>
                      <a:pt x="352" y="791"/>
                    </a:lnTo>
                    <a:lnTo>
                      <a:pt x="835" y="1055"/>
                    </a:lnTo>
                    <a:lnTo>
                      <a:pt x="1802" y="1538"/>
                    </a:lnTo>
                    <a:lnTo>
                      <a:pt x="2681" y="1978"/>
                    </a:lnTo>
                    <a:lnTo>
                      <a:pt x="3120" y="2154"/>
                    </a:lnTo>
                    <a:lnTo>
                      <a:pt x="3604" y="2329"/>
                    </a:lnTo>
                    <a:lnTo>
                      <a:pt x="3867" y="2417"/>
                    </a:lnTo>
                    <a:lnTo>
                      <a:pt x="4087" y="2417"/>
                    </a:lnTo>
                    <a:lnTo>
                      <a:pt x="4131" y="2373"/>
                    </a:lnTo>
                    <a:lnTo>
                      <a:pt x="4175" y="2329"/>
                    </a:lnTo>
                    <a:lnTo>
                      <a:pt x="4219" y="2154"/>
                    </a:lnTo>
                    <a:lnTo>
                      <a:pt x="4175" y="2066"/>
                    </a:lnTo>
                    <a:lnTo>
                      <a:pt x="4131" y="1978"/>
                    </a:lnTo>
                    <a:lnTo>
                      <a:pt x="3911" y="1846"/>
                    </a:lnTo>
                    <a:lnTo>
                      <a:pt x="3340" y="1538"/>
                    </a:lnTo>
                    <a:lnTo>
                      <a:pt x="1275" y="440"/>
                    </a:lnTo>
                    <a:lnTo>
                      <a:pt x="704" y="132"/>
                    </a:lnTo>
                    <a:lnTo>
                      <a:pt x="528" y="44"/>
                    </a:lnTo>
                    <a:lnTo>
                      <a:pt x="3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9" name="Google Shape;629;p44"/>
          <p:cNvSpPr txBox="1"/>
          <p:nvPr>
            <p:ph type="title"/>
          </p:nvPr>
        </p:nvSpPr>
        <p:spPr>
          <a:xfrm>
            <a:off x="4105462" y="2739138"/>
            <a:ext cx="444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Solution</a:t>
            </a:r>
            <a:endParaRPr sz="3000"/>
          </a:p>
        </p:txBody>
      </p:sp>
      <p:sp>
        <p:nvSpPr>
          <p:cNvPr id="630" name="Google Shape;630;p44"/>
          <p:cNvSpPr txBox="1"/>
          <p:nvPr>
            <p:ph idx="1" type="subTitle"/>
          </p:nvPr>
        </p:nvSpPr>
        <p:spPr>
          <a:xfrm>
            <a:off x="4554100" y="3286050"/>
            <a:ext cx="3552000" cy="15222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Semantic Search</a:t>
            </a:r>
            <a:endParaRPr/>
          </a:p>
          <a:p>
            <a:pPr indent="-317500" lvl="0" marL="457200" marR="0" rtl="0" algn="l">
              <a:lnSpc>
                <a:spcPct val="100000"/>
              </a:lnSpc>
              <a:spcBef>
                <a:spcPts val="0"/>
              </a:spcBef>
              <a:spcAft>
                <a:spcPts val="0"/>
              </a:spcAft>
              <a:buSzPts val="1400"/>
              <a:buChar char="●"/>
            </a:pPr>
            <a:r>
              <a:rPr lang="en"/>
              <a:t>AI Agents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5"/>
          <p:cNvSpPr/>
          <p:nvPr/>
        </p:nvSpPr>
        <p:spPr>
          <a:xfrm>
            <a:off x="2328050" y="625550"/>
            <a:ext cx="1649700" cy="1337400"/>
          </a:xfrm>
          <a:prstGeom prst="roundRect">
            <a:avLst>
              <a:gd fmla="val 16667" name="adj"/>
            </a:avLst>
          </a:prstGeom>
          <a:noFill/>
          <a:ln cap="flat" cmpd="sng" w="9525">
            <a:solidFill>
              <a:schemeClr val="l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636" name="Google Shape;636;p45"/>
          <p:cNvSpPr/>
          <p:nvPr/>
        </p:nvSpPr>
        <p:spPr>
          <a:xfrm>
            <a:off x="4130150" y="1556825"/>
            <a:ext cx="4557300" cy="965400"/>
          </a:xfrm>
          <a:prstGeom prst="roundRect">
            <a:avLst>
              <a:gd fmla="val 16667" name="adj"/>
            </a:avLst>
          </a:prstGeom>
          <a:noFill/>
          <a:ln cap="flat" cmpd="sng" w="9525">
            <a:solidFill>
              <a:schemeClr val="l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637" name="Google Shape;637;p45"/>
          <p:cNvSpPr/>
          <p:nvPr/>
        </p:nvSpPr>
        <p:spPr>
          <a:xfrm>
            <a:off x="2601825" y="3456000"/>
            <a:ext cx="4557300" cy="1302300"/>
          </a:xfrm>
          <a:prstGeom prst="roundRect">
            <a:avLst>
              <a:gd fmla="val 16667" name="adj"/>
            </a:avLst>
          </a:prstGeom>
          <a:noFill/>
          <a:ln cap="flat" cmpd="sng" w="9525">
            <a:solidFill>
              <a:schemeClr val="l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638" name="Google Shape;638;p45"/>
          <p:cNvSpPr txBox="1"/>
          <p:nvPr>
            <p:ph idx="5" type="subTitle"/>
          </p:nvPr>
        </p:nvSpPr>
        <p:spPr>
          <a:xfrm>
            <a:off x="2206286" y="579825"/>
            <a:ext cx="1847700" cy="33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Agent 1</a:t>
            </a:r>
            <a:endParaRPr sz="1200">
              <a:solidFill>
                <a:schemeClr val="lt2"/>
              </a:solidFill>
            </a:endParaRPr>
          </a:p>
        </p:txBody>
      </p:sp>
      <p:sp>
        <p:nvSpPr>
          <p:cNvPr id="639" name="Google Shape;639;p45"/>
          <p:cNvSpPr txBox="1"/>
          <p:nvPr>
            <p:ph idx="6" type="subTitle"/>
          </p:nvPr>
        </p:nvSpPr>
        <p:spPr>
          <a:xfrm>
            <a:off x="1909675" y="-574550"/>
            <a:ext cx="36027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Multi-Agent LLMs</a:t>
            </a:r>
            <a:endParaRPr/>
          </a:p>
        </p:txBody>
      </p:sp>
      <p:grpSp>
        <p:nvGrpSpPr>
          <p:cNvPr id="640" name="Google Shape;640;p45"/>
          <p:cNvGrpSpPr/>
          <p:nvPr/>
        </p:nvGrpSpPr>
        <p:grpSpPr>
          <a:xfrm>
            <a:off x="3653028" y="3771276"/>
            <a:ext cx="286531" cy="330832"/>
            <a:chOff x="280150" y="3477625"/>
            <a:chExt cx="455100" cy="547825"/>
          </a:xfrm>
        </p:grpSpPr>
        <p:sp>
          <p:nvSpPr>
            <p:cNvPr id="641" name="Google Shape;641;p45"/>
            <p:cNvSpPr/>
            <p:nvPr/>
          </p:nvSpPr>
          <p:spPr>
            <a:xfrm>
              <a:off x="280150" y="3477625"/>
              <a:ext cx="455100" cy="547825"/>
            </a:xfrm>
            <a:custGeom>
              <a:rect b="b" l="l" r="r" t="t"/>
              <a:pathLst>
                <a:path extrusionOk="0" h="21913" w="18204">
                  <a:moveTo>
                    <a:pt x="12169" y="1"/>
                  </a:moveTo>
                  <a:lnTo>
                    <a:pt x="12169" y="1633"/>
                  </a:lnTo>
                  <a:lnTo>
                    <a:pt x="11674" y="1633"/>
                  </a:lnTo>
                  <a:lnTo>
                    <a:pt x="11674" y="5491"/>
                  </a:lnTo>
                  <a:lnTo>
                    <a:pt x="11278" y="5689"/>
                  </a:lnTo>
                  <a:lnTo>
                    <a:pt x="10932" y="5936"/>
                  </a:lnTo>
                  <a:lnTo>
                    <a:pt x="10536" y="6233"/>
                  </a:lnTo>
                  <a:lnTo>
                    <a:pt x="10190" y="6579"/>
                  </a:lnTo>
                  <a:lnTo>
                    <a:pt x="9893" y="6926"/>
                  </a:lnTo>
                  <a:lnTo>
                    <a:pt x="9597" y="7321"/>
                  </a:lnTo>
                  <a:lnTo>
                    <a:pt x="9349" y="7767"/>
                  </a:lnTo>
                  <a:lnTo>
                    <a:pt x="9102" y="8212"/>
                  </a:lnTo>
                  <a:lnTo>
                    <a:pt x="9003" y="8410"/>
                  </a:lnTo>
                  <a:lnTo>
                    <a:pt x="8904" y="8657"/>
                  </a:lnTo>
                  <a:lnTo>
                    <a:pt x="8805" y="9102"/>
                  </a:lnTo>
                  <a:lnTo>
                    <a:pt x="8311" y="6926"/>
                  </a:lnTo>
                  <a:lnTo>
                    <a:pt x="1039" y="6926"/>
                  </a:lnTo>
                  <a:lnTo>
                    <a:pt x="1" y="11575"/>
                  </a:lnTo>
                  <a:lnTo>
                    <a:pt x="50" y="12020"/>
                  </a:lnTo>
                  <a:lnTo>
                    <a:pt x="100" y="12466"/>
                  </a:lnTo>
                  <a:lnTo>
                    <a:pt x="199" y="12861"/>
                  </a:lnTo>
                  <a:lnTo>
                    <a:pt x="347" y="13306"/>
                  </a:lnTo>
                  <a:lnTo>
                    <a:pt x="495" y="13653"/>
                  </a:lnTo>
                  <a:lnTo>
                    <a:pt x="693" y="14048"/>
                  </a:lnTo>
                  <a:lnTo>
                    <a:pt x="941" y="14395"/>
                  </a:lnTo>
                  <a:lnTo>
                    <a:pt x="1188" y="14691"/>
                  </a:lnTo>
                  <a:lnTo>
                    <a:pt x="1485" y="14988"/>
                  </a:lnTo>
                  <a:lnTo>
                    <a:pt x="1781" y="15285"/>
                  </a:lnTo>
                  <a:lnTo>
                    <a:pt x="2128" y="15532"/>
                  </a:lnTo>
                  <a:lnTo>
                    <a:pt x="2523" y="15730"/>
                  </a:lnTo>
                  <a:lnTo>
                    <a:pt x="2870" y="15928"/>
                  </a:lnTo>
                  <a:lnTo>
                    <a:pt x="3265" y="16076"/>
                  </a:lnTo>
                  <a:lnTo>
                    <a:pt x="3711" y="16175"/>
                  </a:lnTo>
                  <a:lnTo>
                    <a:pt x="4106" y="16225"/>
                  </a:lnTo>
                  <a:lnTo>
                    <a:pt x="4106" y="20775"/>
                  </a:lnTo>
                  <a:lnTo>
                    <a:pt x="1831" y="20775"/>
                  </a:lnTo>
                  <a:lnTo>
                    <a:pt x="1831" y="21913"/>
                  </a:lnTo>
                  <a:lnTo>
                    <a:pt x="7519" y="21913"/>
                  </a:lnTo>
                  <a:lnTo>
                    <a:pt x="7519" y="20775"/>
                  </a:lnTo>
                  <a:lnTo>
                    <a:pt x="5244" y="20775"/>
                  </a:lnTo>
                  <a:lnTo>
                    <a:pt x="5244" y="16225"/>
                  </a:lnTo>
                  <a:lnTo>
                    <a:pt x="5739" y="16175"/>
                  </a:lnTo>
                  <a:lnTo>
                    <a:pt x="6184" y="16027"/>
                  </a:lnTo>
                  <a:lnTo>
                    <a:pt x="6629" y="15829"/>
                  </a:lnTo>
                  <a:lnTo>
                    <a:pt x="7025" y="15631"/>
                  </a:lnTo>
                  <a:lnTo>
                    <a:pt x="7420" y="15384"/>
                  </a:lnTo>
                  <a:lnTo>
                    <a:pt x="7816" y="15087"/>
                  </a:lnTo>
                  <a:lnTo>
                    <a:pt x="8113" y="14741"/>
                  </a:lnTo>
                  <a:lnTo>
                    <a:pt x="8410" y="14395"/>
                  </a:lnTo>
                  <a:lnTo>
                    <a:pt x="8410" y="14592"/>
                  </a:lnTo>
                  <a:lnTo>
                    <a:pt x="8410" y="21913"/>
                  </a:lnTo>
                  <a:lnTo>
                    <a:pt x="18203" y="21913"/>
                  </a:lnTo>
                  <a:lnTo>
                    <a:pt x="18203" y="11081"/>
                  </a:lnTo>
                  <a:lnTo>
                    <a:pt x="18203" y="10685"/>
                  </a:lnTo>
                  <a:lnTo>
                    <a:pt x="18154" y="10240"/>
                  </a:lnTo>
                  <a:lnTo>
                    <a:pt x="18005" y="9399"/>
                  </a:lnTo>
                  <a:lnTo>
                    <a:pt x="17709" y="8558"/>
                  </a:lnTo>
                  <a:lnTo>
                    <a:pt x="17313" y="7767"/>
                  </a:lnTo>
                  <a:lnTo>
                    <a:pt x="16818" y="7025"/>
                  </a:lnTo>
                  <a:lnTo>
                    <a:pt x="16571" y="6678"/>
                  </a:lnTo>
                  <a:lnTo>
                    <a:pt x="16274" y="6382"/>
                  </a:lnTo>
                  <a:lnTo>
                    <a:pt x="15977" y="6134"/>
                  </a:lnTo>
                  <a:lnTo>
                    <a:pt x="15631" y="5887"/>
                  </a:lnTo>
                  <a:lnTo>
                    <a:pt x="15334" y="5640"/>
                  </a:lnTo>
                  <a:lnTo>
                    <a:pt x="14939" y="5491"/>
                  </a:lnTo>
                  <a:lnTo>
                    <a:pt x="14939" y="1633"/>
                  </a:lnTo>
                  <a:lnTo>
                    <a:pt x="14444" y="1633"/>
                  </a:lnTo>
                  <a:lnTo>
                    <a:pt x="144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5"/>
            <p:cNvSpPr/>
            <p:nvPr/>
          </p:nvSpPr>
          <p:spPr>
            <a:xfrm>
              <a:off x="280150" y="3477625"/>
              <a:ext cx="455100" cy="547825"/>
            </a:xfrm>
            <a:custGeom>
              <a:rect b="b" l="l" r="r" t="t"/>
              <a:pathLst>
                <a:path extrusionOk="0" fill="none" h="21913" w="18204">
                  <a:moveTo>
                    <a:pt x="14939" y="5491"/>
                  </a:moveTo>
                  <a:lnTo>
                    <a:pt x="14939" y="1633"/>
                  </a:lnTo>
                  <a:lnTo>
                    <a:pt x="14444" y="1633"/>
                  </a:lnTo>
                  <a:lnTo>
                    <a:pt x="14444" y="1"/>
                  </a:lnTo>
                  <a:lnTo>
                    <a:pt x="12169" y="1"/>
                  </a:lnTo>
                  <a:lnTo>
                    <a:pt x="12169" y="1633"/>
                  </a:lnTo>
                  <a:lnTo>
                    <a:pt x="11674" y="1633"/>
                  </a:lnTo>
                  <a:lnTo>
                    <a:pt x="11674" y="5491"/>
                  </a:lnTo>
                  <a:lnTo>
                    <a:pt x="11674" y="5491"/>
                  </a:lnTo>
                  <a:lnTo>
                    <a:pt x="11278" y="5689"/>
                  </a:lnTo>
                  <a:lnTo>
                    <a:pt x="10932" y="5936"/>
                  </a:lnTo>
                  <a:lnTo>
                    <a:pt x="10536" y="6233"/>
                  </a:lnTo>
                  <a:lnTo>
                    <a:pt x="10190" y="6579"/>
                  </a:lnTo>
                  <a:lnTo>
                    <a:pt x="9893" y="6926"/>
                  </a:lnTo>
                  <a:lnTo>
                    <a:pt x="9597" y="7321"/>
                  </a:lnTo>
                  <a:lnTo>
                    <a:pt x="9349" y="7767"/>
                  </a:lnTo>
                  <a:lnTo>
                    <a:pt x="9102" y="8212"/>
                  </a:lnTo>
                  <a:lnTo>
                    <a:pt x="9102" y="8212"/>
                  </a:lnTo>
                  <a:lnTo>
                    <a:pt x="9003" y="8410"/>
                  </a:lnTo>
                  <a:lnTo>
                    <a:pt x="8904" y="8657"/>
                  </a:lnTo>
                  <a:lnTo>
                    <a:pt x="8805" y="9102"/>
                  </a:lnTo>
                  <a:lnTo>
                    <a:pt x="8311" y="6926"/>
                  </a:lnTo>
                  <a:lnTo>
                    <a:pt x="1039" y="6926"/>
                  </a:lnTo>
                  <a:lnTo>
                    <a:pt x="1" y="11575"/>
                  </a:lnTo>
                  <a:lnTo>
                    <a:pt x="1" y="11575"/>
                  </a:lnTo>
                  <a:lnTo>
                    <a:pt x="50" y="12020"/>
                  </a:lnTo>
                  <a:lnTo>
                    <a:pt x="100" y="12466"/>
                  </a:lnTo>
                  <a:lnTo>
                    <a:pt x="199" y="12861"/>
                  </a:lnTo>
                  <a:lnTo>
                    <a:pt x="347" y="13306"/>
                  </a:lnTo>
                  <a:lnTo>
                    <a:pt x="495" y="13653"/>
                  </a:lnTo>
                  <a:lnTo>
                    <a:pt x="693" y="14048"/>
                  </a:lnTo>
                  <a:lnTo>
                    <a:pt x="941" y="14395"/>
                  </a:lnTo>
                  <a:lnTo>
                    <a:pt x="1188" y="14691"/>
                  </a:lnTo>
                  <a:lnTo>
                    <a:pt x="1485" y="14988"/>
                  </a:lnTo>
                  <a:lnTo>
                    <a:pt x="1781" y="15285"/>
                  </a:lnTo>
                  <a:lnTo>
                    <a:pt x="2128" y="15532"/>
                  </a:lnTo>
                  <a:lnTo>
                    <a:pt x="2523" y="15730"/>
                  </a:lnTo>
                  <a:lnTo>
                    <a:pt x="2870" y="15928"/>
                  </a:lnTo>
                  <a:lnTo>
                    <a:pt x="3265" y="16076"/>
                  </a:lnTo>
                  <a:lnTo>
                    <a:pt x="3711" y="16175"/>
                  </a:lnTo>
                  <a:lnTo>
                    <a:pt x="4106" y="16225"/>
                  </a:lnTo>
                  <a:lnTo>
                    <a:pt x="4106" y="20775"/>
                  </a:lnTo>
                  <a:lnTo>
                    <a:pt x="1831" y="20775"/>
                  </a:lnTo>
                  <a:lnTo>
                    <a:pt x="1831" y="21913"/>
                  </a:lnTo>
                  <a:lnTo>
                    <a:pt x="7519" y="21913"/>
                  </a:lnTo>
                  <a:lnTo>
                    <a:pt x="7519" y="20775"/>
                  </a:lnTo>
                  <a:lnTo>
                    <a:pt x="5244" y="20775"/>
                  </a:lnTo>
                  <a:lnTo>
                    <a:pt x="5244" y="16225"/>
                  </a:lnTo>
                  <a:lnTo>
                    <a:pt x="5244" y="16225"/>
                  </a:lnTo>
                  <a:lnTo>
                    <a:pt x="5739" y="16175"/>
                  </a:lnTo>
                  <a:lnTo>
                    <a:pt x="6184" y="16027"/>
                  </a:lnTo>
                  <a:lnTo>
                    <a:pt x="6629" y="15829"/>
                  </a:lnTo>
                  <a:lnTo>
                    <a:pt x="7025" y="15631"/>
                  </a:lnTo>
                  <a:lnTo>
                    <a:pt x="7420" y="15384"/>
                  </a:lnTo>
                  <a:lnTo>
                    <a:pt x="7816" y="15087"/>
                  </a:lnTo>
                  <a:lnTo>
                    <a:pt x="8113" y="14741"/>
                  </a:lnTo>
                  <a:lnTo>
                    <a:pt x="8410" y="14395"/>
                  </a:lnTo>
                  <a:lnTo>
                    <a:pt x="8410" y="14395"/>
                  </a:lnTo>
                  <a:lnTo>
                    <a:pt x="8410" y="14592"/>
                  </a:lnTo>
                  <a:lnTo>
                    <a:pt x="8410" y="21913"/>
                  </a:lnTo>
                  <a:lnTo>
                    <a:pt x="18203" y="21913"/>
                  </a:lnTo>
                  <a:lnTo>
                    <a:pt x="18203" y="11081"/>
                  </a:lnTo>
                  <a:lnTo>
                    <a:pt x="18203" y="11081"/>
                  </a:lnTo>
                  <a:lnTo>
                    <a:pt x="18203" y="10685"/>
                  </a:lnTo>
                  <a:lnTo>
                    <a:pt x="18154" y="10240"/>
                  </a:lnTo>
                  <a:lnTo>
                    <a:pt x="18005" y="9399"/>
                  </a:lnTo>
                  <a:lnTo>
                    <a:pt x="17709" y="8558"/>
                  </a:lnTo>
                  <a:lnTo>
                    <a:pt x="17313" y="7767"/>
                  </a:lnTo>
                  <a:lnTo>
                    <a:pt x="16818" y="7025"/>
                  </a:lnTo>
                  <a:lnTo>
                    <a:pt x="16571" y="6678"/>
                  </a:lnTo>
                  <a:lnTo>
                    <a:pt x="16274" y="6382"/>
                  </a:lnTo>
                  <a:lnTo>
                    <a:pt x="15977" y="6134"/>
                  </a:lnTo>
                  <a:lnTo>
                    <a:pt x="15631" y="5887"/>
                  </a:lnTo>
                  <a:lnTo>
                    <a:pt x="15334" y="5640"/>
                  </a:lnTo>
                  <a:lnTo>
                    <a:pt x="14939" y="5491"/>
                  </a:lnTo>
                  <a:lnTo>
                    <a:pt x="14939" y="549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5"/>
            <p:cNvSpPr/>
            <p:nvPr/>
          </p:nvSpPr>
          <p:spPr>
            <a:xfrm>
              <a:off x="653600" y="3614900"/>
              <a:ext cx="25" cy="25"/>
            </a:xfrm>
            <a:custGeom>
              <a:rect b="b" l="l" r="r" t="t"/>
              <a:pathLst>
                <a:path extrusionOk="0" fill="none" h="1" w="1">
                  <a:moveTo>
                    <a:pt x="1" y="0"/>
                  </a:moveTo>
                  <a:lnTo>
                    <a:pt x="1"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45"/>
          <p:cNvSpPr txBox="1"/>
          <p:nvPr>
            <p:ph idx="2" type="subTitle"/>
          </p:nvPr>
        </p:nvSpPr>
        <p:spPr>
          <a:xfrm>
            <a:off x="473913" y="1194508"/>
            <a:ext cx="18477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a:t>
            </a:r>
            <a:r>
              <a:rPr lang="en" sz="1200"/>
              <a:t>Wine Preference”</a:t>
            </a:r>
            <a:endParaRPr sz="1200"/>
          </a:p>
        </p:txBody>
      </p:sp>
      <p:grpSp>
        <p:nvGrpSpPr>
          <p:cNvPr id="645" name="Google Shape;645;p45"/>
          <p:cNvGrpSpPr/>
          <p:nvPr/>
        </p:nvGrpSpPr>
        <p:grpSpPr>
          <a:xfrm>
            <a:off x="5656717" y="1631562"/>
            <a:ext cx="1071676" cy="811676"/>
            <a:chOff x="5679529" y="1675037"/>
            <a:chExt cx="1071676" cy="811676"/>
          </a:xfrm>
        </p:grpSpPr>
        <p:sp>
          <p:nvSpPr>
            <p:cNvPr id="646" name="Google Shape;646;p45"/>
            <p:cNvSpPr/>
            <p:nvPr/>
          </p:nvSpPr>
          <p:spPr>
            <a:xfrm>
              <a:off x="5723123" y="1703280"/>
              <a:ext cx="1001100" cy="5922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grpSp>
          <p:nvGrpSpPr>
            <p:cNvPr id="647" name="Google Shape;647;p45"/>
            <p:cNvGrpSpPr/>
            <p:nvPr/>
          </p:nvGrpSpPr>
          <p:grpSpPr>
            <a:xfrm>
              <a:off x="5679529" y="1675037"/>
              <a:ext cx="1071676" cy="811676"/>
              <a:chOff x="5679529" y="1675037"/>
              <a:chExt cx="1071676" cy="811676"/>
            </a:xfrm>
          </p:grpSpPr>
          <p:pic>
            <p:nvPicPr>
              <p:cNvPr id="648" name="Google Shape;648;p45"/>
              <p:cNvPicPr preferRelativeResize="0"/>
              <p:nvPr/>
            </p:nvPicPr>
            <p:blipFill>
              <a:blip r:embed="rId3">
                <a:alphaModFix/>
              </a:blip>
              <a:stretch>
                <a:fillRect/>
              </a:stretch>
            </p:blipFill>
            <p:spPr>
              <a:xfrm>
                <a:off x="5723123" y="1703280"/>
                <a:ext cx="523453" cy="225832"/>
              </a:xfrm>
              <a:prstGeom prst="rect">
                <a:avLst/>
              </a:prstGeom>
              <a:noFill/>
              <a:ln>
                <a:noFill/>
              </a:ln>
            </p:spPr>
          </p:pic>
          <p:pic>
            <p:nvPicPr>
              <p:cNvPr id="649" name="Google Shape;649;p45"/>
              <p:cNvPicPr preferRelativeResize="0"/>
              <p:nvPr/>
            </p:nvPicPr>
            <p:blipFill rotWithShape="1">
              <a:blip r:embed="rId4">
                <a:alphaModFix/>
              </a:blip>
              <a:srcRect b="20445" l="0" r="0" t="0"/>
              <a:stretch/>
            </p:blipFill>
            <p:spPr>
              <a:xfrm>
                <a:off x="6132445" y="1789196"/>
                <a:ext cx="591446" cy="478107"/>
              </a:xfrm>
              <a:prstGeom prst="rect">
                <a:avLst/>
              </a:prstGeom>
              <a:noFill/>
              <a:ln>
                <a:noFill/>
              </a:ln>
            </p:spPr>
          </p:pic>
          <p:sp>
            <p:nvSpPr>
              <p:cNvPr id="650" name="Google Shape;650;p45"/>
              <p:cNvSpPr/>
              <p:nvPr/>
            </p:nvSpPr>
            <p:spPr>
              <a:xfrm>
                <a:off x="5679529" y="1675037"/>
                <a:ext cx="1071676" cy="811676"/>
              </a:xfrm>
              <a:custGeom>
                <a:rect b="b" l="l" r="r" t="t"/>
                <a:pathLst>
                  <a:path extrusionOk="0" h="100673" w="131696">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45"/>
              <p:cNvGrpSpPr/>
              <p:nvPr/>
            </p:nvGrpSpPr>
            <p:grpSpPr>
              <a:xfrm>
                <a:off x="5919655" y="2033788"/>
                <a:ext cx="165692" cy="158918"/>
                <a:chOff x="-1234229" y="1561425"/>
                <a:chExt cx="677400" cy="677400"/>
              </a:xfrm>
            </p:grpSpPr>
            <p:sp>
              <p:nvSpPr>
                <p:cNvPr id="652" name="Google Shape;652;p45"/>
                <p:cNvSpPr/>
                <p:nvPr/>
              </p:nvSpPr>
              <p:spPr>
                <a:xfrm>
                  <a:off x="-1234229" y="1561425"/>
                  <a:ext cx="677400" cy="677400"/>
                </a:xfrm>
                <a:prstGeom prst="ellipse">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5"/>
                <p:cNvSpPr/>
                <p:nvPr/>
              </p:nvSpPr>
              <p:spPr>
                <a:xfrm rot="5400000">
                  <a:off x="-1010325" y="1735925"/>
                  <a:ext cx="284700" cy="328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54" name="Google Shape;654;p45"/>
          <p:cNvSpPr txBox="1"/>
          <p:nvPr>
            <p:ph idx="5" type="subTitle"/>
          </p:nvPr>
        </p:nvSpPr>
        <p:spPr>
          <a:xfrm>
            <a:off x="473913" y="625541"/>
            <a:ext cx="1847700" cy="33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User</a:t>
            </a:r>
            <a:endParaRPr sz="1200"/>
          </a:p>
        </p:txBody>
      </p:sp>
      <p:sp>
        <p:nvSpPr>
          <p:cNvPr id="655" name="Google Shape;655;p45"/>
          <p:cNvSpPr/>
          <p:nvPr/>
        </p:nvSpPr>
        <p:spPr>
          <a:xfrm>
            <a:off x="2986827" y="864317"/>
            <a:ext cx="286516" cy="337117"/>
          </a:xfrm>
          <a:custGeom>
            <a:rect b="b" l="l" r="r" t="t"/>
            <a:pathLst>
              <a:path extrusionOk="0" h="21617" w="17857">
                <a:moveTo>
                  <a:pt x="8953" y="1"/>
                </a:moveTo>
                <a:lnTo>
                  <a:pt x="6629" y="3908"/>
                </a:lnTo>
                <a:lnTo>
                  <a:pt x="2226" y="4898"/>
                </a:lnTo>
                <a:lnTo>
                  <a:pt x="4007" y="6975"/>
                </a:lnTo>
                <a:lnTo>
                  <a:pt x="4007" y="6975"/>
                </a:lnTo>
                <a:lnTo>
                  <a:pt x="3562" y="6876"/>
                </a:lnTo>
                <a:lnTo>
                  <a:pt x="3166" y="6827"/>
                </a:lnTo>
                <a:lnTo>
                  <a:pt x="2820" y="6876"/>
                </a:lnTo>
                <a:lnTo>
                  <a:pt x="2523" y="6926"/>
                </a:lnTo>
                <a:lnTo>
                  <a:pt x="2226" y="6975"/>
                </a:lnTo>
                <a:lnTo>
                  <a:pt x="1930" y="7074"/>
                </a:lnTo>
                <a:lnTo>
                  <a:pt x="1386" y="7371"/>
                </a:lnTo>
                <a:lnTo>
                  <a:pt x="940" y="7766"/>
                </a:lnTo>
                <a:lnTo>
                  <a:pt x="545" y="8212"/>
                </a:lnTo>
                <a:lnTo>
                  <a:pt x="248" y="8756"/>
                </a:lnTo>
                <a:lnTo>
                  <a:pt x="149" y="9053"/>
                </a:lnTo>
                <a:lnTo>
                  <a:pt x="100" y="9349"/>
                </a:lnTo>
                <a:lnTo>
                  <a:pt x="50" y="9646"/>
                </a:lnTo>
                <a:lnTo>
                  <a:pt x="1" y="9992"/>
                </a:lnTo>
                <a:lnTo>
                  <a:pt x="50" y="10289"/>
                </a:lnTo>
                <a:lnTo>
                  <a:pt x="100" y="10635"/>
                </a:lnTo>
                <a:lnTo>
                  <a:pt x="149" y="10932"/>
                </a:lnTo>
                <a:lnTo>
                  <a:pt x="248" y="11229"/>
                </a:lnTo>
                <a:lnTo>
                  <a:pt x="545" y="11724"/>
                </a:lnTo>
                <a:lnTo>
                  <a:pt x="940" y="12218"/>
                </a:lnTo>
                <a:lnTo>
                  <a:pt x="1386" y="12564"/>
                </a:lnTo>
                <a:lnTo>
                  <a:pt x="1930" y="12861"/>
                </a:lnTo>
                <a:lnTo>
                  <a:pt x="2226" y="12960"/>
                </a:lnTo>
                <a:lnTo>
                  <a:pt x="2523" y="13059"/>
                </a:lnTo>
                <a:lnTo>
                  <a:pt x="2820" y="13109"/>
                </a:lnTo>
                <a:lnTo>
                  <a:pt x="3166" y="13109"/>
                </a:lnTo>
                <a:lnTo>
                  <a:pt x="3661" y="13059"/>
                </a:lnTo>
                <a:lnTo>
                  <a:pt x="3513" y="13405"/>
                </a:lnTo>
                <a:lnTo>
                  <a:pt x="3364" y="13801"/>
                </a:lnTo>
                <a:lnTo>
                  <a:pt x="3315" y="14147"/>
                </a:lnTo>
                <a:lnTo>
                  <a:pt x="3265" y="14543"/>
                </a:lnTo>
                <a:lnTo>
                  <a:pt x="3315" y="14840"/>
                </a:lnTo>
                <a:lnTo>
                  <a:pt x="3315" y="15136"/>
                </a:lnTo>
                <a:lnTo>
                  <a:pt x="3513" y="15730"/>
                </a:lnTo>
                <a:lnTo>
                  <a:pt x="3760" y="16225"/>
                </a:lnTo>
                <a:lnTo>
                  <a:pt x="4156" y="16620"/>
                </a:lnTo>
                <a:lnTo>
                  <a:pt x="4551" y="17016"/>
                </a:lnTo>
                <a:lnTo>
                  <a:pt x="5046" y="17263"/>
                </a:lnTo>
                <a:lnTo>
                  <a:pt x="5590" y="17461"/>
                </a:lnTo>
                <a:lnTo>
                  <a:pt x="5887" y="17511"/>
                </a:lnTo>
                <a:lnTo>
                  <a:pt x="6184" y="17511"/>
                </a:lnTo>
                <a:lnTo>
                  <a:pt x="6035" y="18055"/>
                </a:lnTo>
                <a:lnTo>
                  <a:pt x="5986" y="18352"/>
                </a:lnTo>
                <a:lnTo>
                  <a:pt x="5986" y="18648"/>
                </a:lnTo>
                <a:lnTo>
                  <a:pt x="5986" y="18995"/>
                </a:lnTo>
                <a:lnTo>
                  <a:pt x="6035" y="19242"/>
                </a:lnTo>
                <a:lnTo>
                  <a:pt x="6233" y="19836"/>
                </a:lnTo>
                <a:lnTo>
                  <a:pt x="6480" y="20330"/>
                </a:lnTo>
                <a:lnTo>
                  <a:pt x="6827" y="20775"/>
                </a:lnTo>
                <a:lnTo>
                  <a:pt x="7272" y="21122"/>
                </a:lnTo>
                <a:lnTo>
                  <a:pt x="7766" y="21418"/>
                </a:lnTo>
                <a:lnTo>
                  <a:pt x="8360" y="21567"/>
                </a:lnTo>
                <a:lnTo>
                  <a:pt x="8657" y="21616"/>
                </a:lnTo>
                <a:lnTo>
                  <a:pt x="9250" y="21616"/>
                </a:lnTo>
                <a:lnTo>
                  <a:pt x="9547" y="21567"/>
                </a:lnTo>
                <a:lnTo>
                  <a:pt x="10091" y="21418"/>
                </a:lnTo>
                <a:lnTo>
                  <a:pt x="10586" y="21122"/>
                </a:lnTo>
                <a:lnTo>
                  <a:pt x="11031" y="20775"/>
                </a:lnTo>
                <a:lnTo>
                  <a:pt x="11427" y="20330"/>
                </a:lnTo>
                <a:lnTo>
                  <a:pt x="11674" y="19836"/>
                </a:lnTo>
                <a:lnTo>
                  <a:pt x="11872" y="19242"/>
                </a:lnTo>
                <a:lnTo>
                  <a:pt x="11872" y="18995"/>
                </a:lnTo>
                <a:lnTo>
                  <a:pt x="11921" y="18648"/>
                </a:lnTo>
                <a:lnTo>
                  <a:pt x="11872" y="18352"/>
                </a:lnTo>
                <a:lnTo>
                  <a:pt x="11872" y="18055"/>
                </a:lnTo>
                <a:lnTo>
                  <a:pt x="11674" y="17511"/>
                </a:lnTo>
                <a:lnTo>
                  <a:pt x="11971" y="17511"/>
                </a:lnTo>
                <a:lnTo>
                  <a:pt x="12268" y="17461"/>
                </a:lnTo>
                <a:lnTo>
                  <a:pt x="12812" y="17263"/>
                </a:lnTo>
                <a:lnTo>
                  <a:pt x="13306" y="17016"/>
                </a:lnTo>
                <a:lnTo>
                  <a:pt x="13751" y="16620"/>
                </a:lnTo>
                <a:lnTo>
                  <a:pt x="14098" y="16225"/>
                </a:lnTo>
                <a:lnTo>
                  <a:pt x="14394" y="15730"/>
                </a:lnTo>
                <a:lnTo>
                  <a:pt x="14543" y="15136"/>
                </a:lnTo>
                <a:lnTo>
                  <a:pt x="14592" y="14840"/>
                </a:lnTo>
                <a:lnTo>
                  <a:pt x="14592" y="14543"/>
                </a:lnTo>
                <a:lnTo>
                  <a:pt x="14592" y="14147"/>
                </a:lnTo>
                <a:lnTo>
                  <a:pt x="14493" y="13801"/>
                </a:lnTo>
                <a:lnTo>
                  <a:pt x="14394" y="13405"/>
                </a:lnTo>
                <a:lnTo>
                  <a:pt x="14197" y="13059"/>
                </a:lnTo>
                <a:lnTo>
                  <a:pt x="14741" y="13109"/>
                </a:lnTo>
                <a:lnTo>
                  <a:pt x="15037" y="13109"/>
                </a:lnTo>
                <a:lnTo>
                  <a:pt x="15334" y="13059"/>
                </a:lnTo>
                <a:lnTo>
                  <a:pt x="15631" y="12960"/>
                </a:lnTo>
                <a:lnTo>
                  <a:pt x="15928" y="12861"/>
                </a:lnTo>
                <a:lnTo>
                  <a:pt x="16472" y="12564"/>
                </a:lnTo>
                <a:lnTo>
                  <a:pt x="16917" y="12218"/>
                </a:lnTo>
                <a:lnTo>
                  <a:pt x="17313" y="11724"/>
                </a:lnTo>
                <a:lnTo>
                  <a:pt x="17610" y="11229"/>
                </a:lnTo>
                <a:lnTo>
                  <a:pt x="17709" y="10932"/>
                </a:lnTo>
                <a:lnTo>
                  <a:pt x="17807" y="10635"/>
                </a:lnTo>
                <a:lnTo>
                  <a:pt x="17857" y="10289"/>
                </a:lnTo>
                <a:lnTo>
                  <a:pt x="17857" y="9992"/>
                </a:lnTo>
                <a:lnTo>
                  <a:pt x="17857" y="9646"/>
                </a:lnTo>
                <a:lnTo>
                  <a:pt x="17807" y="9349"/>
                </a:lnTo>
                <a:lnTo>
                  <a:pt x="17709" y="9053"/>
                </a:lnTo>
                <a:lnTo>
                  <a:pt x="17610" y="8756"/>
                </a:lnTo>
                <a:lnTo>
                  <a:pt x="17313" y="8212"/>
                </a:lnTo>
                <a:lnTo>
                  <a:pt x="16917" y="7766"/>
                </a:lnTo>
                <a:lnTo>
                  <a:pt x="16472" y="7371"/>
                </a:lnTo>
                <a:lnTo>
                  <a:pt x="15928" y="7074"/>
                </a:lnTo>
                <a:lnTo>
                  <a:pt x="15631" y="6975"/>
                </a:lnTo>
                <a:lnTo>
                  <a:pt x="15334" y="6926"/>
                </a:lnTo>
                <a:lnTo>
                  <a:pt x="15037" y="6876"/>
                </a:lnTo>
                <a:lnTo>
                  <a:pt x="14741" y="6827"/>
                </a:lnTo>
                <a:lnTo>
                  <a:pt x="14296" y="6876"/>
                </a:lnTo>
                <a:lnTo>
                  <a:pt x="13900" y="6975"/>
                </a:lnTo>
                <a:lnTo>
                  <a:pt x="13900" y="6975"/>
                </a:lnTo>
                <a:lnTo>
                  <a:pt x="15681" y="4898"/>
                </a:lnTo>
                <a:lnTo>
                  <a:pt x="11278" y="3908"/>
                </a:lnTo>
                <a:lnTo>
                  <a:pt x="89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45"/>
          <p:cNvGrpSpPr/>
          <p:nvPr/>
        </p:nvGrpSpPr>
        <p:grpSpPr>
          <a:xfrm>
            <a:off x="1269912" y="968503"/>
            <a:ext cx="243418" cy="233541"/>
            <a:chOff x="5651375" y="3806450"/>
            <a:chExt cx="481825" cy="481825"/>
          </a:xfrm>
        </p:grpSpPr>
        <p:sp>
          <p:nvSpPr>
            <p:cNvPr id="657" name="Google Shape;657;p45"/>
            <p:cNvSpPr/>
            <p:nvPr/>
          </p:nvSpPr>
          <p:spPr>
            <a:xfrm>
              <a:off x="579342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58" name="Google Shape;658;p45"/>
            <p:cNvSpPr/>
            <p:nvPr/>
          </p:nvSpPr>
          <p:spPr>
            <a:xfrm>
              <a:off x="5794475" y="4089725"/>
              <a:ext cx="195600" cy="84725"/>
            </a:xfrm>
            <a:custGeom>
              <a:rect b="b" l="l" r="r" t="t"/>
              <a:pathLst>
                <a:path extrusionOk="0" h="3389" w="7824">
                  <a:moveTo>
                    <a:pt x="1" y="1"/>
                  </a:moveTo>
                  <a:cubicBezTo>
                    <a:pt x="284" y="1943"/>
                    <a:pt x="1949" y="3385"/>
                    <a:pt x="3912" y="3388"/>
                  </a:cubicBezTo>
                  <a:cubicBezTo>
                    <a:pt x="5875" y="3385"/>
                    <a:pt x="7541" y="1943"/>
                    <a:pt x="7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59" name="Google Shape;659;p45"/>
            <p:cNvSpPr/>
            <p:nvPr/>
          </p:nvSpPr>
          <p:spPr>
            <a:xfrm>
              <a:off x="565137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60" name="Google Shape;660;p45"/>
            <p:cNvSpPr/>
            <p:nvPr/>
          </p:nvSpPr>
          <p:spPr>
            <a:xfrm>
              <a:off x="596280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61" name="Google Shape;661;p45"/>
          <p:cNvSpPr txBox="1"/>
          <p:nvPr>
            <p:ph idx="2" type="subTitle"/>
          </p:nvPr>
        </p:nvSpPr>
        <p:spPr>
          <a:xfrm>
            <a:off x="2261118" y="1148792"/>
            <a:ext cx="18477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Wine Search Engine</a:t>
            </a:r>
            <a:endParaRPr sz="1200"/>
          </a:p>
        </p:txBody>
      </p:sp>
      <p:sp>
        <p:nvSpPr>
          <p:cNvPr id="662" name="Google Shape;662;p45"/>
          <p:cNvSpPr txBox="1"/>
          <p:nvPr>
            <p:ph idx="5" type="subTitle"/>
          </p:nvPr>
        </p:nvSpPr>
        <p:spPr>
          <a:xfrm>
            <a:off x="3901794" y="1600038"/>
            <a:ext cx="1847700" cy="33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Agent 2</a:t>
            </a:r>
            <a:endParaRPr sz="1200">
              <a:solidFill>
                <a:schemeClr val="lt2"/>
              </a:solidFill>
            </a:endParaRPr>
          </a:p>
        </p:txBody>
      </p:sp>
      <p:sp>
        <p:nvSpPr>
          <p:cNvPr id="663" name="Google Shape;663;p45"/>
          <p:cNvSpPr txBox="1"/>
          <p:nvPr>
            <p:ph idx="2" type="subTitle"/>
          </p:nvPr>
        </p:nvSpPr>
        <p:spPr>
          <a:xfrm>
            <a:off x="3956626" y="2169005"/>
            <a:ext cx="18477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Video Analyst</a:t>
            </a:r>
            <a:endParaRPr sz="1200"/>
          </a:p>
        </p:txBody>
      </p:sp>
      <p:grpSp>
        <p:nvGrpSpPr>
          <p:cNvPr id="664" name="Google Shape;664;p45"/>
          <p:cNvGrpSpPr/>
          <p:nvPr/>
        </p:nvGrpSpPr>
        <p:grpSpPr>
          <a:xfrm>
            <a:off x="4708681" y="2711043"/>
            <a:ext cx="313738" cy="286264"/>
            <a:chOff x="-6690625" y="3631325"/>
            <a:chExt cx="307225" cy="292225"/>
          </a:xfrm>
        </p:grpSpPr>
        <p:sp>
          <p:nvSpPr>
            <p:cNvPr id="665" name="Google Shape;665;p45"/>
            <p:cNvSpPr/>
            <p:nvPr/>
          </p:nvSpPr>
          <p:spPr>
            <a:xfrm>
              <a:off x="-6690625" y="3631325"/>
              <a:ext cx="222925" cy="292225"/>
            </a:xfrm>
            <a:custGeom>
              <a:rect b="b" l="l" r="r" t="t"/>
              <a:pathLst>
                <a:path extrusionOk="0" h="11689" w="8917">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p:nvPr/>
          </p:nvSpPr>
          <p:spPr>
            <a:xfrm>
              <a:off x="-6604350" y="3832175"/>
              <a:ext cx="58675" cy="56550"/>
            </a:xfrm>
            <a:custGeom>
              <a:rect b="b" l="l" r="r" t="t"/>
              <a:pathLst>
                <a:path extrusionOk="0" h="2262" w="2347">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a:off x="-6470875" y="3684775"/>
              <a:ext cx="87475" cy="71800"/>
            </a:xfrm>
            <a:custGeom>
              <a:rect b="b" l="l" r="r" t="t"/>
              <a:pathLst>
                <a:path extrusionOk="0" h="2872" w="3499">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5"/>
            <p:cNvSpPr/>
            <p:nvPr/>
          </p:nvSpPr>
          <p:spPr>
            <a:xfrm>
              <a:off x="-6578775" y="3721900"/>
              <a:ext cx="143375" cy="143375"/>
            </a:xfrm>
            <a:custGeom>
              <a:rect b="b" l="l" r="r" t="t"/>
              <a:pathLst>
                <a:path extrusionOk="0" h="5735" w="5735">
                  <a:moveTo>
                    <a:pt x="3813" y="1"/>
                  </a:moveTo>
                  <a:lnTo>
                    <a:pt x="1" y="3813"/>
                  </a:lnTo>
                  <a:lnTo>
                    <a:pt x="1922" y="5734"/>
                  </a:lnTo>
                  <a:lnTo>
                    <a:pt x="4474" y="3183"/>
                  </a:lnTo>
                  <a:lnTo>
                    <a:pt x="5734" y="1922"/>
                  </a:lnTo>
                  <a:lnTo>
                    <a:pt x="38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5"/>
            <p:cNvSpPr/>
            <p:nvPr/>
          </p:nvSpPr>
          <p:spPr>
            <a:xfrm>
              <a:off x="-6685100" y="3636850"/>
              <a:ext cx="47275" cy="46475"/>
            </a:xfrm>
            <a:custGeom>
              <a:rect b="b" l="l" r="r" t="t"/>
              <a:pathLst>
                <a:path extrusionOk="0" h="1859" w="1891">
                  <a:moveTo>
                    <a:pt x="1891" y="0"/>
                  </a:moveTo>
                  <a:lnTo>
                    <a:pt x="0" y="1859"/>
                  </a:lnTo>
                  <a:lnTo>
                    <a:pt x="1891" y="1859"/>
                  </a:lnTo>
                  <a:lnTo>
                    <a:pt x="18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45"/>
          <p:cNvGrpSpPr/>
          <p:nvPr/>
        </p:nvGrpSpPr>
        <p:grpSpPr>
          <a:xfrm>
            <a:off x="4645434" y="1935544"/>
            <a:ext cx="305671" cy="251537"/>
            <a:chOff x="-3037625" y="3254850"/>
            <a:chExt cx="299325" cy="256775"/>
          </a:xfrm>
        </p:grpSpPr>
        <p:sp>
          <p:nvSpPr>
            <p:cNvPr id="671" name="Google Shape;671;p45"/>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5"/>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5"/>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5"/>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45"/>
          <p:cNvGrpSpPr/>
          <p:nvPr/>
        </p:nvGrpSpPr>
        <p:grpSpPr>
          <a:xfrm>
            <a:off x="5858059" y="3778051"/>
            <a:ext cx="243450" cy="258917"/>
            <a:chOff x="3300325" y="249875"/>
            <a:chExt cx="433725" cy="480900"/>
          </a:xfrm>
        </p:grpSpPr>
        <p:sp>
          <p:nvSpPr>
            <p:cNvPr id="676" name="Google Shape;676;p45"/>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77" name="Google Shape;677;p45"/>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78" name="Google Shape;678;p45"/>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79" name="Google Shape;679;p45"/>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0" name="Google Shape;680;p45"/>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1" name="Google Shape;681;p45"/>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82" name="Google Shape;682;p45"/>
          <p:cNvSpPr txBox="1"/>
          <p:nvPr>
            <p:ph idx="2" type="subTitle"/>
          </p:nvPr>
        </p:nvSpPr>
        <p:spPr>
          <a:xfrm>
            <a:off x="3941702" y="2890926"/>
            <a:ext cx="18477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Video transcription</a:t>
            </a:r>
            <a:endParaRPr sz="1100"/>
          </a:p>
        </p:txBody>
      </p:sp>
      <p:sp>
        <p:nvSpPr>
          <p:cNvPr id="683" name="Google Shape;683;p45"/>
          <p:cNvSpPr txBox="1"/>
          <p:nvPr>
            <p:ph idx="5" type="subTitle"/>
          </p:nvPr>
        </p:nvSpPr>
        <p:spPr>
          <a:xfrm>
            <a:off x="2872489" y="3505975"/>
            <a:ext cx="1847700" cy="33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Agent</a:t>
            </a:r>
            <a:r>
              <a:rPr lang="en" sz="1200">
                <a:solidFill>
                  <a:schemeClr val="lt2"/>
                </a:solidFill>
              </a:rPr>
              <a:t> 3</a:t>
            </a:r>
            <a:endParaRPr sz="1200">
              <a:solidFill>
                <a:schemeClr val="lt2"/>
              </a:solidFill>
            </a:endParaRPr>
          </a:p>
        </p:txBody>
      </p:sp>
      <p:sp>
        <p:nvSpPr>
          <p:cNvPr id="684" name="Google Shape;684;p45"/>
          <p:cNvSpPr txBox="1"/>
          <p:nvPr>
            <p:ph idx="2" type="subTitle"/>
          </p:nvPr>
        </p:nvSpPr>
        <p:spPr>
          <a:xfrm>
            <a:off x="2927321" y="4074941"/>
            <a:ext cx="18477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Wine Expert</a:t>
            </a:r>
            <a:endParaRPr sz="1200"/>
          </a:p>
        </p:txBody>
      </p:sp>
      <p:sp>
        <p:nvSpPr>
          <p:cNvPr id="685" name="Google Shape;685;p45"/>
          <p:cNvSpPr txBox="1"/>
          <p:nvPr>
            <p:ph idx="5" type="subTitle"/>
          </p:nvPr>
        </p:nvSpPr>
        <p:spPr>
          <a:xfrm>
            <a:off x="5055897" y="3454472"/>
            <a:ext cx="1847700" cy="33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rPr>
              <a:t>Agent 4</a:t>
            </a:r>
            <a:endParaRPr sz="1200">
              <a:solidFill>
                <a:schemeClr val="lt2"/>
              </a:solidFill>
            </a:endParaRPr>
          </a:p>
        </p:txBody>
      </p:sp>
      <p:sp>
        <p:nvSpPr>
          <p:cNvPr id="686" name="Google Shape;686;p45"/>
          <p:cNvSpPr txBox="1"/>
          <p:nvPr>
            <p:ph idx="2" type="subTitle"/>
          </p:nvPr>
        </p:nvSpPr>
        <p:spPr>
          <a:xfrm>
            <a:off x="4796400" y="4023450"/>
            <a:ext cx="24390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Social Media Post Writer</a:t>
            </a:r>
            <a:endParaRPr sz="1200"/>
          </a:p>
        </p:txBody>
      </p:sp>
      <p:sp>
        <p:nvSpPr>
          <p:cNvPr id="687" name="Google Shape;687;p45"/>
          <p:cNvSpPr txBox="1"/>
          <p:nvPr>
            <p:ph idx="2" type="subTitle"/>
          </p:nvPr>
        </p:nvSpPr>
        <p:spPr>
          <a:xfrm>
            <a:off x="6781300" y="1663525"/>
            <a:ext cx="17286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2"/>
                </a:solidFill>
              </a:rPr>
              <a:t>Task: </a:t>
            </a:r>
            <a:r>
              <a:rPr lang="en" sz="1100"/>
              <a:t>Find relevant video about the best wine and generate transcription </a:t>
            </a:r>
            <a:endParaRPr sz="1100"/>
          </a:p>
        </p:txBody>
      </p:sp>
      <p:cxnSp>
        <p:nvCxnSpPr>
          <p:cNvPr id="688" name="Google Shape;688;p45"/>
          <p:cNvCxnSpPr/>
          <p:nvPr/>
        </p:nvCxnSpPr>
        <p:spPr>
          <a:xfrm>
            <a:off x="4792474" y="1230013"/>
            <a:ext cx="4800" cy="301200"/>
          </a:xfrm>
          <a:prstGeom prst="straightConnector1">
            <a:avLst/>
          </a:prstGeom>
          <a:noFill/>
          <a:ln cap="flat" cmpd="sng" w="9525">
            <a:solidFill>
              <a:srgbClr val="434343"/>
            </a:solidFill>
            <a:prstDash val="solid"/>
            <a:round/>
            <a:headEnd len="med" w="med" type="none"/>
            <a:tailEnd len="med" w="med" type="triangle"/>
          </a:ln>
        </p:spPr>
      </p:cxnSp>
      <p:sp>
        <p:nvSpPr>
          <p:cNvPr id="689" name="Google Shape;689;p45"/>
          <p:cNvSpPr txBox="1"/>
          <p:nvPr>
            <p:ph idx="2" type="subTitle"/>
          </p:nvPr>
        </p:nvSpPr>
        <p:spPr>
          <a:xfrm>
            <a:off x="2227250" y="1383350"/>
            <a:ext cx="1847700" cy="43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lt2"/>
                </a:solidFill>
              </a:rPr>
              <a:t>Task: </a:t>
            </a:r>
            <a:r>
              <a:rPr lang="en" sz="1100"/>
              <a:t>Search and recommend</a:t>
            </a:r>
            <a:r>
              <a:rPr b="1" lang="en" sz="1100">
                <a:solidFill>
                  <a:schemeClr val="lt2"/>
                </a:solidFill>
              </a:rPr>
              <a:t> </a:t>
            </a:r>
            <a:r>
              <a:rPr lang="en" sz="1100"/>
              <a:t>top 3 </a:t>
            </a:r>
            <a:r>
              <a:rPr lang="en" sz="1100"/>
              <a:t>wines</a:t>
            </a:r>
            <a:endParaRPr sz="1100"/>
          </a:p>
        </p:txBody>
      </p:sp>
      <p:grpSp>
        <p:nvGrpSpPr>
          <p:cNvPr id="690" name="Google Shape;690;p45"/>
          <p:cNvGrpSpPr/>
          <p:nvPr/>
        </p:nvGrpSpPr>
        <p:grpSpPr>
          <a:xfrm>
            <a:off x="4621080" y="841408"/>
            <a:ext cx="336799" cy="319623"/>
            <a:chOff x="946175" y="3619500"/>
            <a:chExt cx="296975" cy="293825"/>
          </a:xfrm>
        </p:grpSpPr>
        <p:sp>
          <p:nvSpPr>
            <p:cNvPr id="691" name="Google Shape;691;p45"/>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5"/>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5"/>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5"/>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5"/>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5"/>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45"/>
          <p:cNvSpPr txBox="1"/>
          <p:nvPr>
            <p:ph idx="2" type="subTitle"/>
          </p:nvPr>
        </p:nvSpPr>
        <p:spPr>
          <a:xfrm>
            <a:off x="2887976" y="4269000"/>
            <a:ext cx="18477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lt2"/>
                </a:solidFill>
              </a:rPr>
              <a:t>Task: </a:t>
            </a:r>
            <a:r>
              <a:rPr lang="en" sz="1100"/>
              <a:t>Introduce </a:t>
            </a:r>
            <a:r>
              <a:rPr lang="en" sz="1100"/>
              <a:t>the</a:t>
            </a:r>
            <a:r>
              <a:rPr lang="en" sz="1100"/>
              <a:t> wine from the transcription</a:t>
            </a:r>
            <a:endParaRPr sz="1100"/>
          </a:p>
        </p:txBody>
      </p:sp>
      <p:sp>
        <p:nvSpPr>
          <p:cNvPr id="698" name="Google Shape;698;p45"/>
          <p:cNvSpPr txBox="1"/>
          <p:nvPr>
            <p:ph idx="2" type="subTitle"/>
          </p:nvPr>
        </p:nvSpPr>
        <p:spPr>
          <a:xfrm>
            <a:off x="5040453" y="4269000"/>
            <a:ext cx="19662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lt2"/>
                </a:solidFill>
              </a:rPr>
              <a:t>Task: </a:t>
            </a:r>
            <a:r>
              <a:rPr lang="en" sz="1100"/>
              <a:t>Write a post from the transcription</a:t>
            </a:r>
            <a:endParaRPr sz="1100"/>
          </a:p>
        </p:txBody>
      </p:sp>
      <p:sp>
        <p:nvSpPr>
          <p:cNvPr id="699" name="Google Shape;699;p45"/>
          <p:cNvSpPr txBox="1"/>
          <p:nvPr>
            <p:ph type="title"/>
          </p:nvPr>
        </p:nvSpPr>
        <p:spPr>
          <a:xfrm>
            <a:off x="-72850" y="1950"/>
            <a:ext cx="66900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Technical Overview - Workflow</a:t>
            </a:r>
            <a:endParaRPr sz="2500"/>
          </a:p>
        </p:txBody>
      </p:sp>
      <p:cxnSp>
        <p:nvCxnSpPr>
          <p:cNvPr id="700" name="Google Shape;700;p45"/>
          <p:cNvCxnSpPr/>
          <p:nvPr/>
        </p:nvCxnSpPr>
        <p:spPr>
          <a:xfrm>
            <a:off x="4059891" y="1084827"/>
            <a:ext cx="387300" cy="900"/>
          </a:xfrm>
          <a:prstGeom prst="straightConnector1">
            <a:avLst/>
          </a:prstGeom>
          <a:noFill/>
          <a:ln cap="flat" cmpd="sng" w="9525">
            <a:solidFill>
              <a:srgbClr val="434343"/>
            </a:solidFill>
            <a:prstDash val="solid"/>
            <a:round/>
            <a:headEnd len="med" w="med" type="none"/>
            <a:tailEnd len="med" w="med" type="triangle"/>
          </a:ln>
        </p:spPr>
      </p:cxnSp>
      <p:cxnSp>
        <p:nvCxnSpPr>
          <p:cNvPr id="701" name="Google Shape;701;p45"/>
          <p:cNvCxnSpPr/>
          <p:nvPr/>
        </p:nvCxnSpPr>
        <p:spPr>
          <a:xfrm>
            <a:off x="5146600" y="2052225"/>
            <a:ext cx="381000" cy="300"/>
          </a:xfrm>
          <a:prstGeom prst="straightConnector1">
            <a:avLst/>
          </a:prstGeom>
          <a:noFill/>
          <a:ln cap="flat" cmpd="sng" w="9525">
            <a:solidFill>
              <a:srgbClr val="434343"/>
            </a:solidFill>
            <a:prstDash val="solid"/>
            <a:round/>
            <a:headEnd len="med" w="med" type="none"/>
            <a:tailEnd len="med" w="med" type="triangle"/>
          </a:ln>
        </p:spPr>
      </p:cxnSp>
      <p:cxnSp>
        <p:nvCxnSpPr>
          <p:cNvPr id="702" name="Google Shape;702;p45"/>
          <p:cNvCxnSpPr/>
          <p:nvPr/>
        </p:nvCxnSpPr>
        <p:spPr>
          <a:xfrm>
            <a:off x="1833466" y="1054577"/>
            <a:ext cx="387300" cy="900"/>
          </a:xfrm>
          <a:prstGeom prst="straightConnector1">
            <a:avLst/>
          </a:prstGeom>
          <a:noFill/>
          <a:ln cap="flat" cmpd="sng" w="9525">
            <a:solidFill>
              <a:srgbClr val="434343"/>
            </a:solidFill>
            <a:prstDash val="solid"/>
            <a:round/>
            <a:headEnd len="med" w="med" type="none"/>
            <a:tailEnd len="med" w="med" type="triangle"/>
          </a:ln>
        </p:spPr>
      </p:cxnSp>
      <p:cxnSp>
        <p:nvCxnSpPr>
          <p:cNvPr id="703" name="Google Shape;703;p45"/>
          <p:cNvCxnSpPr/>
          <p:nvPr/>
        </p:nvCxnSpPr>
        <p:spPr>
          <a:xfrm flipH="1">
            <a:off x="4791874" y="2547801"/>
            <a:ext cx="600" cy="173100"/>
          </a:xfrm>
          <a:prstGeom prst="straightConnector1">
            <a:avLst/>
          </a:prstGeom>
          <a:noFill/>
          <a:ln cap="flat" cmpd="sng" w="9525">
            <a:solidFill>
              <a:srgbClr val="434343"/>
            </a:solidFill>
            <a:prstDash val="solid"/>
            <a:round/>
            <a:headEnd len="med" w="med" type="none"/>
            <a:tailEnd len="med" w="med" type="none"/>
          </a:ln>
        </p:spPr>
      </p:cxnSp>
      <p:cxnSp>
        <p:nvCxnSpPr>
          <p:cNvPr id="704" name="Google Shape;704;p45"/>
          <p:cNvCxnSpPr/>
          <p:nvPr/>
        </p:nvCxnSpPr>
        <p:spPr>
          <a:xfrm>
            <a:off x="4789774" y="3151613"/>
            <a:ext cx="4800" cy="301200"/>
          </a:xfrm>
          <a:prstGeom prst="straightConnector1">
            <a:avLst/>
          </a:prstGeom>
          <a:noFill/>
          <a:ln cap="flat" cmpd="sng" w="9525">
            <a:solidFill>
              <a:srgbClr val="434343"/>
            </a:solidFill>
            <a:prstDash val="solid"/>
            <a:round/>
            <a:headEnd len="med" w="med" type="none"/>
            <a:tailEnd len="med" w="med" type="triangle"/>
          </a:ln>
        </p:spPr>
      </p:cxnSp>
      <p:sp>
        <p:nvSpPr>
          <p:cNvPr id="705" name="Google Shape;705;p45"/>
          <p:cNvSpPr txBox="1"/>
          <p:nvPr>
            <p:ph idx="2" type="subTitle"/>
          </p:nvPr>
        </p:nvSpPr>
        <p:spPr>
          <a:xfrm>
            <a:off x="4792475" y="753075"/>
            <a:ext cx="1454100" cy="43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A list of best matching wines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6"/>
          <p:cNvSpPr txBox="1"/>
          <p:nvPr>
            <p:ph idx="1" type="body"/>
          </p:nvPr>
        </p:nvSpPr>
        <p:spPr>
          <a:xfrm>
            <a:off x="696350" y="828100"/>
            <a:ext cx="4233300" cy="210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Text Data Preparation and Embedding: </a:t>
            </a:r>
            <a:endParaRPr/>
          </a:p>
          <a:p>
            <a:pPr indent="-317500" lvl="1" marL="914400" rtl="0" algn="l">
              <a:spcBef>
                <a:spcPts val="0"/>
              </a:spcBef>
              <a:spcAft>
                <a:spcPts val="0"/>
              </a:spcAft>
              <a:buSzPts val="1400"/>
              <a:buChar char="○"/>
            </a:pPr>
            <a:r>
              <a:rPr lang="en" sz="1100">
                <a:solidFill>
                  <a:srgbClr val="188038"/>
                </a:solidFill>
                <a:latin typeface="Roboto Mono"/>
                <a:ea typeface="Roboto Mono"/>
                <a:cs typeface="Roboto Mono"/>
                <a:sym typeface="Roboto Mono"/>
              </a:rPr>
              <a:t>TextLoader</a:t>
            </a:r>
            <a:endParaRPr sz="1100">
              <a:solidFill>
                <a:srgbClr val="188038"/>
              </a:solidFill>
              <a:latin typeface="Roboto Mono"/>
              <a:ea typeface="Roboto Mono"/>
              <a:cs typeface="Roboto Mono"/>
              <a:sym typeface="Roboto Mono"/>
            </a:endParaRPr>
          </a:p>
          <a:p>
            <a:pPr indent="-317500" lvl="1" marL="914400" rtl="0" algn="l">
              <a:spcBef>
                <a:spcPts val="0"/>
              </a:spcBef>
              <a:spcAft>
                <a:spcPts val="0"/>
              </a:spcAft>
              <a:buSzPts val="1400"/>
              <a:buChar char="○"/>
            </a:pPr>
            <a:r>
              <a:rPr lang="en" sz="1100">
                <a:solidFill>
                  <a:srgbClr val="188038"/>
                </a:solidFill>
                <a:latin typeface="Roboto Mono"/>
                <a:ea typeface="Roboto Mono"/>
                <a:cs typeface="Roboto Mono"/>
                <a:sym typeface="Roboto Mono"/>
              </a:rPr>
              <a:t>CharacterTextSplitter</a:t>
            </a:r>
            <a:endParaRPr sz="1100">
              <a:solidFill>
                <a:srgbClr val="188038"/>
              </a:solidFill>
              <a:latin typeface="Roboto Mono"/>
              <a:ea typeface="Roboto Mono"/>
              <a:cs typeface="Roboto Mono"/>
              <a:sym typeface="Roboto Mono"/>
            </a:endParaRPr>
          </a:p>
          <a:p>
            <a:pPr indent="-317500" lvl="1" marL="914400" rtl="0" algn="l">
              <a:spcBef>
                <a:spcPts val="0"/>
              </a:spcBef>
              <a:spcAft>
                <a:spcPts val="0"/>
              </a:spcAft>
              <a:buSzPts val="1400"/>
              <a:buChar char="○"/>
            </a:pPr>
            <a:r>
              <a:rPr lang="en" sz="1100">
                <a:solidFill>
                  <a:srgbClr val="188038"/>
                </a:solidFill>
                <a:latin typeface="Roboto Mono"/>
                <a:ea typeface="Roboto Mono"/>
                <a:cs typeface="Roboto Mono"/>
                <a:sym typeface="Roboto Mono"/>
              </a:rPr>
              <a:t>OpenAIEmbeddings</a:t>
            </a:r>
            <a:endParaRPr sz="1100">
              <a:solidFill>
                <a:srgbClr val="188038"/>
              </a:solidFill>
              <a:latin typeface="Roboto Mono"/>
              <a:ea typeface="Roboto Mono"/>
              <a:cs typeface="Roboto Mono"/>
              <a:sym typeface="Roboto Mono"/>
            </a:endParaRPr>
          </a:p>
          <a:p>
            <a:pPr indent="-317500" lvl="0" marL="457200" rtl="0" algn="l">
              <a:spcBef>
                <a:spcPts val="0"/>
              </a:spcBef>
              <a:spcAft>
                <a:spcPts val="0"/>
              </a:spcAft>
              <a:buSzPts val="1400"/>
              <a:buChar char="●"/>
            </a:pPr>
            <a:r>
              <a:rPr lang="en"/>
              <a:t>Vector Storage and Indexing:</a:t>
            </a:r>
            <a:endParaRPr/>
          </a:p>
          <a:p>
            <a:pPr indent="-317500" lvl="1" marL="914400" rtl="0" algn="l">
              <a:spcBef>
                <a:spcPts val="0"/>
              </a:spcBef>
              <a:spcAft>
                <a:spcPts val="0"/>
              </a:spcAft>
              <a:buSzPts val="1400"/>
              <a:buChar char="○"/>
            </a:pPr>
            <a:r>
              <a:rPr lang="en" sz="1100">
                <a:solidFill>
                  <a:srgbClr val="188038"/>
                </a:solidFill>
                <a:latin typeface="Roboto Mono"/>
                <a:ea typeface="Roboto Mono"/>
                <a:cs typeface="Roboto Mono"/>
                <a:sym typeface="Roboto Mono"/>
              </a:rPr>
              <a:t>Faiss-gpu</a:t>
            </a:r>
            <a:endParaRPr/>
          </a:p>
          <a:p>
            <a:pPr indent="-317500" lvl="0" marL="457200" rtl="0" algn="l">
              <a:lnSpc>
                <a:spcPct val="115000"/>
              </a:lnSpc>
              <a:spcBef>
                <a:spcPts val="0"/>
              </a:spcBef>
              <a:spcAft>
                <a:spcPts val="0"/>
              </a:spcAft>
              <a:buSzPts val="1400"/>
              <a:buChar char="●"/>
            </a:pPr>
            <a:r>
              <a:rPr lang="en"/>
              <a:t>Model Chaining for Query Processing:</a:t>
            </a:r>
            <a:endParaRPr/>
          </a:p>
          <a:p>
            <a:pPr indent="-317500" lvl="1" marL="914400" rtl="0" algn="l">
              <a:spcBef>
                <a:spcPts val="0"/>
              </a:spcBef>
              <a:spcAft>
                <a:spcPts val="0"/>
              </a:spcAft>
              <a:buSzPts val="1400"/>
              <a:buChar char="○"/>
            </a:pPr>
            <a:r>
              <a:rPr lang="en" sz="1100">
                <a:solidFill>
                  <a:srgbClr val="188038"/>
                </a:solidFill>
                <a:latin typeface="Roboto Mono"/>
                <a:ea typeface="Roboto Mono"/>
                <a:cs typeface="Roboto Mono"/>
                <a:sym typeface="Roboto Mono"/>
              </a:rPr>
              <a:t>LLMChain</a:t>
            </a:r>
            <a:endParaRPr/>
          </a:p>
          <a:p>
            <a:pPr indent="0" lvl="0" marL="0" rtl="0" algn="l">
              <a:spcBef>
                <a:spcPts val="1200"/>
              </a:spcBef>
              <a:spcAft>
                <a:spcPts val="1200"/>
              </a:spcAft>
              <a:buNone/>
            </a:pPr>
            <a:r>
              <a:t/>
            </a:r>
            <a:endParaRPr sz="1100">
              <a:solidFill>
                <a:srgbClr val="188038"/>
              </a:solidFill>
              <a:latin typeface="Roboto Mono"/>
              <a:ea typeface="Roboto Mono"/>
              <a:cs typeface="Roboto Mono"/>
              <a:sym typeface="Roboto Mono"/>
            </a:endParaRPr>
          </a:p>
        </p:txBody>
      </p:sp>
      <p:grpSp>
        <p:nvGrpSpPr>
          <p:cNvPr id="711" name="Google Shape;711;p46"/>
          <p:cNvGrpSpPr/>
          <p:nvPr/>
        </p:nvGrpSpPr>
        <p:grpSpPr>
          <a:xfrm>
            <a:off x="6183260" y="723459"/>
            <a:ext cx="1116569" cy="1773577"/>
            <a:chOff x="3591925" y="3061800"/>
            <a:chExt cx="1365500" cy="1759850"/>
          </a:xfrm>
        </p:grpSpPr>
        <p:sp>
          <p:nvSpPr>
            <p:cNvPr id="712" name="Google Shape;712;p46"/>
            <p:cNvSpPr/>
            <p:nvPr/>
          </p:nvSpPr>
          <p:spPr>
            <a:xfrm>
              <a:off x="3999475" y="3083775"/>
              <a:ext cx="106600" cy="83500"/>
            </a:xfrm>
            <a:custGeom>
              <a:rect b="b" l="l" r="r" t="t"/>
              <a:pathLst>
                <a:path extrusionOk="0" h="3340" w="4264">
                  <a:moveTo>
                    <a:pt x="1" y="0"/>
                  </a:moveTo>
                  <a:lnTo>
                    <a:pt x="1" y="3340"/>
                  </a:lnTo>
                  <a:lnTo>
                    <a:pt x="4263" y="3340"/>
                  </a:lnTo>
                  <a:lnTo>
                    <a:pt x="4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6"/>
            <p:cNvSpPr/>
            <p:nvPr/>
          </p:nvSpPr>
          <p:spPr>
            <a:xfrm>
              <a:off x="3994000" y="3061800"/>
              <a:ext cx="118650" cy="86800"/>
            </a:xfrm>
            <a:custGeom>
              <a:rect b="b" l="l" r="r" t="t"/>
              <a:pathLst>
                <a:path extrusionOk="0" h="3472" w="4746">
                  <a:moveTo>
                    <a:pt x="2373" y="528"/>
                  </a:moveTo>
                  <a:lnTo>
                    <a:pt x="2768" y="572"/>
                  </a:lnTo>
                  <a:lnTo>
                    <a:pt x="3164" y="616"/>
                  </a:lnTo>
                  <a:lnTo>
                    <a:pt x="3515" y="704"/>
                  </a:lnTo>
                  <a:lnTo>
                    <a:pt x="3911" y="835"/>
                  </a:lnTo>
                  <a:lnTo>
                    <a:pt x="3515" y="923"/>
                  </a:lnTo>
                  <a:lnTo>
                    <a:pt x="3120" y="1011"/>
                  </a:lnTo>
                  <a:lnTo>
                    <a:pt x="2768" y="1055"/>
                  </a:lnTo>
                  <a:lnTo>
                    <a:pt x="2373" y="1055"/>
                  </a:lnTo>
                  <a:lnTo>
                    <a:pt x="1978" y="1011"/>
                  </a:lnTo>
                  <a:lnTo>
                    <a:pt x="1582" y="967"/>
                  </a:lnTo>
                  <a:lnTo>
                    <a:pt x="1187" y="879"/>
                  </a:lnTo>
                  <a:lnTo>
                    <a:pt x="835" y="748"/>
                  </a:lnTo>
                  <a:lnTo>
                    <a:pt x="1187" y="616"/>
                  </a:lnTo>
                  <a:lnTo>
                    <a:pt x="1582" y="572"/>
                  </a:lnTo>
                  <a:lnTo>
                    <a:pt x="1978" y="528"/>
                  </a:lnTo>
                  <a:close/>
                  <a:moveTo>
                    <a:pt x="2373" y="1"/>
                  </a:moveTo>
                  <a:lnTo>
                    <a:pt x="1846" y="44"/>
                  </a:lnTo>
                  <a:lnTo>
                    <a:pt x="1274" y="88"/>
                  </a:lnTo>
                  <a:lnTo>
                    <a:pt x="747" y="220"/>
                  </a:lnTo>
                  <a:lnTo>
                    <a:pt x="220" y="396"/>
                  </a:lnTo>
                  <a:lnTo>
                    <a:pt x="88" y="484"/>
                  </a:lnTo>
                  <a:lnTo>
                    <a:pt x="44" y="616"/>
                  </a:lnTo>
                  <a:lnTo>
                    <a:pt x="44" y="660"/>
                  </a:lnTo>
                  <a:lnTo>
                    <a:pt x="0" y="748"/>
                  </a:lnTo>
                  <a:lnTo>
                    <a:pt x="0" y="835"/>
                  </a:lnTo>
                  <a:lnTo>
                    <a:pt x="0" y="2989"/>
                  </a:lnTo>
                  <a:lnTo>
                    <a:pt x="44" y="3076"/>
                  </a:lnTo>
                  <a:lnTo>
                    <a:pt x="88" y="3164"/>
                  </a:lnTo>
                  <a:lnTo>
                    <a:pt x="176" y="3208"/>
                  </a:lnTo>
                  <a:lnTo>
                    <a:pt x="264" y="3252"/>
                  </a:lnTo>
                  <a:lnTo>
                    <a:pt x="352" y="3252"/>
                  </a:lnTo>
                  <a:lnTo>
                    <a:pt x="440" y="3164"/>
                  </a:lnTo>
                  <a:lnTo>
                    <a:pt x="484" y="3120"/>
                  </a:lnTo>
                  <a:lnTo>
                    <a:pt x="527" y="2989"/>
                  </a:lnTo>
                  <a:lnTo>
                    <a:pt x="571" y="1187"/>
                  </a:lnTo>
                  <a:lnTo>
                    <a:pt x="1011" y="1319"/>
                  </a:lnTo>
                  <a:lnTo>
                    <a:pt x="1450" y="1451"/>
                  </a:lnTo>
                  <a:lnTo>
                    <a:pt x="1934" y="1538"/>
                  </a:lnTo>
                  <a:lnTo>
                    <a:pt x="2856" y="1538"/>
                  </a:lnTo>
                  <a:lnTo>
                    <a:pt x="3296" y="1495"/>
                  </a:lnTo>
                  <a:lnTo>
                    <a:pt x="3779" y="1407"/>
                  </a:lnTo>
                  <a:lnTo>
                    <a:pt x="4219" y="1275"/>
                  </a:lnTo>
                  <a:lnTo>
                    <a:pt x="4175" y="3208"/>
                  </a:lnTo>
                  <a:lnTo>
                    <a:pt x="4219" y="3296"/>
                  </a:lnTo>
                  <a:lnTo>
                    <a:pt x="4262" y="3384"/>
                  </a:lnTo>
                  <a:lnTo>
                    <a:pt x="4350" y="3428"/>
                  </a:lnTo>
                  <a:lnTo>
                    <a:pt x="4438" y="3472"/>
                  </a:lnTo>
                  <a:lnTo>
                    <a:pt x="4526" y="3428"/>
                  </a:lnTo>
                  <a:lnTo>
                    <a:pt x="4614" y="3384"/>
                  </a:lnTo>
                  <a:lnTo>
                    <a:pt x="4658" y="3296"/>
                  </a:lnTo>
                  <a:lnTo>
                    <a:pt x="4702" y="3208"/>
                  </a:lnTo>
                  <a:lnTo>
                    <a:pt x="4746" y="879"/>
                  </a:lnTo>
                  <a:lnTo>
                    <a:pt x="4702" y="791"/>
                  </a:lnTo>
                  <a:lnTo>
                    <a:pt x="4658" y="704"/>
                  </a:lnTo>
                  <a:lnTo>
                    <a:pt x="4614" y="616"/>
                  </a:lnTo>
                  <a:lnTo>
                    <a:pt x="4526" y="572"/>
                  </a:lnTo>
                  <a:lnTo>
                    <a:pt x="3999" y="352"/>
                  </a:lnTo>
                  <a:lnTo>
                    <a:pt x="3472" y="176"/>
                  </a:lnTo>
                  <a:lnTo>
                    <a:pt x="2944" y="88"/>
                  </a:lnTo>
                  <a:lnTo>
                    <a:pt x="23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6"/>
            <p:cNvSpPr/>
            <p:nvPr/>
          </p:nvSpPr>
          <p:spPr>
            <a:xfrm>
              <a:off x="3673225" y="3138700"/>
              <a:ext cx="761300" cy="1676375"/>
            </a:xfrm>
            <a:custGeom>
              <a:rect b="b" l="l" r="r" t="t"/>
              <a:pathLst>
                <a:path extrusionOk="0" h="67055" w="30452">
                  <a:moveTo>
                    <a:pt x="12260" y="0"/>
                  </a:moveTo>
                  <a:lnTo>
                    <a:pt x="12260" y="132"/>
                  </a:lnTo>
                  <a:lnTo>
                    <a:pt x="12260" y="2593"/>
                  </a:lnTo>
                  <a:lnTo>
                    <a:pt x="12216" y="3691"/>
                  </a:lnTo>
                  <a:lnTo>
                    <a:pt x="12128" y="4746"/>
                  </a:lnTo>
                  <a:lnTo>
                    <a:pt x="11952" y="5713"/>
                  </a:lnTo>
                  <a:lnTo>
                    <a:pt x="11821" y="6152"/>
                  </a:lnTo>
                  <a:lnTo>
                    <a:pt x="11689" y="6592"/>
                  </a:lnTo>
                  <a:lnTo>
                    <a:pt x="11557" y="7031"/>
                  </a:lnTo>
                  <a:lnTo>
                    <a:pt x="11381" y="7426"/>
                  </a:lnTo>
                  <a:lnTo>
                    <a:pt x="11161" y="7822"/>
                  </a:lnTo>
                  <a:lnTo>
                    <a:pt x="10898" y="8173"/>
                  </a:lnTo>
                  <a:lnTo>
                    <a:pt x="10458" y="8789"/>
                  </a:lnTo>
                  <a:lnTo>
                    <a:pt x="9931" y="9316"/>
                  </a:lnTo>
                  <a:lnTo>
                    <a:pt x="9404" y="9843"/>
                  </a:lnTo>
                  <a:lnTo>
                    <a:pt x="8833" y="10370"/>
                  </a:lnTo>
                  <a:lnTo>
                    <a:pt x="7646" y="11293"/>
                  </a:lnTo>
                  <a:lnTo>
                    <a:pt x="6416" y="12216"/>
                  </a:lnTo>
                  <a:lnTo>
                    <a:pt x="5185" y="13139"/>
                  </a:lnTo>
                  <a:lnTo>
                    <a:pt x="4570" y="13622"/>
                  </a:lnTo>
                  <a:lnTo>
                    <a:pt x="3999" y="14105"/>
                  </a:lnTo>
                  <a:lnTo>
                    <a:pt x="3472" y="14633"/>
                  </a:lnTo>
                  <a:lnTo>
                    <a:pt x="2944" y="15160"/>
                  </a:lnTo>
                  <a:lnTo>
                    <a:pt x="2461" y="15775"/>
                  </a:lnTo>
                  <a:lnTo>
                    <a:pt x="2022" y="16390"/>
                  </a:lnTo>
                  <a:lnTo>
                    <a:pt x="1714" y="16918"/>
                  </a:lnTo>
                  <a:lnTo>
                    <a:pt x="1450" y="17445"/>
                  </a:lnTo>
                  <a:lnTo>
                    <a:pt x="1231" y="18016"/>
                  </a:lnTo>
                  <a:lnTo>
                    <a:pt x="1011" y="18544"/>
                  </a:lnTo>
                  <a:lnTo>
                    <a:pt x="835" y="19159"/>
                  </a:lnTo>
                  <a:lnTo>
                    <a:pt x="703" y="19730"/>
                  </a:lnTo>
                  <a:lnTo>
                    <a:pt x="440" y="20916"/>
                  </a:lnTo>
                  <a:lnTo>
                    <a:pt x="308" y="22147"/>
                  </a:lnTo>
                  <a:lnTo>
                    <a:pt x="220" y="23421"/>
                  </a:lnTo>
                  <a:lnTo>
                    <a:pt x="220" y="24651"/>
                  </a:lnTo>
                  <a:lnTo>
                    <a:pt x="176" y="25882"/>
                  </a:lnTo>
                  <a:lnTo>
                    <a:pt x="0" y="62572"/>
                  </a:lnTo>
                  <a:lnTo>
                    <a:pt x="835" y="63100"/>
                  </a:lnTo>
                  <a:lnTo>
                    <a:pt x="1714" y="63627"/>
                  </a:lnTo>
                  <a:lnTo>
                    <a:pt x="2593" y="64066"/>
                  </a:lnTo>
                  <a:lnTo>
                    <a:pt x="3516" y="64506"/>
                  </a:lnTo>
                  <a:lnTo>
                    <a:pt x="4438" y="64901"/>
                  </a:lnTo>
                  <a:lnTo>
                    <a:pt x="5361" y="65253"/>
                  </a:lnTo>
                  <a:lnTo>
                    <a:pt x="6328" y="65604"/>
                  </a:lnTo>
                  <a:lnTo>
                    <a:pt x="7251" y="65868"/>
                  </a:lnTo>
                  <a:lnTo>
                    <a:pt x="8217" y="66132"/>
                  </a:lnTo>
                  <a:lnTo>
                    <a:pt x="9228" y="66395"/>
                  </a:lnTo>
                  <a:lnTo>
                    <a:pt x="10195" y="66571"/>
                  </a:lnTo>
                  <a:lnTo>
                    <a:pt x="11161" y="66747"/>
                  </a:lnTo>
                  <a:lnTo>
                    <a:pt x="12172" y="66879"/>
                  </a:lnTo>
                  <a:lnTo>
                    <a:pt x="13183" y="66966"/>
                  </a:lnTo>
                  <a:lnTo>
                    <a:pt x="14193" y="67010"/>
                  </a:lnTo>
                  <a:lnTo>
                    <a:pt x="15204" y="67054"/>
                  </a:lnTo>
                  <a:lnTo>
                    <a:pt x="16171" y="67010"/>
                  </a:lnTo>
                  <a:lnTo>
                    <a:pt x="17181" y="66966"/>
                  </a:lnTo>
                  <a:lnTo>
                    <a:pt x="18192" y="66879"/>
                  </a:lnTo>
                  <a:lnTo>
                    <a:pt x="19203" y="66747"/>
                  </a:lnTo>
                  <a:lnTo>
                    <a:pt x="20169" y="66615"/>
                  </a:lnTo>
                  <a:lnTo>
                    <a:pt x="21180" y="66395"/>
                  </a:lnTo>
                  <a:lnTo>
                    <a:pt x="22147" y="66176"/>
                  </a:lnTo>
                  <a:lnTo>
                    <a:pt x="23113" y="65912"/>
                  </a:lnTo>
                  <a:lnTo>
                    <a:pt x="24080" y="65604"/>
                  </a:lnTo>
                  <a:lnTo>
                    <a:pt x="25003" y="65297"/>
                  </a:lnTo>
                  <a:lnTo>
                    <a:pt x="25970" y="64945"/>
                  </a:lnTo>
                  <a:lnTo>
                    <a:pt x="26892" y="64550"/>
                  </a:lnTo>
                  <a:lnTo>
                    <a:pt x="27771" y="64110"/>
                  </a:lnTo>
                  <a:lnTo>
                    <a:pt x="28694" y="63671"/>
                  </a:lnTo>
                  <a:lnTo>
                    <a:pt x="29573" y="63188"/>
                  </a:lnTo>
                  <a:lnTo>
                    <a:pt x="30408" y="62660"/>
                  </a:lnTo>
                  <a:lnTo>
                    <a:pt x="30452" y="62572"/>
                  </a:lnTo>
                  <a:lnTo>
                    <a:pt x="30276" y="25882"/>
                  </a:lnTo>
                  <a:lnTo>
                    <a:pt x="30276" y="24651"/>
                  </a:lnTo>
                  <a:lnTo>
                    <a:pt x="30232" y="23421"/>
                  </a:lnTo>
                  <a:lnTo>
                    <a:pt x="30144" y="22147"/>
                  </a:lnTo>
                  <a:lnTo>
                    <a:pt x="30012" y="20916"/>
                  </a:lnTo>
                  <a:lnTo>
                    <a:pt x="29792" y="19730"/>
                  </a:lnTo>
                  <a:lnTo>
                    <a:pt x="29617" y="19159"/>
                  </a:lnTo>
                  <a:lnTo>
                    <a:pt x="29441" y="18544"/>
                  </a:lnTo>
                  <a:lnTo>
                    <a:pt x="29265" y="18016"/>
                  </a:lnTo>
                  <a:lnTo>
                    <a:pt x="29002" y="17445"/>
                  </a:lnTo>
                  <a:lnTo>
                    <a:pt x="28738" y="16918"/>
                  </a:lnTo>
                  <a:lnTo>
                    <a:pt x="28430" y="16390"/>
                  </a:lnTo>
                  <a:lnTo>
                    <a:pt x="27991" y="15775"/>
                  </a:lnTo>
                  <a:lnTo>
                    <a:pt x="27508" y="15160"/>
                  </a:lnTo>
                  <a:lnTo>
                    <a:pt x="26980" y="14633"/>
                  </a:lnTo>
                  <a:lnTo>
                    <a:pt x="26453" y="14105"/>
                  </a:lnTo>
                  <a:lnTo>
                    <a:pt x="25882" y="13622"/>
                  </a:lnTo>
                  <a:lnTo>
                    <a:pt x="25267" y="13139"/>
                  </a:lnTo>
                  <a:lnTo>
                    <a:pt x="24080" y="12216"/>
                  </a:lnTo>
                  <a:lnTo>
                    <a:pt x="22850" y="11293"/>
                  </a:lnTo>
                  <a:lnTo>
                    <a:pt x="21619" y="10370"/>
                  </a:lnTo>
                  <a:lnTo>
                    <a:pt x="21048" y="9843"/>
                  </a:lnTo>
                  <a:lnTo>
                    <a:pt x="20521" y="9316"/>
                  </a:lnTo>
                  <a:lnTo>
                    <a:pt x="20038" y="8789"/>
                  </a:lnTo>
                  <a:lnTo>
                    <a:pt x="19554" y="8173"/>
                  </a:lnTo>
                  <a:lnTo>
                    <a:pt x="19291" y="7822"/>
                  </a:lnTo>
                  <a:lnTo>
                    <a:pt x="19115" y="7426"/>
                  </a:lnTo>
                  <a:lnTo>
                    <a:pt x="18895" y="7031"/>
                  </a:lnTo>
                  <a:lnTo>
                    <a:pt x="18763" y="6592"/>
                  </a:lnTo>
                  <a:lnTo>
                    <a:pt x="18631" y="6152"/>
                  </a:lnTo>
                  <a:lnTo>
                    <a:pt x="18500" y="5713"/>
                  </a:lnTo>
                  <a:lnTo>
                    <a:pt x="18368" y="4746"/>
                  </a:lnTo>
                  <a:lnTo>
                    <a:pt x="18236" y="3691"/>
                  </a:lnTo>
                  <a:lnTo>
                    <a:pt x="18192" y="2593"/>
                  </a:lnTo>
                  <a:lnTo>
                    <a:pt x="18192" y="132"/>
                  </a:lnTo>
                  <a:lnTo>
                    <a:pt x="17489" y="352"/>
                  </a:lnTo>
                  <a:lnTo>
                    <a:pt x="16742" y="484"/>
                  </a:lnTo>
                  <a:lnTo>
                    <a:pt x="15951" y="572"/>
                  </a:lnTo>
                  <a:lnTo>
                    <a:pt x="15204" y="572"/>
                  </a:lnTo>
                  <a:lnTo>
                    <a:pt x="14457" y="528"/>
                  </a:lnTo>
                  <a:lnTo>
                    <a:pt x="13710" y="440"/>
                  </a:lnTo>
                  <a:lnTo>
                    <a:pt x="12963" y="264"/>
                  </a:lnTo>
                  <a:lnTo>
                    <a:pt x="122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6"/>
            <p:cNvSpPr/>
            <p:nvPr/>
          </p:nvSpPr>
          <p:spPr>
            <a:xfrm>
              <a:off x="3673225" y="3138700"/>
              <a:ext cx="761300" cy="1676375"/>
            </a:xfrm>
            <a:custGeom>
              <a:rect b="b" l="l" r="r" t="t"/>
              <a:pathLst>
                <a:path extrusionOk="0" fill="none" h="67055" w="30452">
                  <a:moveTo>
                    <a:pt x="12260" y="0"/>
                  </a:moveTo>
                  <a:lnTo>
                    <a:pt x="12260" y="0"/>
                  </a:lnTo>
                  <a:lnTo>
                    <a:pt x="12963" y="264"/>
                  </a:lnTo>
                  <a:lnTo>
                    <a:pt x="13710" y="440"/>
                  </a:lnTo>
                  <a:lnTo>
                    <a:pt x="14457" y="528"/>
                  </a:lnTo>
                  <a:lnTo>
                    <a:pt x="15204" y="572"/>
                  </a:lnTo>
                  <a:lnTo>
                    <a:pt x="15951" y="572"/>
                  </a:lnTo>
                  <a:lnTo>
                    <a:pt x="16742" y="484"/>
                  </a:lnTo>
                  <a:lnTo>
                    <a:pt x="17489" y="352"/>
                  </a:lnTo>
                  <a:lnTo>
                    <a:pt x="18192" y="132"/>
                  </a:lnTo>
                  <a:lnTo>
                    <a:pt x="18192" y="132"/>
                  </a:lnTo>
                  <a:lnTo>
                    <a:pt x="18192" y="132"/>
                  </a:lnTo>
                  <a:lnTo>
                    <a:pt x="18192" y="2593"/>
                  </a:lnTo>
                  <a:lnTo>
                    <a:pt x="18236" y="3691"/>
                  </a:lnTo>
                  <a:lnTo>
                    <a:pt x="18368" y="4746"/>
                  </a:lnTo>
                  <a:lnTo>
                    <a:pt x="18500" y="5713"/>
                  </a:lnTo>
                  <a:lnTo>
                    <a:pt x="18631" y="6152"/>
                  </a:lnTo>
                  <a:lnTo>
                    <a:pt x="18763" y="6592"/>
                  </a:lnTo>
                  <a:lnTo>
                    <a:pt x="18895" y="7031"/>
                  </a:lnTo>
                  <a:lnTo>
                    <a:pt x="19115" y="7426"/>
                  </a:lnTo>
                  <a:lnTo>
                    <a:pt x="19291" y="7822"/>
                  </a:lnTo>
                  <a:lnTo>
                    <a:pt x="19554" y="8173"/>
                  </a:lnTo>
                  <a:lnTo>
                    <a:pt x="19554" y="8173"/>
                  </a:lnTo>
                  <a:lnTo>
                    <a:pt x="20038" y="8789"/>
                  </a:lnTo>
                  <a:lnTo>
                    <a:pt x="20521" y="9316"/>
                  </a:lnTo>
                  <a:lnTo>
                    <a:pt x="21048" y="9843"/>
                  </a:lnTo>
                  <a:lnTo>
                    <a:pt x="21619" y="10370"/>
                  </a:lnTo>
                  <a:lnTo>
                    <a:pt x="22850" y="11293"/>
                  </a:lnTo>
                  <a:lnTo>
                    <a:pt x="24080" y="12216"/>
                  </a:lnTo>
                  <a:lnTo>
                    <a:pt x="25267" y="13139"/>
                  </a:lnTo>
                  <a:lnTo>
                    <a:pt x="25882" y="13622"/>
                  </a:lnTo>
                  <a:lnTo>
                    <a:pt x="26453" y="14105"/>
                  </a:lnTo>
                  <a:lnTo>
                    <a:pt x="26980" y="14633"/>
                  </a:lnTo>
                  <a:lnTo>
                    <a:pt x="27508" y="15160"/>
                  </a:lnTo>
                  <a:lnTo>
                    <a:pt x="27991" y="15775"/>
                  </a:lnTo>
                  <a:lnTo>
                    <a:pt x="28430" y="16390"/>
                  </a:lnTo>
                  <a:lnTo>
                    <a:pt x="28430" y="16390"/>
                  </a:lnTo>
                  <a:lnTo>
                    <a:pt x="28738" y="16918"/>
                  </a:lnTo>
                  <a:lnTo>
                    <a:pt x="29002" y="17445"/>
                  </a:lnTo>
                  <a:lnTo>
                    <a:pt x="29265" y="18016"/>
                  </a:lnTo>
                  <a:lnTo>
                    <a:pt x="29441" y="18544"/>
                  </a:lnTo>
                  <a:lnTo>
                    <a:pt x="29617" y="19159"/>
                  </a:lnTo>
                  <a:lnTo>
                    <a:pt x="29792" y="19730"/>
                  </a:lnTo>
                  <a:lnTo>
                    <a:pt x="30012" y="20916"/>
                  </a:lnTo>
                  <a:lnTo>
                    <a:pt x="30144" y="22147"/>
                  </a:lnTo>
                  <a:lnTo>
                    <a:pt x="30232" y="23421"/>
                  </a:lnTo>
                  <a:lnTo>
                    <a:pt x="30276" y="24651"/>
                  </a:lnTo>
                  <a:lnTo>
                    <a:pt x="30276" y="25882"/>
                  </a:lnTo>
                  <a:lnTo>
                    <a:pt x="30276" y="25882"/>
                  </a:lnTo>
                  <a:lnTo>
                    <a:pt x="30452" y="62572"/>
                  </a:lnTo>
                  <a:lnTo>
                    <a:pt x="30408" y="62660"/>
                  </a:lnTo>
                  <a:lnTo>
                    <a:pt x="30408" y="62660"/>
                  </a:lnTo>
                  <a:lnTo>
                    <a:pt x="29573" y="63188"/>
                  </a:lnTo>
                  <a:lnTo>
                    <a:pt x="28694" y="63671"/>
                  </a:lnTo>
                  <a:lnTo>
                    <a:pt x="27771" y="64110"/>
                  </a:lnTo>
                  <a:lnTo>
                    <a:pt x="26892" y="64550"/>
                  </a:lnTo>
                  <a:lnTo>
                    <a:pt x="25970" y="64945"/>
                  </a:lnTo>
                  <a:lnTo>
                    <a:pt x="25003" y="65297"/>
                  </a:lnTo>
                  <a:lnTo>
                    <a:pt x="24080" y="65604"/>
                  </a:lnTo>
                  <a:lnTo>
                    <a:pt x="23113" y="65912"/>
                  </a:lnTo>
                  <a:lnTo>
                    <a:pt x="22147" y="66176"/>
                  </a:lnTo>
                  <a:lnTo>
                    <a:pt x="21180" y="66395"/>
                  </a:lnTo>
                  <a:lnTo>
                    <a:pt x="20169" y="66615"/>
                  </a:lnTo>
                  <a:lnTo>
                    <a:pt x="19203" y="66747"/>
                  </a:lnTo>
                  <a:lnTo>
                    <a:pt x="18192" y="66879"/>
                  </a:lnTo>
                  <a:lnTo>
                    <a:pt x="17181" y="66966"/>
                  </a:lnTo>
                  <a:lnTo>
                    <a:pt x="16171" y="67010"/>
                  </a:lnTo>
                  <a:lnTo>
                    <a:pt x="15204" y="67054"/>
                  </a:lnTo>
                  <a:lnTo>
                    <a:pt x="15204" y="67054"/>
                  </a:lnTo>
                  <a:lnTo>
                    <a:pt x="14193" y="67010"/>
                  </a:lnTo>
                  <a:lnTo>
                    <a:pt x="13183" y="66966"/>
                  </a:lnTo>
                  <a:lnTo>
                    <a:pt x="12172" y="66879"/>
                  </a:lnTo>
                  <a:lnTo>
                    <a:pt x="11161" y="66747"/>
                  </a:lnTo>
                  <a:lnTo>
                    <a:pt x="10195" y="66571"/>
                  </a:lnTo>
                  <a:lnTo>
                    <a:pt x="9228" y="66395"/>
                  </a:lnTo>
                  <a:lnTo>
                    <a:pt x="8217" y="66132"/>
                  </a:lnTo>
                  <a:lnTo>
                    <a:pt x="7251" y="65868"/>
                  </a:lnTo>
                  <a:lnTo>
                    <a:pt x="6328" y="65604"/>
                  </a:lnTo>
                  <a:lnTo>
                    <a:pt x="5361" y="65253"/>
                  </a:lnTo>
                  <a:lnTo>
                    <a:pt x="4438" y="64901"/>
                  </a:lnTo>
                  <a:lnTo>
                    <a:pt x="3516" y="64506"/>
                  </a:lnTo>
                  <a:lnTo>
                    <a:pt x="2593" y="64066"/>
                  </a:lnTo>
                  <a:lnTo>
                    <a:pt x="1714" y="63627"/>
                  </a:lnTo>
                  <a:lnTo>
                    <a:pt x="835" y="63100"/>
                  </a:lnTo>
                  <a:lnTo>
                    <a:pt x="0" y="62572"/>
                  </a:lnTo>
                  <a:lnTo>
                    <a:pt x="0" y="62572"/>
                  </a:lnTo>
                  <a:lnTo>
                    <a:pt x="0" y="62572"/>
                  </a:lnTo>
                  <a:lnTo>
                    <a:pt x="176" y="25882"/>
                  </a:lnTo>
                  <a:lnTo>
                    <a:pt x="176" y="25882"/>
                  </a:lnTo>
                  <a:lnTo>
                    <a:pt x="220" y="24651"/>
                  </a:lnTo>
                  <a:lnTo>
                    <a:pt x="220" y="23421"/>
                  </a:lnTo>
                  <a:lnTo>
                    <a:pt x="308" y="22147"/>
                  </a:lnTo>
                  <a:lnTo>
                    <a:pt x="440" y="20916"/>
                  </a:lnTo>
                  <a:lnTo>
                    <a:pt x="703" y="19730"/>
                  </a:lnTo>
                  <a:lnTo>
                    <a:pt x="835" y="19159"/>
                  </a:lnTo>
                  <a:lnTo>
                    <a:pt x="1011" y="18544"/>
                  </a:lnTo>
                  <a:lnTo>
                    <a:pt x="1231" y="18016"/>
                  </a:lnTo>
                  <a:lnTo>
                    <a:pt x="1450" y="17445"/>
                  </a:lnTo>
                  <a:lnTo>
                    <a:pt x="1714" y="16918"/>
                  </a:lnTo>
                  <a:lnTo>
                    <a:pt x="2022" y="16390"/>
                  </a:lnTo>
                  <a:lnTo>
                    <a:pt x="2022" y="16390"/>
                  </a:lnTo>
                  <a:lnTo>
                    <a:pt x="2461" y="15775"/>
                  </a:lnTo>
                  <a:lnTo>
                    <a:pt x="2944" y="15160"/>
                  </a:lnTo>
                  <a:lnTo>
                    <a:pt x="3472" y="14633"/>
                  </a:lnTo>
                  <a:lnTo>
                    <a:pt x="3999" y="14105"/>
                  </a:lnTo>
                  <a:lnTo>
                    <a:pt x="4570" y="13622"/>
                  </a:lnTo>
                  <a:lnTo>
                    <a:pt x="5185" y="13139"/>
                  </a:lnTo>
                  <a:lnTo>
                    <a:pt x="6416" y="12216"/>
                  </a:lnTo>
                  <a:lnTo>
                    <a:pt x="7646" y="11293"/>
                  </a:lnTo>
                  <a:lnTo>
                    <a:pt x="8833" y="10370"/>
                  </a:lnTo>
                  <a:lnTo>
                    <a:pt x="9404" y="9843"/>
                  </a:lnTo>
                  <a:lnTo>
                    <a:pt x="9931" y="9316"/>
                  </a:lnTo>
                  <a:lnTo>
                    <a:pt x="10458" y="8789"/>
                  </a:lnTo>
                  <a:lnTo>
                    <a:pt x="10898" y="8173"/>
                  </a:lnTo>
                  <a:lnTo>
                    <a:pt x="10898" y="8173"/>
                  </a:lnTo>
                  <a:lnTo>
                    <a:pt x="11161" y="7822"/>
                  </a:lnTo>
                  <a:lnTo>
                    <a:pt x="11381" y="7426"/>
                  </a:lnTo>
                  <a:lnTo>
                    <a:pt x="11557" y="7031"/>
                  </a:lnTo>
                  <a:lnTo>
                    <a:pt x="11689" y="6592"/>
                  </a:lnTo>
                  <a:lnTo>
                    <a:pt x="11821" y="6152"/>
                  </a:lnTo>
                  <a:lnTo>
                    <a:pt x="11952" y="5713"/>
                  </a:lnTo>
                  <a:lnTo>
                    <a:pt x="12128" y="4746"/>
                  </a:lnTo>
                  <a:lnTo>
                    <a:pt x="12216" y="3691"/>
                  </a:lnTo>
                  <a:lnTo>
                    <a:pt x="12260" y="2593"/>
                  </a:lnTo>
                  <a:lnTo>
                    <a:pt x="12260" y="13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a:off x="3678725" y="3138700"/>
              <a:ext cx="320775" cy="622875"/>
            </a:xfrm>
            <a:custGeom>
              <a:rect b="b" l="l" r="r" t="t"/>
              <a:pathLst>
                <a:path extrusionOk="0" h="24915" w="12831">
                  <a:moveTo>
                    <a:pt x="12040" y="0"/>
                  </a:moveTo>
                  <a:lnTo>
                    <a:pt x="12040" y="132"/>
                  </a:lnTo>
                  <a:lnTo>
                    <a:pt x="12040" y="2593"/>
                  </a:lnTo>
                  <a:lnTo>
                    <a:pt x="11996" y="3691"/>
                  </a:lnTo>
                  <a:lnTo>
                    <a:pt x="11908" y="4746"/>
                  </a:lnTo>
                  <a:lnTo>
                    <a:pt x="11732" y="5713"/>
                  </a:lnTo>
                  <a:lnTo>
                    <a:pt x="11601" y="6152"/>
                  </a:lnTo>
                  <a:lnTo>
                    <a:pt x="11469" y="6592"/>
                  </a:lnTo>
                  <a:lnTo>
                    <a:pt x="11337" y="7031"/>
                  </a:lnTo>
                  <a:lnTo>
                    <a:pt x="11161" y="7426"/>
                  </a:lnTo>
                  <a:lnTo>
                    <a:pt x="10941" y="7822"/>
                  </a:lnTo>
                  <a:lnTo>
                    <a:pt x="10678" y="8173"/>
                  </a:lnTo>
                  <a:lnTo>
                    <a:pt x="10238" y="8789"/>
                  </a:lnTo>
                  <a:lnTo>
                    <a:pt x="9711" y="9316"/>
                  </a:lnTo>
                  <a:lnTo>
                    <a:pt x="9184" y="9843"/>
                  </a:lnTo>
                  <a:lnTo>
                    <a:pt x="8613" y="10370"/>
                  </a:lnTo>
                  <a:lnTo>
                    <a:pt x="7426" y="11293"/>
                  </a:lnTo>
                  <a:lnTo>
                    <a:pt x="6196" y="12216"/>
                  </a:lnTo>
                  <a:lnTo>
                    <a:pt x="4965" y="13139"/>
                  </a:lnTo>
                  <a:lnTo>
                    <a:pt x="4350" y="13622"/>
                  </a:lnTo>
                  <a:lnTo>
                    <a:pt x="3779" y="14105"/>
                  </a:lnTo>
                  <a:lnTo>
                    <a:pt x="3252" y="14633"/>
                  </a:lnTo>
                  <a:lnTo>
                    <a:pt x="2724" y="15160"/>
                  </a:lnTo>
                  <a:lnTo>
                    <a:pt x="2241" y="15775"/>
                  </a:lnTo>
                  <a:lnTo>
                    <a:pt x="1802" y="16390"/>
                  </a:lnTo>
                  <a:lnTo>
                    <a:pt x="1538" y="16830"/>
                  </a:lnTo>
                  <a:lnTo>
                    <a:pt x="1274" y="17357"/>
                  </a:lnTo>
                  <a:lnTo>
                    <a:pt x="1055" y="17840"/>
                  </a:lnTo>
                  <a:lnTo>
                    <a:pt x="879" y="18324"/>
                  </a:lnTo>
                  <a:lnTo>
                    <a:pt x="527" y="19378"/>
                  </a:lnTo>
                  <a:lnTo>
                    <a:pt x="308" y="20477"/>
                  </a:lnTo>
                  <a:lnTo>
                    <a:pt x="176" y="21575"/>
                  </a:lnTo>
                  <a:lnTo>
                    <a:pt x="44" y="22674"/>
                  </a:lnTo>
                  <a:lnTo>
                    <a:pt x="0" y="23816"/>
                  </a:lnTo>
                  <a:lnTo>
                    <a:pt x="0" y="24915"/>
                  </a:lnTo>
                  <a:lnTo>
                    <a:pt x="220" y="24871"/>
                  </a:lnTo>
                  <a:lnTo>
                    <a:pt x="439" y="24783"/>
                  </a:lnTo>
                  <a:lnTo>
                    <a:pt x="659" y="24651"/>
                  </a:lnTo>
                  <a:lnTo>
                    <a:pt x="835" y="24476"/>
                  </a:lnTo>
                  <a:lnTo>
                    <a:pt x="1011" y="24300"/>
                  </a:lnTo>
                  <a:lnTo>
                    <a:pt x="1099" y="24080"/>
                  </a:lnTo>
                  <a:lnTo>
                    <a:pt x="1186" y="23860"/>
                  </a:lnTo>
                  <a:lnTo>
                    <a:pt x="1186" y="23641"/>
                  </a:lnTo>
                  <a:lnTo>
                    <a:pt x="1186" y="22806"/>
                  </a:lnTo>
                  <a:lnTo>
                    <a:pt x="1186" y="21971"/>
                  </a:lnTo>
                  <a:lnTo>
                    <a:pt x="1274" y="21180"/>
                  </a:lnTo>
                  <a:lnTo>
                    <a:pt x="1450" y="20389"/>
                  </a:lnTo>
                  <a:lnTo>
                    <a:pt x="1626" y="19642"/>
                  </a:lnTo>
                  <a:lnTo>
                    <a:pt x="1890" y="18895"/>
                  </a:lnTo>
                  <a:lnTo>
                    <a:pt x="2197" y="18148"/>
                  </a:lnTo>
                  <a:lnTo>
                    <a:pt x="2505" y="17445"/>
                  </a:lnTo>
                  <a:lnTo>
                    <a:pt x="2900" y="16786"/>
                  </a:lnTo>
                  <a:lnTo>
                    <a:pt x="3340" y="16127"/>
                  </a:lnTo>
                  <a:lnTo>
                    <a:pt x="3867" y="15512"/>
                  </a:lnTo>
                  <a:lnTo>
                    <a:pt x="4394" y="14940"/>
                  </a:lnTo>
                  <a:lnTo>
                    <a:pt x="4965" y="14369"/>
                  </a:lnTo>
                  <a:lnTo>
                    <a:pt x="5581" y="13842"/>
                  </a:lnTo>
                  <a:lnTo>
                    <a:pt x="6196" y="13358"/>
                  </a:lnTo>
                  <a:lnTo>
                    <a:pt x="6899" y="12919"/>
                  </a:lnTo>
                  <a:lnTo>
                    <a:pt x="7690" y="12436"/>
                  </a:lnTo>
                  <a:lnTo>
                    <a:pt x="8437" y="11952"/>
                  </a:lnTo>
                  <a:lnTo>
                    <a:pt x="9184" y="11425"/>
                  </a:lnTo>
                  <a:lnTo>
                    <a:pt x="9843" y="10898"/>
                  </a:lnTo>
                  <a:lnTo>
                    <a:pt x="10458" y="10283"/>
                  </a:lnTo>
                  <a:lnTo>
                    <a:pt x="11029" y="9623"/>
                  </a:lnTo>
                  <a:lnTo>
                    <a:pt x="11293" y="9272"/>
                  </a:lnTo>
                  <a:lnTo>
                    <a:pt x="11513" y="8876"/>
                  </a:lnTo>
                  <a:lnTo>
                    <a:pt x="11732" y="8481"/>
                  </a:lnTo>
                  <a:lnTo>
                    <a:pt x="11952" y="8042"/>
                  </a:lnTo>
                  <a:lnTo>
                    <a:pt x="12304" y="7119"/>
                  </a:lnTo>
                  <a:lnTo>
                    <a:pt x="12523" y="6196"/>
                  </a:lnTo>
                  <a:lnTo>
                    <a:pt x="12699" y="5229"/>
                  </a:lnTo>
                  <a:lnTo>
                    <a:pt x="12787" y="4263"/>
                  </a:lnTo>
                  <a:lnTo>
                    <a:pt x="12831" y="3296"/>
                  </a:lnTo>
                  <a:lnTo>
                    <a:pt x="12831" y="2329"/>
                  </a:lnTo>
                  <a:lnTo>
                    <a:pt x="12743" y="396"/>
                  </a:lnTo>
                  <a:lnTo>
                    <a:pt x="12743" y="264"/>
                  </a:lnTo>
                  <a:lnTo>
                    <a:pt x="120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a:off x="3673225" y="4453625"/>
              <a:ext cx="25275" cy="262575"/>
            </a:xfrm>
            <a:custGeom>
              <a:rect b="b" l="l" r="r" t="t"/>
              <a:pathLst>
                <a:path extrusionOk="0" h="10503" w="1011">
                  <a:moveTo>
                    <a:pt x="88" y="1"/>
                  </a:moveTo>
                  <a:lnTo>
                    <a:pt x="0" y="9975"/>
                  </a:lnTo>
                  <a:lnTo>
                    <a:pt x="791" y="10503"/>
                  </a:lnTo>
                  <a:lnTo>
                    <a:pt x="1011" y="1275"/>
                  </a:lnTo>
                  <a:lnTo>
                    <a:pt x="1011" y="1055"/>
                  </a:lnTo>
                  <a:lnTo>
                    <a:pt x="967" y="792"/>
                  </a:lnTo>
                  <a:lnTo>
                    <a:pt x="879" y="616"/>
                  </a:lnTo>
                  <a:lnTo>
                    <a:pt x="747" y="440"/>
                  </a:lnTo>
                  <a:lnTo>
                    <a:pt x="615" y="308"/>
                  </a:lnTo>
                  <a:lnTo>
                    <a:pt x="440" y="177"/>
                  </a:lnTo>
                  <a:lnTo>
                    <a:pt x="264" y="89"/>
                  </a:lnTo>
                  <a:lnTo>
                    <a:pt x="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a:off x="3676525" y="3701150"/>
              <a:ext cx="756900" cy="932675"/>
            </a:xfrm>
            <a:custGeom>
              <a:rect b="b" l="l" r="r" t="t"/>
              <a:pathLst>
                <a:path extrusionOk="0" h="37307" w="30276">
                  <a:moveTo>
                    <a:pt x="30056" y="0"/>
                  </a:moveTo>
                  <a:lnTo>
                    <a:pt x="29221" y="396"/>
                  </a:lnTo>
                  <a:lnTo>
                    <a:pt x="28342" y="747"/>
                  </a:lnTo>
                  <a:lnTo>
                    <a:pt x="27463" y="1099"/>
                  </a:lnTo>
                  <a:lnTo>
                    <a:pt x="26585" y="1406"/>
                  </a:lnTo>
                  <a:lnTo>
                    <a:pt x="24739" y="1934"/>
                  </a:lnTo>
                  <a:lnTo>
                    <a:pt x="22894" y="2417"/>
                  </a:lnTo>
                  <a:lnTo>
                    <a:pt x="20960" y="2768"/>
                  </a:lnTo>
                  <a:lnTo>
                    <a:pt x="19027" y="3032"/>
                  </a:lnTo>
                  <a:lnTo>
                    <a:pt x="17093" y="3164"/>
                  </a:lnTo>
                  <a:lnTo>
                    <a:pt x="15116" y="3252"/>
                  </a:lnTo>
                  <a:lnTo>
                    <a:pt x="13139" y="3208"/>
                  </a:lnTo>
                  <a:lnTo>
                    <a:pt x="11205" y="3032"/>
                  </a:lnTo>
                  <a:lnTo>
                    <a:pt x="9272" y="2812"/>
                  </a:lnTo>
                  <a:lnTo>
                    <a:pt x="7338" y="2461"/>
                  </a:lnTo>
                  <a:lnTo>
                    <a:pt x="5493" y="1978"/>
                  </a:lnTo>
                  <a:lnTo>
                    <a:pt x="3691" y="1450"/>
                  </a:lnTo>
                  <a:lnTo>
                    <a:pt x="2812" y="1143"/>
                  </a:lnTo>
                  <a:lnTo>
                    <a:pt x="1934" y="835"/>
                  </a:lnTo>
                  <a:lnTo>
                    <a:pt x="1055" y="484"/>
                  </a:lnTo>
                  <a:lnTo>
                    <a:pt x="220" y="88"/>
                  </a:lnTo>
                  <a:lnTo>
                    <a:pt x="0" y="32824"/>
                  </a:lnTo>
                  <a:lnTo>
                    <a:pt x="879" y="33351"/>
                  </a:lnTo>
                  <a:lnTo>
                    <a:pt x="1714" y="33835"/>
                  </a:lnTo>
                  <a:lnTo>
                    <a:pt x="2593" y="34318"/>
                  </a:lnTo>
                  <a:lnTo>
                    <a:pt x="3515" y="34758"/>
                  </a:lnTo>
                  <a:lnTo>
                    <a:pt x="4438" y="35153"/>
                  </a:lnTo>
                  <a:lnTo>
                    <a:pt x="5361" y="35505"/>
                  </a:lnTo>
                  <a:lnTo>
                    <a:pt x="6284" y="35856"/>
                  </a:lnTo>
                  <a:lnTo>
                    <a:pt x="7250" y="36120"/>
                  </a:lnTo>
                  <a:lnTo>
                    <a:pt x="8217" y="36383"/>
                  </a:lnTo>
                  <a:lnTo>
                    <a:pt x="9184" y="36647"/>
                  </a:lnTo>
                  <a:lnTo>
                    <a:pt x="10151" y="36823"/>
                  </a:lnTo>
                  <a:lnTo>
                    <a:pt x="11161" y="36999"/>
                  </a:lnTo>
                  <a:lnTo>
                    <a:pt x="12128" y="37130"/>
                  </a:lnTo>
                  <a:lnTo>
                    <a:pt x="13139" y="37218"/>
                  </a:lnTo>
                  <a:lnTo>
                    <a:pt x="14149" y="37262"/>
                  </a:lnTo>
                  <a:lnTo>
                    <a:pt x="15116" y="37306"/>
                  </a:lnTo>
                  <a:lnTo>
                    <a:pt x="16127" y="37262"/>
                  </a:lnTo>
                  <a:lnTo>
                    <a:pt x="17137" y="37218"/>
                  </a:lnTo>
                  <a:lnTo>
                    <a:pt x="18104" y="37130"/>
                  </a:lnTo>
                  <a:lnTo>
                    <a:pt x="19115" y="36999"/>
                  </a:lnTo>
                  <a:lnTo>
                    <a:pt x="20081" y="36867"/>
                  </a:lnTo>
                  <a:lnTo>
                    <a:pt x="21092" y="36647"/>
                  </a:lnTo>
                  <a:lnTo>
                    <a:pt x="22059" y="36427"/>
                  </a:lnTo>
                  <a:lnTo>
                    <a:pt x="23025" y="36164"/>
                  </a:lnTo>
                  <a:lnTo>
                    <a:pt x="23992" y="35856"/>
                  </a:lnTo>
                  <a:lnTo>
                    <a:pt x="24915" y="35548"/>
                  </a:lnTo>
                  <a:lnTo>
                    <a:pt x="25838" y="35197"/>
                  </a:lnTo>
                  <a:lnTo>
                    <a:pt x="26760" y="34801"/>
                  </a:lnTo>
                  <a:lnTo>
                    <a:pt x="27683" y="34362"/>
                  </a:lnTo>
                  <a:lnTo>
                    <a:pt x="28562" y="33923"/>
                  </a:lnTo>
                  <a:lnTo>
                    <a:pt x="29441" y="33439"/>
                  </a:lnTo>
                  <a:lnTo>
                    <a:pt x="30276" y="32912"/>
                  </a:lnTo>
                  <a:lnTo>
                    <a:pt x="300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a:off x="3676525" y="3701150"/>
              <a:ext cx="756900" cy="932675"/>
            </a:xfrm>
            <a:custGeom>
              <a:rect b="b" l="l" r="r" t="t"/>
              <a:pathLst>
                <a:path extrusionOk="0" fill="none" h="37307" w="30276">
                  <a:moveTo>
                    <a:pt x="30056" y="0"/>
                  </a:moveTo>
                  <a:lnTo>
                    <a:pt x="30056" y="0"/>
                  </a:lnTo>
                  <a:lnTo>
                    <a:pt x="29221" y="396"/>
                  </a:lnTo>
                  <a:lnTo>
                    <a:pt x="28342" y="747"/>
                  </a:lnTo>
                  <a:lnTo>
                    <a:pt x="27463" y="1099"/>
                  </a:lnTo>
                  <a:lnTo>
                    <a:pt x="26585" y="1406"/>
                  </a:lnTo>
                  <a:lnTo>
                    <a:pt x="24739" y="1934"/>
                  </a:lnTo>
                  <a:lnTo>
                    <a:pt x="22894" y="2417"/>
                  </a:lnTo>
                  <a:lnTo>
                    <a:pt x="20960" y="2768"/>
                  </a:lnTo>
                  <a:lnTo>
                    <a:pt x="19027" y="3032"/>
                  </a:lnTo>
                  <a:lnTo>
                    <a:pt x="17093" y="3164"/>
                  </a:lnTo>
                  <a:lnTo>
                    <a:pt x="15116" y="3252"/>
                  </a:lnTo>
                  <a:lnTo>
                    <a:pt x="15116" y="3252"/>
                  </a:lnTo>
                  <a:lnTo>
                    <a:pt x="13139" y="3208"/>
                  </a:lnTo>
                  <a:lnTo>
                    <a:pt x="11205" y="3032"/>
                  </a:lnTo>
                  <a:lnTo>
                    <a:pt x="9272" y="2812"/>
                  </a:lnTo>
                  <a:lnTo>
                    <a:pt x="7338" y="2461"/>
                  </a:lnTo>
                  <a:lnTo>
                    <a:pt x="5493" y="1978"/>
                  </a:lnTo>
                  <a:lnTo>
                    <a:pt x="3691" y="1450"/>
                  </a:lnTo>
                  <a:lnTo>
                    <a:pt x="2812" y="1143"/>
                  </a:lnTo>
                  <a:lnTo>
                    <a:pt x="1934" y="835"/>
                  </a:lnTo>
                  <a:lnTo>
                    <a:pt x="1055" y="484"/>
                  </a:lnTo>
                  <a:lnTo>
                    <a:pt x="220" y="88"/>
                  </a:lnTo>
                  <a:lnTo>
                    <a:pt x="0" y="32824"/>
                  </a:lnTo>
                  <a:lnTo>
                    <a:pt x="0" y="32824"/>
                  </a:lnTo>
                  <a:lnTo>
                    <a:pt x="879" y="33351"/>
                  </a:lnTo>
                  <a:lnTo>
                    <a:pt x="1714" y="33835"/>
                  </a:lnTo>
                  <a:lnTo>
                    <a:pt x="2593" y="34318"/>
                  </a:lnTo>
                  <a:lnTo>
                    <a:pt x="3515" y="34758"/>
                  </a:lnTo>
                  <a:lnTo>
                    <a:pt x="4438" y="35153"/>
                  </a:lnTo>
                  <a:lnTo>
                    <a:pt x="5361" y="35505"/>
                  </a:lnTo>
                  <a:lnTo>
                    <a:pt x="6284" y="35856"/>
                  </a:lnTo>
                  <a:lnTo>
                    <a:pt x="7250" y="36120"/>
                  </a:lnTo>
                  <a:lnTo>
                    <a:pt x="8217" y="36383"/>
                  </a:lnTo>
                  <a:lnTo>
                    <a:pt x="9184" y="36647"/>
                  </a:lnTo>
                  <a:lnTo>
                    <a:pt x="10151" y="36823"/>
                  </a:lnTo>
                  <a:lnTo>
                    <a:pt x="11161" y="36999"/>
                  </a:lnTo>
                  <a:lnTo>
                    <a:pt x="12128" y="37130"/>
                  </a:lnTo>
                  <a:lnTo>
                    <a:pt x="13139" y="37218"/>
                  </a:lnTo>
                  <a:lnTo>
                    <a:pt x="14149" y="37262"/>
                  </a:lnTo>
                  <a:lnTo>
                    <a:pt x="15116" y="37306"/>
                  </a:lnTo>
                  <a:lnTo>
                    <a:pt x="15116" y="37306"/>
                  </a:lnTo>
                  <a:lnTo>
                    <a:pt x="16127" y="37262"/>
                  </a:lnTo>
                  <a:lnTo>
                    <a:pt x="17137" y="37218"/>
                  </a:lnTo>
                  <a:lnTo>
                    <a:pt x="18104" y="37130"/>
                  </a:lnTo>
                  <a:lnTo>
                    <a:pt x="19115" y="36999"/>
                  </a:lnTo>
                  <a:lnTo>
                    <a:pt x="20081" y="36867"/>
                  </a:lnTo>
                  <a:lnTo>
                    <a:pt x="21092" y="36647"/>
                  </a:lnTo>
                  <a:lnTo>
                    <a:pt x="22059" y="36427"/>
                  </a:lnTo>
                  <a:lnTo>
                    <a:pt x="23025" y="36164"/>
                  </a:lnTo>
                  <a:lnTo>
                    <a:pt x="23992" y="35856"/>
                  </a:lnTo>
                  <a:lnTo>
                    <a:pt x="24915" y="35548"/>
                  </a:lnTo>
                  <a:lnTo>
                    <a:pt x="25838" y="35197"/>
                  </a:lnTo>
                  <a:lnTo>
                    <a:pt x="26760" y="34801"/>
                  </a:lnTo>
                  <a:lnTo>
                    <a:pt x="27683" y="34362"/>
                  </a:lnTo>
                  <a:lnTo>
                    <a:pt x="28562" y="33923"/>
                  </a:lnTo>
                  <a:lnTo>
                    <a:pt x="29441" y="33439"/>
                  </a:lnTo>
                  <a:lnTo>
                    <a:pt x="30276" y="329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p:nvPr/>
          </p:nvSpPr>
          <p:spPr>
            <a:xfrm>
              <a:off x="3669925" y="3693450"/>
              <a:ext cx="766800" cy="945850"/>
            </a:xfrm>
            <a:custGeom>
              <a:rect b="b" l="l" r="r" t="t"/>
              <a:pathLst>
                <a:path extrusionOk="0" h="37834" w="30672">
                  <a:moveTo>
                    <a:pt x="264" y="1"/>
                  </a:moveTo>
                  <a:lnTo>
                    <a:pt x="0" y="33308"/>
                  </a:lnTo>
                  <a:lnTo>
                    <a:pt x="132" y="33352"/>
                  </a:lnTo>
                  <a:lnTo>
                    <a:pt x="1011" y="33879"/>
                  </a:lnTo>
                  <a:lnTo>
                    <a:pt x="1846" y="34362"/>
                  </a:lnTo>
                  <a:lnTo>
                    <a:pt x="2769" y="34846"/>
                  </a:lnTo>
                  <a:lnTo>
                    <a:pt x="3648" y="35285"/>
                  </a:lnTo>
                  <a:lnTo>
                    <a:pt x="4570" y="35681"/>
                  </a:lnTo>
                  <a:lnTo>
                    <a:pt x="5537" y="36032"/>
                  </a:lnTo>
                  <a:lnTo>
                    <a:pt x="6460" y="36384"/>
                  </a:lnTo>
                  <a:lnTo>
                    <a:pt x="7427" y="36691"/>
                  </a:lnTo>
                  <a:lnTo>
                    <a:pt x="8437" y="36955"/>
                  </a:lnTo>
                  <a:lnTo>
                    <a:pt x="9404" y="37175"/>
                  </a:lnTo>
                  <a:lnTo>
                    <a:pt x="10371" y="37394"/>
                  </a:lnTo>
                  <a:lnTo>
                    <a:pt x="11381" y="37526"/>
                  </a:lnTo>
                  <a:lnTo>
                    <a:pt x="12392" y="37658"/>
                  </a:lnTo>
                  <a:lnTo>
                    <a:pt x="13403" y="37790"/>
                  </a:lnTo>
                  <a:lnTo>
                    <a:pt x="14413" y="37834"/>
                  </a:lnTo>
                  <a:lnTo>
                    <a:pt x="16435" y="37834"/>
                  </a:lnTo>
                  <a:lnTo>
                    <a:pt x="17445" y="37790"/>
                  </a:lnTo>
                  <a:lnTo>
                    <a:pt x="18456" y="37702"/>
                  </a:lnTo>
                  <a:lnTo>
                    <a:pt x="19466" y="37570"/>
                  </a:lnTo>
                  <a:lnTo>
                    <a:pt x="20433" y="37394"/>
                  </a:lnTo>
                  <a:lnTo>
                    <a:pt x="21444" y="37219"/>
                  </a:lnTo>
                  <a:lnTo>
                    <a:pt x="22411" y="36955"/>
                  </a:lnTo>
                  <a:lnTo>
                    <a:pt x="23377" y="36691"/>
                  </a:lnTo>
                  <a:lnTo>
                    <a:pt x="24344" y="36428"/>
                  </a:lnTo>
                  <a:lnTo>
                    <a:pt x="25311" y="36076"/>
                  </a:lnTo>
                  <a:lnTo>
                    <a:pt x="26233" y="35725"/>
                  </a:lnTo>
                  <a:lnTo>
                    <a:pt x="27156" y="35329"/>
                  </a:lnTo>
                  <a:lnTo>
                    <a:pt x="28079" y="34890"/>
                  </a:lnTo>
                  <a:lnTo>
                    <a:pt x="28958" y="34450"/>
                  </a:lnTo>
                  <a:lnTo>
                    <a:pt x="29837" y="33967"/>
                  </a:lnTo>
                  <a:lnTo>
                    <a:pt x="30671" y="33440"/>
                  </a:lnTo>
                  <a:lnTo>
                    <a:pt x="30408" y="33000"/>
                  </a:lnTo>
                  <a:lnTo>
                    <a:pt x="29573" y="33528"/>
                  </a:lnTo>
                  <a:lnTo>
                    <a:pt x="28694" y="33967"/>
                  </a:lnTo>
                  <a:lnTo>
                    <a:pt x="27815" y="34450"/>
                  </a:lnTo>
                  <a:lnTo>
                    <a:pt x="26936" y="34846"/>
                  </a:lnTo>
                  <a:lnTo>
                    <a:pt x="26014" y="35241"/>
                  </a:lnTo>
                  <a:lnTo>
                    <a:pt x="25135" y="35593"/>
                  </a:lnTo>
                  <a:lnTo>
                    <a:pt x="24168" y="35944"/>
                  </a:lnTo>
                  <a:lnTo>
                    <a:pt x="23245" y="36208"/>
                  </a:lnTo>
                  <a:lnTo>
                    <a:pt x="22279" y="36472"/>
                  </a:lnTo>
                  <a:lnTo>
                    <a:pt x="21312" y="36691"/>
                  </a:lnTo>
                  <a:lnTo>
                    <a:pt x="20345" y="36911"/>
                  </a:lnTo>
                  <a:lnTo>
                    <a:pt x="19379" y="37043"/>
                  </a:lnTo>
                  <a:lnTo>
                    <a:pt x="18412" y="37175"/>
                  </a:lnTo>
                  <a:lnTo>
                    <a:pt x="17401" y="37263"/>
                  </a:lnTo>
                  <a:lnTo>
                    <a:pt x="16435" y="37307"/>
                  </a:lnTo>
                  <a:lnTo>
                    <a:pt x="15468" y="37350"/>
                  </a:lnTo>
                  <a:lnTo>
                    <a:pt x="15380" y="37350"/>
                  </a:lnTo>
                  <a:lnTo>
                    <a:pt x="14413" y="37307"/>
                  </a:lnTo>
                  <a:lnTo>
                    <a:pt x="13447" y="37263"/>
                  </a:lnTo>
                  <a:lnTo>
                    <a:pt x="12480" y="37175"/>
                  </a:lnTo>
                  <a:lnTo>
                    <a:pt x="11513" y="37043"/>
                  </a:lnTo>
                  <a:lnTo>
                    <a:pt x="10546" y="36867"/>
                  </a:lnTo>
                  <a:lnTo>
                    <a:pt x="9580" y="36691"/>
                  </a:lnTo>
                  <a:lnTo>
                    <a:pt x="8613" y="36472"/>
                  </a:lnTo>
                  <a:lnTo>
                    <a:pt x="7646" y="36208"/>
                  </a:lnTo>
                  <a:lnTo>
                    <a:pt x="6724" y="35900"/>
                  </a:lnTo>
                  <a:lnTo>
                    <a:pt x="5801" y="35593"/>
                  </a:lnTo>
                  <a:lnTo>
                    <a:pt x="4878" y="35241"/>
                  </a:lnTo>
                  <a:lnTo>
                    <a:pt x="3955" y="34846"/>
                  </a:lnTo>
                  <a:lnTo>
                    <a:pt x="3076" y="34450"/>
                  </a:lnTo>
                  <a:lnTo>
                    <a:pt x="2198" y="34011"/>
                  </a:lnTo>
                  <a:lnTo>
                    <a:pt x="1363" y="33528"/>
                  </a:lnTo>
                  <a:lnTo>
                    <a:pt x="528" y="33000"/>
                  </a:lnTo>
                  <a:lnTo>
                    <a:pt x="747" y="792"/>
                  </a:lnTo>
                  <a:lnTo>
                    <a:pt x="2417" y="1495"/>
                  </a:lnTo>
                  <a:lnTo>
                    <a:pt x="4131" y="2110"/>
                  </a:lnTo>
                  <a:lnTo>
                    <a:pt x="5889" y="2593"/>
                  </a:lnTo>
                  <a:lnTo>
                    <a:pt x="7734" y="3033"/>
                  </a:lnTo>
                  <a:lnTo>
                    <a:pt x="9580" y="3384"/>
                  </a:lnTo>
                  <a:lnTo>
                    <a:pt x="11469" y="3604"/>
                  </a:lnTo>
                  <a:lnTo>
                    <a:pt x="13359" y="3736"/>
                  </a:lnTo>
                  <a:lnTo>
                    <a:pt x="15292" y="3780"/>
                  </a:lnTo>
                  <a:lnTo>
                    <a:pt x="16347" y="3780"/>
                  </a:lnTo>
                  <a:lnTo>
                    <a:pt x="17357" y="3736"/>
                  </a:lnTo>
                  <a:lnTo>
                    <a:pt x="19335" y="3560"/>
                  </a:lnTo>
                  <a:lnTo>
                    <a:pt x="21268" y="3296"/>
                  </a:lnTo>
                  <a:lnTo>
                    <a:pt x="23201" y="2945"/>
                  </a:lnTo>
                  <a:lnTo>
                    <a:pt x="25091" y="2505"/>
                  </a:lnTo>
                  <a:lnTo>
                    <a:pt x="26936" y="1934"/>
                  </a:lnTo>
                  <a:lnTo>
                    <a:pt x="27815" y="1626"/>
                  </a:lnTo>
                  <a:lnTo>
                    <a:pt x="28694" y="1275"/>
                  </a:lnTo>
                  <a:lnTo>
                    <a:pt x="29573" y="923"/>
                  </a:lnTo>
                  <a:lnTo>
                    <a:pt x="30408" y="572"/>
                  </a:lnTo>
                  <a:lnTo>
                    <a:pt x="30188" y="88"/>
                  </a:lnTo>
                  <a:lnTo>
                    <a:pt x="29353" y="484"/>
                  </a:lnTo>
                  <a:lnTo>
                    <a:pt x="28518" y="835"/>
                  </a:lnTo>
                  <a:lnTo>
                    <a:pt x="27640" y="1143"/>
                  </a:lnTo>
                  <a:lnTo>
                    <a:pt x="26761" y="1451"/>
                  </a:lnTo>
                  <a:lnTo>
                    <a:pt x="24959" y="1978"/>
                  </a:lnTo>
                  <a:lnTo>
                    <a:pt x="23070" y="2461"/>
                  </a:lnTo>
                  <a:lnTo>
                    <a:pt x="21180" y="2813"/>
                  </a:lnTo>
                  <a:lnTo>
                    <a:pt x="19247" y="3076"/>
                  </a:lnTo>
                  <a:lnTo>
                    <a:pt x="17313" y="3252"/>
                  </a:lnTo>
                  <a:lnTo>
                    <a:pt x="15380" y="3296"/>
                  </a:lnTo>
                  <a:lnTo>
                    <a:pt x="15292" y="3296"/>
                  </a:lnTo>
                  <a:lnTo>
                    <a:pt x="13359" y="3252"/>
                  </a:lnTo>
                  <a:lnTo>
                    <a:pt x="11425" y="3076"/>
                  </a:lnTo>
                  <a:lnTo>
                    <a:pt x="9492" y="2813"/>
                  </a:lnTo>
                  <a:lnTo>
                    <a:pt x="7646" y="2505"/>
                  </a:lnTo>
                  <a:lnTo>
                    <a:pt x="5801" y="2066"/>
                  </a:lnTo>
                  <a:lnTo>
                    <a:pt x="3999" y="1495"/>
                  </a:lnTo>
                  <a:lnTo>
                    <a:pt x="3120" y="1231"/>
                  </a:lnTo>
                  <a:lnTo>
                    <a:pt x="2285" y="879"/>
                  </a:lnTo>
                  <a:lnTo>
                    <a:pt x="1407" y="528"/>
                  </a:lnTo>
                  <a:lnTo>
                    <a:pt x="616" y="176"/>
                  </a:lnTo>
                  <a:lnTo>
                    <a:pt x="264" y="1"/>
                  </a:lnTo>
                  <a:close/>
                </a:path>
              </a:pathLst>
            </a:custGeom>
            <a:solidFill>
              <a:srgbClr val="0B0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
            <p:cNvSpPr/>
            <p:nvPr/>
          </p:nvSpPr>
          <p:spPr>
            <a:xfrm>
              <a:off x="3666625" y="3132100"/>
              <a:ext cx="774500" cy="1688475"/>
            </a:xfrm>
            <a:custGeom>
              <a:rect b="b" l="l" r="r" t="t"/>
              <a:pathLst>
                <a:path extrusionOk="0" h="67539" w="30980">
                  <a:moveTo>
                    <a:pt x="12788" y="660"/>
                  </a:moveTo>
                  <a:lnTo>
                    <a:pt x="13447" y="836"/>
                  </a:lnTo>
                  <a:lnTo>
                    <a:pt x="14106" y="967"/>
                  </a:lnTo>
                  <a:lnTo>
                    <a:pt x="14809" y="1055"/>
                  </a:lnTo>
                  <a:lnTo>
                    <a:pt x="15468" y="1099"/>
                  </a:lnTo>
                  <a:lnTo>
                    <a:pt x="16171" y="1099"/>
                  </a:lnTo>
                  <a:lnTo>
                    <a:pt x="16874" y="1055"/>
                  </a:lnTo>
                  <a:lnTo>
                    <a:pt x="17533" y="924"/>
                  </a:lnTo>
                  <a:lnTo>
                    <a:pt x="18192" y="748"/>
                  </a:lnTo>
                  <a:lnTo>
                    <a:pt x="18236" y="3121"/>
                  </a:lnTo>
                  <a:lnTo>
                    <a:pt x="18280" y="4175"/>
                  </a:lnTo>
                  <a:lnTo>
                    <a:pt x="18368" y="5186"/>
                  </a:lnTo>
                  <a:lnTo>
                    <a:pt x="18544" y="6152"/>
                  </a:lnTo>
                  <a:lnTo>
                    <a:pt x="18676" y="6592"/>
                  </a:lnTo>
                  <a:lnTo>
                    <a:pt x="18808" y="7031"/>
                  </a:lnTo>
                  <a:lnTo>
                    <a:pt x="18983" y="7427"/>
                  </a:lnTo>
                  <a:lnTo>
                    <a:pt x="19159" y="7866"/>
                  </a:lnTo>
                  <a:lnTo>
                    <a:pt x="19379" y="8218"/>
                  </a:lnTo>
                  <a:lnTo>
                    <a:pt x="19598" y="8613"/>
                  </a:lnTo>
                  <a:lnTo>
                    <a:pt x="20082" y="9184"/>
                  </a:lnTo>
                  <a:lnTo>
                    <a:pt x="20565" y="9712"/>
                  </a:lnTo>
                  <a:lnTo>
                    <a:pt x="21092" y="10239"/>
                  </a:lnTo>
                  <a:lnTo>
                    <a:pt x="21620" y="10722"/>
                  </a:lnTo>
                  <a:lnTo>
                    <a:pt x="22806" y="11645"/>
                  </a:lnTo>
                  <a:lnTo>
                    <a:pt x="23949" y="12524"/>
                  </a:lnTo>
                  <a:lnTo>
                    <a:pt x="25223" y="13491"/>
                  </a:lnTo>
                  <a:lnTo>
                    <a:pt x="25838" y="13974"/>
                  </a:lnTo>
                  <a:lnTo>
                    <a:pt x="26409" y="14457"/>
                  </a:lnTo>
                  <a:lnTo>
                    <a:pt x="26981" y="14985"/>
                  </a:lnTo>
                  <a:lnTo>
                    <a:pt x="27552" y="15556"/>
                  </a:lnTo>
                  <a:lnTo>
                    <a:pt x="28035" y="16127"/>
                  </a:lnTo>
                  <a:lnTo>
                    <a:pt x="28475" y="16786"/>
                  </a:lnTo>
                  <a:lnTo>
                    <a:pt x="28782" y="17314"/>
                  </a:lnTo>
                  <a:lnTo>
                    <a:pt x="29046" y="17841"/>
                  </a:lnTo>
                  <a:lnTo>
                    <a:pt x="29309" y="18412"/>
                  </a:lnTo>
                  <a:lnTo>
                    <a:pt x="29485" y="18983"/>
                  </a:lnTo>
                  <a:lnTo>
                    <a:pt x="29661" y="19598"/>
                  </a:lnTo>
                  <a:lnTo>
                    <a:pt x="29837" y="20214"/>
                  </a:lnTo>
                  <a:lnTo>
                    <a:pt x="30056" y="21400"/>
                  </a:lnTo>
                  <a:lnTo>
                    <a:pt x="30188" y="22630"/>
                  </a:lnTo>
                  <a:lnTo>
                    <a:pt x="30232" y="23861"/>
                  </a:lnTo>
                  <a:lnTo>
                    <a:pt x="30276" y="25047"/>
                  </a:lnTo>
                  <a:lnTo>
                    <a:pt x="30276" y="26146"/>
                  </a:lnTo>
                  <a:lnTo>
                    <a:pt x="30452" y="62748"/>
                  </a:lnTo>
                  <a:lnTo>
                    <a:pt x="29617" y="63276"/>
                  </a:lnTo>
                  <a:lnTo>
                    <a:pt x="28738" y="63715"/>
                  </a:lnTo>
                  <a:lnTo>
                    <a:pt x="27859" y="64199"/>
                  </a:lnTo>
                  <a:lnTo>
                    <a:pt x="26981" y="64594"/>
                  </a:lnTo>
                  <a:lnTo>
                    <a:pt x="26058" y="64989"/>
                  </a:lnTo>
                  <a:lnTo>
                    <a:pt x="25135" y="65341"/>
                  </a:lnTo>
                  <a:lnTo>
                    <a:pt x="24212" y="65649"/>
                  </a:lnTo>
                  <a:lnTo>
                    <a:pt x="23246" y="65956"/>
                  </a:lnTo>
                  <a:lnTo>
                    <a:pt x="22279" y="66176"/>
                  </a:lnTo>
                  <a:lnTo>
                    <a:pt x="21312" y="66440"/>
                  </a:lnTo>
                  <a:lnTo>
                    <a:pt x="20345" y="66615"/>
                  </a:lnTo>
                  <a:lnTo>
                    <a:pt x="19379" y="66747"/>
                  </a:lnTo>
                  <a:lnTo>
                    <a:pt x="18412" y="66879"/>
                  </a:lnTo>
                  <a:lnTo>
                    <a:pt x="17401" y="66967"/>
                  </a:lnTo>
                  <a:lnTo>
                    <a:pt x="16435" y="67011"/>
                  </a:lnTo>
                  <a:lnTo>
                    <a:pt x="15468" y="67055"/>
                  </a:lnTo>
                  <a:lnTo>
                    <a:pt x="14457" y="67011"/>
                  </a:lnTo>
                  <a:lnTo>
                    <a:pt x="13491" y="66967"/>
                  </a:lnTo>
                  <a:lnTo>
                    <a:pt x="12524" y="66879"/>
                  </a:lnTo>
                  <a:lnTo>
                    <a:pt x="11557" y="66747"/>
                  </a:lnTo>
                  <a:lnTo>
                    <a:pt x="10547" y="66615"/>
                  </a:lnTo>
                  <a:lnTo>
                    <a:pt x="9580" y="66396"/>
                  </a:lnTo>
                  <a:lnTo>
                    <a:pt x="8657" y="66176"/>
                  </a:lnTo>
                  <a:lnTo>
                    <a:pt x="7690" y="65912"/>
                  </a:lnTo>
                  <a:lnTo>
                    <a:pt x="6768" y="65649"/>
                  </a:lnTo>
                  <a:lnTo>
                    <a:pt x="5801" y="65297"/>
                  </a:lnTo>
                  <a:lnTo>
                    <a:pt x="4878" y="64946"/>
                  </a:lnTo>
                  <a:lnTo>
                    <a:pt x="3999" y="64594"/>
                  </a:lnTo>
                  <a:lnTo>
                    <a:pt x="3121" y="64155"/>
                  </a:lnTo>
                  <a:lnTo>
                    <a:pt x="2242" y="63715"/>
                  </a:lnTo>
                  <a:lnTo>
                    <a:pt x="1363" y="63232"/>
                  </a:lnTo>
                  <a:lnTo>
                    <a:pt x="528" y="62748"/>
                  </a:lnTo>
                  <a:lnTo>
                    <a:pt x="704" y="26146"/>
                  </a:lnTo>
                  <a:lnTo>
                    <a:pt x="704" y="25047"/>
                  </a:lnTo>
                  <a:lnTo>
                    <a:pt x="748" y="23861"/>
                  </a:lnTo>
                  <a:lnTo>
                    <a:pt x="836" y="22630"/>
                  </a:lnTo>
                  <a:lnTo>
                    <a:pt x="967" y="21400"/>
                  </a:lnTo>
                  <a:lnTo>
                    <a:pt x="1187" y="20214"/>
                  </a:lnTo>
                  <a:lnTo>
                    <a:pt x="1319" y="19598"/>
                  </a:lnTo>
                  <a:lnTo>
                    <a:pt x="1495" y="18983"/>
                  </a:lnTo>
                  <a:lnTo>
                    <a:pt x="1670" y="18412"/>
                  </a:lnTo>
                  <a:lnTo>
                    <a:pt x="1934" y="17841"/>
                  </a:lnTo>
                  <a:lnTo>
                    <a:pt x="2198" y="17314"/>
                  </a:lnTo>
                  <a:lnTo>
                    <a:pt x="2505" y="16786"/>
                  </a:lnTo>
                  <a:lnTo>
                    <a:pt x="2945" y="16127"/>
                  </a:lnTo>
                  <a:lnTo>
                    <a:pt x="3472" y="15556"/>
                  </a:lnTo>
                  <a:lnTo>
                    <a:pt x="3999" y="14985"/>
                  </a:lnTo>
                  <a:lnTo>
                    <a:pt x="4571" y="14457"/>
                  </a:lnTo>
                  <a:lnTo>
                    <a:pt x="5142" y="13974"/>
                  </a:lnTo>
                  <a:lnTo>
                    <a:pt x="5757" y="13491"/>
                  </a:lnTo>
                  <a:lnTo>
                    <a:pt x="7031" y="12524"/>
                  </a:lnTo>
                  <a:lnTo>
                    <a:pt x="8218" y="11645"/>
                  </a:lnTo>
                  <a:lnTo>
                    <a:pt x="9360" y="10722"/>
                  </a:lnTo>
                  <a:lnTo>
                    <a:pt x="9887" y="10239"/>
                  </a:lnTo>
                  <a:lnTo>
                    <a:pt x="10415" y="9712"/>
                  </a:lnTo>
                  <a:lnTo>
                    <a:pt x="10942" y="9184"/>
                  </a:lnTo>
                  <a:lnTo>
                    <a:pt x="11381" y="8613"/>
                  </a:lnTo>
                  <a:lnTo>
                    <a:pt x="11645" y="8218"/>
                  </a:lnTo>
                  <a:lnTo>
                    <a:pt x="11865" y="7822"/>
                  </a:lnTo>
                  <a:lnTo>
                    <a:pt x="12041" y="7427"/>
                  </a:lnTo>
                  <a:lnTo>
                    <a:pt x="12172" y="7031"/>
                  </a:lnTo>
                  <a:lnTo>
                    <a:pt x="12348" y="6592"/>
                  </a:lnTo>
                  <a:lnTo>
                    <a:pt x="12436" y="6109"/>
                  </a:lnTo>
                  <a:lnTo>
                    <a:pt x="12612" y="5142"/>
                  </a:lnTo>
                  <a:lnTo>
                    <a:pt x="12700" y="4131"/>
                  </a:lnTo>
                  <a:lnTo>
                    <a:pt x="12744" y="3033"/>
                  </a:lnTo>
                  <a:lnTo>
                    <a:pt x="12788" y="660"/>
                  </a:lnTo>
                  <a:close/>
                  <a:moveTo>
                    <a:pt x="12524" y="1"/>
                  </a:moveTo>
                  <a:lnTo>
                    <a:pt x="12392" y="45"/>
                  </a:lnTo>
                  <a:lnTo>
                    <a:pt x="12348" y="89"/>
                  </a:lnTo>
                  <a:lnTo>
                    <a:pt x="12260" y="177"/>
                  </a:lnTo>
                  <a:lnTo>
                    <a:pt x="12260" y="264"/>
                  </a:lnTo>
                  <a:lnTo>
                    <a:pt x="12260" y="352"/>
                  </a:lnTo>
                  <a:lnTo>
                    <a:pt x="12260" y="396"/>
                  </a:lnTo>
                  <a:lnTo>
                    <a:pt x="12260" y="484"/>
                  </a:lnTo>
                  <a:lnTo>
                    <a:pt x="12260" y="2857"/>
                  </a:lnTo>
                  <a:lnTo>
                    <a:pt x="12216" y="3955"/>
                  </a:lnTo>
                  <a:lnTo>
                    <a:pt x="12128" y="4966"/>
                  </a:lnTo>
                  <a:lnTo>
                    <a:pt x="11953" y="5889"/>
                  </a:lnTo>
                  <a:lnTo>
                    <a:pt x="11733" y="6768"/>
                  </a:lnTo>
                  <a:lnTo>
                    <a:pt x="11601" y="7163"/>
                  </a:lnTo>
                  <a:lnTo>
                    <a:pt x="11425" y="7559"/>
                  </a:lnTo>
                  <a:lnTo>
                    <a:pt x="11206" y="7954"/>
                  </a:lnTo>
                  <a:lnTo>
                    <a:pt x="10986" y="8306"/>
                  </a:lnTo>
                  <a:lnTo>
                    <a:pt x="10547" y="8833"/>
                  </a:lnTo>
                  <a:lnTo>
                    <a:pt x="10063" y="9404"/>
                  </a:lnTo>
                  <a:lnTo>
                    <a:pt x="9536" y="9887"/>
                  </a:lnTo>
                  <a:lnTo>
                    <a:pt x="9009" y="10371"/>
                  </a:lnTo>
                  <a:lnTo>
                    <a:pt x="7866" y="11250"/>
                  </a:lnTo>
                  <a:lnTo>
                    <a:pt x="6724" y="12128"/>
                  </a:lnTo>
                  <a:lnTo>
                    <a:pt x="5449" y="13095"/>
                  </a:lnTo>
                  <a:lnTo>
                    <a:pt x="4834" y="13579"/>
                  </a:lnTo>
                  <a:lnTo>
                    <a:pt x="4219" y="14106"/>
                  </a:lnTo>
                  <a:lnTo>
                    <a:pt x="3604" y="14633"/>
                  </a:lnTo>
                  <a:lnTo>
                    <a:pt x="3077" y="15204"/>
                  </a:lnTo>
                  <a:lnTo>
                    <a:pt x="2549" y="15863"/>
                  </a:lnTo>
                  <a:lnTo>
                    <a:pt x="2066" y="16523"/>
                  </a:lnTo>
                  <a:lnTo>
                    <a:pt x="1758" y="17050"/>
                  </a:lnTo>
                  <a:lnTo>
                    <a:pt x="1451" y="17621"/>
                  </a:lnTo>
                  <a:lnTo>
                    <a:pt x="1231" y="18236"/>
                  </a:lnTo>
                  <a:lnTo>
                    <a:pt x="1011" y="18808"/>
                  </a:lnTo>
                  <a:lnTo>
                    <a:pt x="836" y="19423"/>
                  </a:lnTo>
                  <a:lnTo>
                    <a:pt x="660" y="20038"/>
                  </a:lnTo>
                  <a:lnTo>
                    <a:pt x="440" y="21312"/>
                  </a:lnTo>
                  <a:lnTo>
                    <a:pt x="308" y="22542"/>
                  </a:lnTo>
                  <a:lnTo>
                    <a:pt x="220" y="23773"/>
                  </a:lnTo>
                  <a:lnTo>
                    <a:pt x="220" y="25003"/>
                  </a:lnTo>
                  <a:lnTo>
                    <a:pt x="220" y="26146"/>
                  </a:lnTo>
                  <a:lnTo>
                    <a:pt x="45" y="62705"/>
                  </a:lnTo>
                  <a:lnTo>
                    <a:pt x="1" y="62792"/>
                  </a:lnTo>
                  <a:lnTo>
                    <a:pt x="1" y="62880"/>
                  </a:lnTo>
                  <a:lnTo>
                    <a:pt x="1" y="62924"/>
                  </a:lnTo>
                  <a:lnTo>
                    <a:pt x="45" y="63012"/>
                  </a:lnTo>
                  <a:lnTo>
                    <a:pt x="132" y="63056"/>
                  </a:lnTo>
                  <a:lnTo>
                    <a:pt x="967" y="63583"/>
                  </a:lnTo>
                  <a:lnTo>
                    <a:pt x="1846" y="64111"/>
                  </a:lnTo>
                  <a:lnTo>
                    <a:pt x="2725" y="64550"/>
                  </a:lnTo>
                  <a:lnTo>
                    <a:pt x="3648" y="64989"/>
                  </a:lnTo>
                  <a:lnTo>
                    <a:pt x="4571" y="65385"/>
                  </a:lnTo>
                  <a:lnTo>
                    <a:pt x="5537" y="65736"/>
                  </a:lnTo>
                  <a:lnTo>
                    <a:pt x="6504" y="66088"/>
                  </a:lnTo>
                  <a:lnTo>
                    <a:pt x="7471" y="66396"/>
                  </a:lnTo>
                  <a:lnTo>
                    <a:pt x="8437" y="66659"/>
                  </a:lnTo>
                  <a:lnTo>
                    <a:pt x="9404" y="66879"/>
                  </a:lnTo>
                  <a:lnTo>
                    <a:pt x="10415" y="67099"/>
                  </a:lnTo>
                  <a:lnTo>
                    <a:pt x="11425" y="67230"/>
                  </a:lnTo>
                  <a:lnTo>
                    <a:pt x="12436" y="67362"/>
                  </a:lnTo>
                  <a:lnTo>
                    <a:pt x="13447" y="67494"/>
                  </a:lnTo>
                  <a:lnTo>
                    <a:pt x="14457" y="67538"/>
                  </a:lnTo>
                  <a:lnTo>
                    <a:pt x="16523" y="67538"/>
                  </a:lnTo>
                  <a:lnTo>
                    <a:pt x="17489" y="67494"/>
                  </a:lnTo>
                  <a:lnTo>
                    <a:pt x="18500" y="67406"/>
                  </a:lnTo>
                  <a:lnTo>
                    <a:pt x="19511" y="67274"/>
                  </a:lnTo>
                  <a:lnTo>
                    <a:pt x="20521" y="67099"/>
                  </a:lnTo>
                  <a:lnTo>
                    <a:pt x="21488" y="66923"/>
                  </a:lnTo>
                  <a:lnTo>
                    <a:pt x="22499" y="66659"/>
                  </a:lnTo>
                  <a:lnTo>
                    <a:pt x="23465" y="66396"/>
                  </a:lnTo>
                  <a:lnTo>
                    <a:pt x="24432" y="66132"/>
                  </a:lnTo>
                  <a:lnTo>
                    <a:pt x="25399" y="65780"/>
                  </a:lnTo>
                  <a:lnTo>
                    <a:pt x="26321" y="65429"/>
                  </a:lnTo>
                  <a:lnTo>
                    <a:pt x="27244" y="65033"/>
                  </a:lnTo>
                  <a:lnTo>
                    <a:pt x="28167" y="64594"/>
                  </a:lnTo>
                  <a:lnTo>
                    <a:pt x="29090" y="64155"/>
                  </a:lnTo>
                  <a:lnTo>
                    <a:pt x="29969" y="63671"/>
                  </a:lnTo>
                  <a:lnTo>
                    <a:pt x="30803" y="63144"/>
                  </a:lnTo>
                  <a:lnTo>
                    <a:pt x="30891" y="63012"/>
                  </a:lnTo>
                  <a:lnTo>
                    <a:pt x="30935" y="62968"/>
                  </a:lnTo>
                  <a:lnTo>
                    <a:pt x="30979" y="62836"/>
                  </a:lnTo>
                  <a:lnTo>
                    <a:pt x="30803" y="26146"/>
                  </a:lnTo>
                  <a:lnTo>
                    <a:pt x="30760" y="25003"/>
                  </a:lnTo>
                  <a:lnTo>
                    <a:pt x="30760" y="23773"/>
                  </a:lnTo>
                  <a:lnTo>
                    <a:pt x="30672" y="22542"/>
                  </a:lnTo>
                  <a:lnTo>
                    <a:pt x="30540" y="21312"/>
                  </a:lnTo>
                  <a:lnTo>
                    <a:pt x="30320" y="20038"/>
                  </a:lnTo>
                  <a:lnTo>
                    <a:pt x="30144" y="19423"/>
                  </a:lnTo>
                  <a:lnTo>
                    <a:pt x="29969" y="18808"/>
                  </a:lnTo>
                  <a:lnTo>
                    <a:pt x="29749" y="18236"/>
                  </a:lnTo>
                  <a:lnTo>
                    <a:pt x="29529" y="17621"/>
                  </a:lnTo>
                  <a:lnTo>
                    <a:pt x="29222" y="17050"/>
                  </a:lnTo>
                  <a:lnTo>
                    <a:pt x="28914" y="16523"/>
                  </a:lnTo>
                  <a:lnTo>
                    <a:pt x="28431" y="15863"/>
                  </a:lnTo>
                  <a:lnTo>
                    <a:pt x="27903" y="15204"/>
                  </a:lnTo>
                  <a:lnTo>
                    <a:pt x="27376" y="14633"/>
                  </a:lnTo>
                  <a:lnTo>
                    <a:pt x="26805" y="14106"/>
                  </a:lnTo>
                  <a:lnTo>
                    <a:pt x="26190" y="13579"/>
                  </a:lnTo>
                  <a:lnTo>
                    <a:pt x="25531" y="13095"/>
                  </a:lnTo>
                  <a:lnTo>
                    <a:pt x="24256" y="12128"/>
                  </a:lnTo>
                  <a:lnTo>
                    <a:pt x="23114" y="11250"/>
                  </a:lnTo>
                  <a:lnTo>
                    <a:pt x="21971" y="10371"/>
                  </a:lnTo>
                  <a:lnTo>
                    <a:pt x="21444" y="9887"/>
                  </a:lnTo>
                  <a:lnTo>
                    <a:pt x="20961" y="9404"/>
                  </a:lnTo>
                  <a:lnTo>
                    <a:pt x="20477" y="8833"/>
                  </a:lnTo>
                  <a:lnTo>
                    <a:pt x="20038" y="8306"/>
                  </a:lnTo>
                  <a:lnTo>
                    <a:pt x="19774" y="7954"/>
                  </a:lnTo>
                  <a:lnTo>
                    <a:pt x="19598" y="7559"/>
                  </a:lnTo>
                  <a:lnTo>
                    <a:pt x="19423" y="7163"/>
                  </a:lnTo>
                  <a:lnTo>
                    <a:pt x="19247" y="6768"/>
                  </a:lnTo>
                  <a:lnTo>
                    <a:pt x="19027" y="5889"/>
                  </a:lnTo>
                  <a:lnTo>
                    <a:pt x="18851" y="4966"/>
                  </a:lnTo>
                  <a:lnTo>
                    <a:pt x="18764" y="3955"/>
                  </a:lnTo>
                  <a:lnTo>
                    <a:pt x="18720" y="2857"/>
                  </a:lnTo>
                  <a:lnTo>
                    <a:pt x="18720" y="484"/>
                  </a:lnTo>
                  <a:lnTo>
                    <a:pt x="18720" y="396"/>
                  </a:lnTo>
                  <a:lnTo>
                    <a:pt x="18720" y="308"/>
                  </a:lnTo>
                  <a:lnTo>
                    <a:pt x="18632" y="220"/>
                  </a:lnTo>
                  <a:lnTo>
                    <a:pt x="18500" y="177"/>
                  </a:lnTo>
                  <a:lnTo>
                    <a:pt x="18368" y="177"/>
                  </a:lnTo>
                  <a:lnTo>
                    <a:pt x="17665" y="352"/>
                  </a:lnTo>
                  <a:lnTo>
                    <a:pt x="16962" y="528"/>
                  </a:lnTo>
                  <a:lnTo>
                    <a:pt x="16215" y="572"/>
                  </a:lnTo>
                  <a:lnTo>
                    <a:pt x="15468" y="616"/>
                  </a:lnTo>
                  <a:lnTo>
                    <a:pt x="14765" y="572"/>
                  </a:lnTo>
                  <a:lnTo>
                    <a:pt x="14018" y="440"/>
                  </a:lnTo>
                  <a:lnTo>
                    <a:pt x="13315" y="264"/>
                  </a:lnTo>
                  <a:lnTo>
                    <a:pt x="12612" y="45"/>
                  </a:lnTo>
                  <a:lnTo>
                    <a:pt x="12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a:off x="4078575" y="4313025"/>
              <a:ext cx="12100" cy="46150"/>
            </a:xfrm>
            <a:custGeom>
              <a:rect b="b" l="l" r="r" t="t"/>
              <a:pathLst>
                <a:path extrusionOk="0" h="1846" w="484">
                  <a:moveTo>
                    <a:pt x="132" y="0"/>
                  </a:moveTo>
                  <a:lnTo>
                    <a:pt x="45" y="44"/>
                  </a:lnTo>
                  <a:lnTo>
                    <a:pt x="1" y="132"/>
                  </a:lnTo>
                  <a:lnTo>
                    <a:pt x="1" y="264"/>
                  </a:lnTo>
                  <a:lnTo>
                    <a:pt x="1" y="1582"/>
                  </a:lnTo>
                  <a:lnTo>
                    <a:pt x="1" y="1714"/>
                  </a:lnTo>
                  <a:lnTo>
                    <a:pt x="45" y="1758"/>
                  </a:lnTo>
                  <a:lnTo>
                    <a:pt x="132" y="1846"/>
                  </a:lnTo>
                  <a:lnTo>
                    <a:pt x="352" y="1846"/>
                  </a:lnTo>
                  <a:lnTo>
                    <a:pt x="440" y="1758"/>
                  </a:lnTo>
                  <a:lnTo>
                    <a:pt x="484" y="1714"/>
                  </a:lnTo>
                  <a:lnTo>
                    <a:pt x="484" y="1582"/>
                  </a:lnTo>
                  <a:lnTo>
                    <a:pt x="484" y="264"/>
                  </a:lnTo>
                  <a:lnTo>
                    <a:pt x="484" y="132"/>
                  </a:lnTo>
                  <a:lnTo>
                    <a:pt x="440" y="44"/>
                  </a:lnTo>
                  <a:lnTo>
                    <a:pt x="3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a:off x="4015950" y="4313025"/>
              <a:ext cx="13225" cy="46150"/>
            </a:xfrm>
            <a:custGeom>
              <a:rect b="b" l="l" r="r" t="t"/>
              <a:pathLst>
                <a:path extrusionOk="0" h="1846" w="529">
                  <a:moveTo>
                    <a:pt x="177" y="0"/>
                  </a:moveTo>
                  <a:lnTo>
                    <a:pt x="89" y="44"/>
                  </a:lnTo>
                  <a:lnTo>
                    <a:pt x="45" y="132"/>
                  </a:lnTo>
                  <a:lnTo>
                    <a:pt x="1" y="264"/>
                  </a:lnTo>
                  <a:lnTo>
                    <a:pt x="1" y="1582"/>
                  </a:lnTo>
                  <a:lnTo>
                    <a:pt x="45" y="1714"/>
                  </a:lnTo>
                  <a:lnTo>
                    <a:pt x="89" y="1758"/>
                  </a:lnTo>
                  <a:lnTo>
                    <a:pt x="177" y="1846"/>
                  </a:lnTo>
                  <a:lnTo>
                    <a:pt x="353" y="1846"/>
                  </a:lnTo>
                  <a:lnTo>
                    <a:pt x="440" y="1758"/>
                  </a:lnTo>
                  <a:lnTo>
                    <a:pt x="484" y="1714"/>
                  </a:lnTo>
                  <a:lnTo>
                    <a:pt x="528" y="1582"/>
                  </a:lnTo>
                  <a:lnTo>
                    <a:pt x="528" y="264"/>
                  </a:lnTo>
                  <a:lnTo>
                    <a:pt x="484" y="132"/>
                  </a:lnTo>
                  <a:lnTo>
                    <a:pt x="440" y="44"/>
                  </a:lnTo>
                  <a:lnTo>
                    <a:pt x="3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a:off x="3977525" y="4395400"/>
              <a:ext cx="152700" cy="39575"/>
            </a:xfrm>
            <a:custGeom>
              <a:rect b="b" l="l" r="r" t="t"/>
              <a:pathLst>
                <a:path extrusionOk="0" h="1583" w="6108">
                  <a:moveTo>
                    <a:pt x="132" y="1"/>
                  </a:moveTo>
                  <a:lnTo>
                    <a:pt x="44" y="89"/>
                  </a:lnTo>
                  <a:lnTo>
                    <a:pt x="0" y="177"/>
                  </a:lnTo>
                  <a:lnTo>
                    <a:pt x="0" y="265"/>
                  </a:lnTo>
                  <a:lnTo>
                    <a:pt x="0" y="352"/>
                  </a:lnTo>
                  <a:lnTo>
                    <a:pt x="88" y="440"/>
                  </a:lnTo>
                  <a:lnTo>
                    <a:pt x="396" y="704"/>
                  </a:lnTo>
                  <a:lnTo>
                    <a:pt x="747" y="924"/>
                  </a:lnTo>
                  <a:lnTo>
                    <a:pt x="1099" y="1099"/>
                  </a:lnTo>
                  <a:lnTo>
                    <a:pt x="1450" y="1275"/>
                  </a:lnTo>
                  <a:lnTo>
                    <a:pt x="1846" y="1363"/>
                  </a:lnTo>
                  <a:lnTo>
                    <a:pt x="2197" y="1495"/>
                  </a:lnTo>
                  <a:lnTo>
                    <a:pt x="2593" y="1539"/>
                  </a:lnTo>
                  <a:lnTo>
                    <a:pt x="3032" y="1583"/>
                  </a:lnTo>
                  <a:lnTo>
                    <a:pt x="3120" y="1583"/>
                  </a:lnTo>
                  <a:lnTo>
                    <a:pt x="3515" y="1539"/>
                  </a:lnTo>
                  <a:lnTo>
                    <a:pt x="3867" y="1495"/>
                  </a:lnTo>
                  <a:lnTo>
                    <a:pt x="4262" y="1407"/>
                  </a:lnTo>
                  <a:lnTo>
                    <a:pt x="4658" y="1319"/>
                  </a:lnTo>
                  <a:lnTo>
                    <a:pt x="5009" y="1143"/>
                  </a:lnTo>
                  <a:lnTo>
                    <a:pt x="5361" y="1012"/>
                  </a:lnTo>
                  <a:lnTo>
                    <a:pt x="5668" y="792"/>
                  </a:lnTo>
                  <a:lnTo>
                    <a:pt x="6020" y="572"/>
                  </a:lnTo>
                  <a:lnTo>
                    <a:pt x="6064" y="484"/>
                  </a:lnTo>
                  <a:lnTo>
                    <a:pt x="6108" y="396"/>
                  </a:lnTo>
                  <a:lnTo>
                    <a:pt x="6108" y="308"/>
                  </a:lnTo>
                  <a:lnTo>
                    <a:pt x="6064" y="221"/>
                  </a:lnTo>
                  <a:lnTo>
                    <a:pt x="5976" y="133"/>
                  </a:lnTo>
                  <a:lnTo>
                    <a:pt x="5888" y="89"/>
                  </a:lnTo>
                  <a:lnTo>
                    <a:pt x="5756" y="133"/>
                  </a:lnTo>
                  <a:lnTo>
                    <a:pt x="5668" y="177"/>
                  </a:lnTo>
                  <a:lnTo>
                    <a:pt x="5405" y="352"/>
                  </a:lnTo>
                  <a:lnTo>
                    <a:pt x="5097" y="572"/>
                  </a:lnTo>
                  <a:lnTo>
                    <a:pt x="4746" y="704"/>
                  </a:lnTo>
                  <a:lnTo>
                    <a:pt x="4438" y="836"/>
                  </a:lnTo>
                  <a:lnTo>
                    <a:pt x="4087" y="924"/>
                  </a:lnTo>
                  <a:lnTo>
                    <a:pt x="3735" y="1012"/>
                  </a:lnTo>
                  <a:lnTo>
                    <a:pt x="3384" y="1055"/>
                  </a:lnTo>
                  <a:lnTo>
                    <a:pt x="3032" y="1055"/>
                  </a:lnTo>
                  <a:lnTo>
                    <a:pt x="2680" y="1012"/>
                  </a:lnTo>
                  <a:lnTo>
                    <a:pt x="2329" y="968"/>
                  </a:lnTo>
                  <a:lnTo>
                    <a:pt x="1977" y="880"/>
                  </a:lnTo>
                  <a:lnTo>
                    <a:pt x="1626" y="792"/>
                  </a:lnTo>
                  <a:lnTo>
                    <a:pt x="1318" y="616"/>
                  </a:lnTo>
                  <a:lnTo>
                    <a:pt x="967" y="484"/>
                  </a:lnTo>
                  <a:lnTo>
                    <a:pt x="703" y="265"/>
                  </a:lnTo>
                  <a:lnTo>
                    <a:pt x="396" y="45"/>
                  </a:lnTo>
                  <a:lnTo>
                    <a:pt x="3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p:nvPr/>
          </p:nvSpPr>
          <p:spPr>
            <a:xfrm>
              <a:off x="3600725" y="3903275"/>
              <a:ext cx="107675" cy="220825"/>
            </a:xfrm>
            <a:custGeom>
              <a:rect b="b" l="l" r="r" t="t"/>
              <a:pathLst>
                <a:path extrusionOk="0" h="8833" w="4307">
                  <a:moveTo>
                    <a:pt x="2461" y="0"/>
                  </a:moveTo>
                  <a:lnTo>
                    <a:pt x="2285" y="44"/>
                  </a:lnTo>
                  <a:lnTo>
                    <a:pt x="2153" y="88"/>
                  </a:lnTo>
                  <a:lnTo>
                    <a:pt x="2021" y="220"/>
                  </a:lnTo>
                  <a:lnTo>
                    <a:pt x="1758" y="220"/>
                  </a:lnTo>
                  <a:lnTo>
                    <a:pt x="1450" y="264"/>
                  </a:lnTo>
                  <a:lnTo>
                    <a:pt x="1187" y="352"/>
                  </a:lnTo>
                  <a:lnTo>
                    <a:pt x="923" y="484"/>
                  </a:lnTo>
                  <a:lnTo>
                    <a:pt x="703" y="616"/>
                  </a:lnTo>
                  <a:lnTo>
                    <a:pt x="527" y="835"/>
                  </a:lnTo>
                  <a:lnTo>
                    <a:pt x="396" y="1055"/>
                  </a:lnTo>
                  <a:lnTo>
                    <a:pt x="308" y="1363"/>
                  </a:lnTo>
                  <a:lnTo>
                    <a:pt x="264" y="1538"/>
                  </a:lnTo>
                  <a:lnTo>
                    <a:pt x="308" y="1758"/>
                  </a:lnTo>
                  <a:lnTo>
                    <a:pt x="396" y="2110"/>
                  </a:lnTo>
                  <a:lnTo>
                    <a:pt x="571" y="2461"/>
                  </a:lnTo>
                  <a:lnTo>
                    <a:pt x="791" y="2813"/>
                  </a:lnTo>
                  <a:lnTo>
                    <a:pt x="659" y="2857"/>
                  </a:lnTo>
                  <a:lnTo>
                    <a:pt x="571" y="2944"/>
                  </a:lnTo>
                  <a:lnTo>
                    <a:pt x="396" y="3208"/>
                  </a:lnTo>
                  <a:lnTo>
                    <a:pt x="264" y="3472"/>
                  </a:lnTo>
                  <a:lnTo>
                    <a:pt x="264" y="3735"/>
                  </a:lnTo>
                  <a:lnTo>
                    <a:pt x="264" y="4043"/>
                  </a:lnTo>
                  <a:lnTo>
                    <a:pt x="352" y="4307"/>
                  </a:lnTo>
                  <a:lnTo>
                    <a:pt x="484" y="4614"/>
                  </a:lnTo>
                  <a:lnTo>
                    <a:pt x="747" y="5185"/>
                  </a:lnTo>
                  <a:lnTo>
                    <a:pt x="703" y="5185"/>
                  </a:lnTo>
                  <a:lnTo>
                    <a:pt x="527" y="5273"/>
                  </a:lnTo>
                  <a:lnTo>
                    <a:pt x="352" y="5405"/>
                  </a:lnTo>
                  <a:lnTo>
                    <a:pt x="176" y="5581"/>
                  </a:lnTo>
                  <a:lnTo>
                    <a:pt x="88" y="5757"/>
                  </a:lnTo>
                  <a:lnTo>
                    <a:pt x="0" y="5976"/>
                  </a:lnTo>
                  <a:lnTo>
                    <a:pt x="0" y="6196"/>
                  </a:lnTo>
                  <a:lnTo>
                    <a:pt x="0" y="6416"/>
                  </a:lnTo>
                  <a:lnTo>
                    <a:pt x="88" y="6635"/>
                  </a:lnTo>
                  <a:lnTo>
                    <a:pt x="176" y="6899"/>
                  </a:lnTo>
                  <a:lnTo>
                    <a:pt x="352" y="7119"/>
                  </a:lnTo>
                  <a:lnTo>
                    <a:pt x="703" y="7558"/>
                  </a:lnTo>
                  <a:lnTo>
                    <a:pt x="1143" y="7910"/>
                  </a:lnTo>
                  <a:lnTo>
                    <a:pt x="1582" y="8217"/>
                  </a:lnTo>
                  <a:lnTo>
                    <a:pt x="1978" y="8481"/>
                  </a:lnTo>
                  <a:lnTo>
                    <a:pt x="2417" y="8745"/>
                  </a:lnTo>
                  <a:lnTo>
                    <a:pt x="2637" y="8832"/>
                  </a:lnTo>
                  <a:lnTo>
                    <a:pt x="3076" y="8832"/>
                  </a:lnTo>
                  <a:lnTo>
                    <a:pt x="3296" y="8745"/>
                  </a:lnTo>
                  <a:lnTo>
                    <a:pt x="3472" y="8613"/>
                  </a:lnTo>
                  <a:lnTo>
                    <a:pt x="3603" y="8481"/>
                  </a:lnTo>
                  <a:lnTo>
                    <a:pt x="3691" y="8305"/>
                  </a:lnTo>
                  <a:lnTo>
                    <a:pt x="3735" y="8085"/>
                  </a:lnTo>
                  <a:lnTo>
                    <a:pt x="3735" y="7822"/>
                  </a:lnTo>
                  <a:lnTo>
                    <a:pt x="3647" y="7602"/>
                  </a:lnTo>
                  <a:lnTo>
                    <a:pt x="3559" y="7382"/>
                  </a:lnTo>
                  <a:lnTo>
                    <a:pt x="3472" y="7163"/>
                  </a:lnTo>
                  <a:lnTo>
                    <a:pt x="3428" y="6987"/>
                  </a:lnTo>
                  <a:lnTo>
                    <a:pt x="3340" y="6855"/>
                  </a:lnTo>
                  <a:lnTo>
                    <a:pt x="3252" y="6723"/>
                  </a:lnTo>
                  <a:lnTo>
                    <a:pt x="3120" y="6679"/>
                  </a:lnTo>
                  <a:lnTo>
                    <a:pt x="3428" y="6635"/>
                  </a:lnTo>
                  <a:lnTo>
                    <a:pt x="3691" y="6548"/>
                  </a:lnTo>
                  <a:lnTo>
                    <a:pt x="3911" y="6416"/>
                  </a:lnTo>
                  <a:lnTo>
                    <a:pt x="4087" y="6240"/>
                  </a:lnTo>
                  <a:lnTo>
                    <a:pt x="4219" y="6020"/>
                  </a:lnTo>
                  <a:lnTo>
                    <a:pt x="4306" y="5801"/>
                  </a:lnTo>
                  <a:lnTo>
                    <a:pt x="4306" y="5581"/>
                  </a:lnTo>
                  <a:lnTo>
                    <a:pt x="4306" y="5361"/>
                  </a:lnTo>
                  <a:lnTo>
                    <a:pt x="4263" y="5141"/>
                  </a:lnTo>
                  <a:lnTo>
                    <a:pt x="4131" y="4878"/>
                  </a:lnTo>
                  <a:lnTo>
                    <a:pt x="3867" y="4614"/>
                  </a:lnTo>
                  <a:lnTo>
                    <a:pt x="3559" y="4350"/>
                  </a:lnTo>
                  <a:lnTo>
                    <a:pt x="3779" y="4263"/>
                  </a:lnTo>
                  <a:lnTo>
                    <a:pt x="3955" y="4175"/>
                  </a:lnTo>
                  <a:lnTo>
                    <a:pt x="4131" y="3999"/>
                  </a:lnTo>
                  <a:lnTo>
                    <a:pt x="4219" y="3779"/>
                  </a:lnTo>
                  <a:lnTo>
                    <a:pt x="4219" y="3472"/>
                  </a:lnTo>
                  <a:lnTo>
                    <a:pt x="4131" y="3208"/>
                  </a:lnTo>
                  <a:lnTo>
                    <a:pt x="3999" y="2944"/>
                  </a:lnTo>
                  <a:lnTo>
                    <a:pt x="3823" y="2725"/>
                  </a:lnTo>
                  <a:lnTo>
                    <a:pt x="3559" y="2461"/>
                  </a:lnTo>
                  <a:lnTo>
                    <a:pt x="3296" y="2285"/>
                  </a:lnTo>
                  <a:lnTo>
                    <a:pt x="2812" y="1934"/>
                  </a:lnTo>
                  <a:lnTo>
                    <a:pt x="2812" y="1626"/>
                  </a:lnTo>
                  <a:lnTo>
                    <a:pt x="2812" y="1319"/>
                  </a:lnTo>
                  <a:lnTo>
                    <a:pt x="2812" y="703"/>
                  </a:lnTo>
                  <a:lnTo>
                    <a:pt x="2812" y="484"/>
                  </a:lnTo>
                  <a:lnTo>
                    <a:pt x="2768" y="264"/>
                  </a:lnTo>
                  <a:lnTo>
                    <a:pt x="2681" y="132"/>
                  </a:lnTo>
                  <a:lnTo>
                    <a:pt x="2593" y="44"/>
                  </a:lnTo>
                  <a:lnTo>
                    <a:pt x="24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p:nvPr/>
          </p:nvSpPr>
          <p:spPr>
            <a:xfrm>
              <a:off x="3621600" y="3821975"/>
              <a:ext cx="50550" cy="78025"/>
            </a:xfrm>
            <a:custGeom>
              <a:rect b="b" l="l" r="r" t="t"/>
              <a:pathLst>
                <a:path extrusionOk="0" h="3121" w="2022">
                  <a:moveTo>
                    <a:pt x="659" y="1"/>
                  </a:moveTo>
                  <a:lnTo>
                    <a:pt x="483" y="89"/>
                  </a:lnTo>
                  <a:lnTo>
                    <a:pt x="264" y="220"/>
                  </a:lnTo>
                  <a:lnTo>
                    <a:pt x="132" y="352"/>
                  </a:lnTo>
                  <a:lnTo>
                    <a:pt x="44" y="572"/>
                  </a:lnTo>
                  <a:lnTo>
                    <a:pt x="0" y="748"/>
                  </a:lnTo>
                  <a:lnTo>
                    <a:pt x="0" y="967"/>
                  </a:lnTo>
                  <a:lnTo>
                    <a:pt x="0" y="1143"/>
                  </a:lnTo>
                  <a:lnTo>
                    <a:pt x="88" y="1363"/>
                  </a:lnTo>
                  <a:lnTo>
                    <a:pt x="176" y="1539"/>
                  </a:lnTo>
                  <a:lnTo>
                    <a:pt x="439" y="1934"/>
                  </a:lnTo>
                  <a:lnTo>
                    <a:pt x="703" y="2286"/>
                  </a:lnTo>
                  <a:lnTo>
                    <a:pt x="1055" y="2593"/>
                  </a:lnTo>
                  <a:lnTo>
                    <a:pt x="1406" y="2857"/>
                  </a:lnTo>
                  <a:lnTo>
                    <a:pt x="1758" y="3077"/>
                  </a:lnTo>
                  <a:lnTo>
                    <a:pt x="1890" y="3121"/>
                  </a:lnTo>
                  <a:lnTo>
                    <a:pt x="1933" y="3121"/>
                  </a:lnTo>
                  <a:lnTo>
                    <a:pt x="1977" y="3033"/>
                  </a:lnTo>
                  <a:lnTo>
                    <a:pt x="2021" y="2813"/>
                  </a:lnTo>
                  <a:lnTo>
                    <a:pt x="2021" y="2066"/>
                  </a:lnTo>
                  <a:lnTo>
                    <a:pt x="2021" y="1319"/>
                  </a:lnTo>
                  <a:lnTo>
                    <a:pt x="1977" y="923"/>
                  </a:lnTo>
                  <a:lnTo>
                    <a:pt x="1933" y="528"/>
                  </a:lnTo>
                  <a:lnTo>
                    <a:pt x="1846" y="352"/>
                  </a:lnTo>
                  <a:lnTo>
                    <a:pt x="1714" y="220"/>
                  </a:lnTo>
                  <a:lnTo>
                    <a:pt x="1538" y="89"/>
                  </a:lnTo>
                  <a:lnTo>
                    <a:pt x="1362" y="1"/>
                  </a:lnTo>
                  <a:close/>
                </a:path>
              </a:pathLst>
            </a:custGeom>
            <a:solidFill>
              <a:srgbClr val="F8F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6"/>
            <p:cNvSpPr/>
            <p:nvPr/>
          </p:nvSpPr>
          <p:spPr>
            <a:xfrm>
              <a:off x="3599625" y="3901075"/>
              <a:ext cx="115375" cy="120850"/>
            </a:xfrm>
            <a:custGeom>
              <a:rect b="b" l="l" r="r" t="t"/>
              <a:pathLst>
                <a:path extrusionOk="0" h="4834" w="4615">
                  <a:moveTo>
                    <a:pt x="1714" y="0"/>
                  </a:moveTo>
                  <a:lnTo>
                    <a:pt x="1362" y="44"/>
                  </a:lnTo>
                  <a:lnTo>
                    <a:pt x="967" y="176"/>
                  </a:lnTo>
                  <a:lnTo>
                    <a:pt x="615" y="352"/>
                  </a:lnTo>
                  <a:lnTo>
                    <a:pt x="352" y="616"/>
                  </a:lnTo>
                  <a:lnTo>
                    <a:pt x="132" y="923"/>
                  </a:lnTo>
                  <a:lnTo>
                    <a:pt x="44" y="1187"/>
                  </a:lnTo>
                  <a:lnTo>
                    <a:pt x="0" y="1451"/>
                  </a:lnTo>
                  <a:lnTo>
                    <a:pt x="0" y="1714"/>
                  </a:lnTo>
                  <a:lnTo>
                    <a:pt x="44" y="1978"/>
                  </a:lnTo>
                  <a:lnTo>
                    <a:pt x="220" y="2417"/>
                  </a:lnTo>
                  <a:lnTo>
                    <a:pt x="440" y="2769"/>
                  </a:lnTo>
                  <a:lnTo>
                    <a:pt x="659" y="3076"/>
                  </a:lnTo>
                  <a:lnTo>
                    <a:pt x="879" y="3384"/>
                  </a:lnTo>
                  <a:lnTo>
                    <a:pt x="1143" y="3648"/>
                  </a:lnTo>
                  <a:lnTo>
                    <a:pt x="1406" y="3911"/>
                  </a:lnTo>
                  <a:lnTo>
                    <a:pt x="1714" y="4131"/>
                  </a:lnTo>
                  <a:lnTo>
                    <a:pt x="2022" y="4351"/>
                  </a:lnTo>
                  <a:lnTo>
                    <a:pt x="2329" y="4526"/>
                  </a:lnTo>
                  <a:lnTo>
                    <a:pt x="2681" y="4658"/>
                  </a:lnTo>
                  <a:lnTo>
                    <a:pt x="3076" y="4790"/>
                  </a:lnTo>
                  <a:lnTo>
                    <a:pt x="3252" y="4834"/>
                  </a:lnTo>
                  <a:lnTo>
                    <a:pt x="3647" y="4834"/>
                  </a:lnTo>
                  <a:lnTo>
                    <a:pt x="3955" y="4790"/>
                  </a:lnTo>
                  <a:lnTo>
                    <a:pt x="4175" y="4658"/>
                  </a:lnTo>
                  <a:lnTo>
                    <a:pt x="4394" y="4482"/>
                  </a:lnTo>
                  <a:lnTo>
                    <a:pt x="4526" y="4263"/>
                  </a:lnTo>
                  <a:lnTo>
                    <a:pt x="4614" y="4087"/>
                  </a:lnTo>
                  <a:lnTo>
                    <a:pt x="4614" y="3911"/>
                  </a:lnTo>
                  <a:lnTo>
                    <a:pt x="4614" y="3779"/>
                  </a:lnTo>
                  <a:lnTo>
                    <a:pt x="4570" y="3604"/>
                  </a:lnTo>
                  <a:lnTo>
                    <a:pt x="4438" y="3252"/>
                  </a:lnTo>
                  <a:lnTo>
                    <a:pt x="4219" y="2857"/>
                  </a:lnTo>
                  <a:lnTo>
                    <a:pt x="3823" y="2461"/>
                  </a:lnTo>
                  <a:lnTo>
                    <a:pt x="3384" y="2110"/>
                  </a:lnTo>
                  <a:lnTo>
                    <a:pt x="2900" y="1846"/>
                  </a:lnTo>
                  <a:lnTo>
                    <a:pt x="2417" y="1626"/>
                  </a:lnTo>
                  <a:lnTo>
                    <a:pt x="2197" y="1626"/>
                  </a:lnTo>
                  <a:lnTo>
                    <a:pt x="2153" y="1714"/>
                  </a:lnTo>
                  <a:lnTo>
                    <a:pt x="2065" y="1802"/>
                  </a:lnTo>
                  <a:lnTo>
                    <a:pt x="2065" y="1890"/>
                  </a:lnTo>
                  <a:lnTo>
                    <a:pt x="2109" y="1978"/>
                  </a:lnTo>
                  <a:lnTo>
                    <a:pt x="2153" y="2066"/>
                  </a:lnTo>
                  <a:lnTo>
                    <a:pt x="2241" y="2110"/>
                  </a:lnTo>
                  <a:lnTo>
                    <a:pt x="2681" y="2285"/>
                  </a:lnTo>
                  <a:lnTo>
                    <a:pt x="3120" y="2549"/>
                  </a:lnTo>
                  <a:lnTo>
                    <a:pt x="3472" y="2857"/>
                  </a:lnTo>
                  <a:lnTo>
                    <a:pt x="3823" y="3208"/>
                  </a:lnTo>
                  <a:lnTo>
                    <a:pt x="3911" y="3340"/>
                  </a:lnTo>
                  <a:lnTo>
                    <a:pt x="4043" y="3560"/>
                  </a:lnTo>
                  <a:lnTo>
                    <a:pt x="4131" y="3779"/>
                  </a:lnTo>
                  <a:lnTo>
                    <a:pt x="4131" y="3911"/>
                  </a:lnTo>
                  <a:lnTo>
                    <a:pt x="4087" y="4043"/>
                  </a:lnTo>
                  <a:lnTo>
                    <a:pt x="3999" y="4131"/>
                  </a:lnTo>
                  <a:lnTo>
                    <a:pt x="3911" y="4219"/>
                  </a:lnTo>
                  <a:lnTo>
                    <a:pt x="3735" y="4307"/>
                  </a:lnTo>
                  <a:lnTo>
                    <a:pt x="3603" y="4351"/>
                  </a:lnTo>
                  <a:lnTo>
                    <a:pt x="3252" y="4307"/>
                  </a:lnTo>
                  <a:lnTo>
                    <a:pt x="2856" y="4175"/>
                  </a:lnTo>
                  <a:lnTo>
                    <a:pt x="2593" y="4043"/>
                  </a:lnTo>
                  <a:lnTo>
                    <a:pt x="2285" y="3911"/>
                  </a:lnTo>
                  <a:lnTo>
                    <a:pt x="1758" y="3516"/>
                  </a:lnTo>
                  <a:lnTo>
                    <a:pt x="1275" y="3032"/>
                  </a:lnTo>
                  <a:lnTo>
                    <a:pt x="1055" y="2813"/>
                  </a:lnTo>
                  <a:lnTo>
                    <a:pt x="879" y="2505"/>
                  </a:lnTo>
                  <a:lnTo>
                    <a:pt x="703" y="2241"/>
                  </a:lnTo>
                  <a:lnTo>
                    <a:pt x="571" y="1890"/>
                  </a:lnTo>
                  <a:lnTo>
                    <a:pt x="528" y="1714"/>
                  </a:lnTo>
                  <a:lnTo>
                    <a:pt x="528" y="1494"/>
                  </a:lnTo>
                  <a:lnTo>
                    <a:pt x="528" y="1319"/>
                  </a:lnTo>
                  <a:lnTo>
                    <a:pt x="615" y="1143"/>
                  </a:lnTo>
                  <a:lnTo>
                    <a:pt x="747" y="923"/>
                  </a:lnTo>
                  <a:lnTo>
                    <a:pt x="923" y="747"/>
                  </a:lnTo>
                  <a:lnTo>
                    <a:pt x="1187" y="616"/>
                  </a:lnTo>
                  <a:lnTo>
                    <a:pt x="1450" y="528"/>
                  </a:lnTo>
                  <a:lnTo>
                    <a:pt x="1758" y="484"/>
                  </a:lnTo>
                  <a:lnTo>
                    <a:pt x="2065" y="484"/>
                  </a:lnTo>
                  <a:lnTo>
                    <a:pt x="2681" y="528"/>
                  </a:lnTo>
                  <a:lnTo>
                    <a:pt x="2812" y="528"/>
                  </a:lnTo>
                  <a:lnTo>
                    <a:pt x="2900" y="484"/>
                  </a:lnTo>
                  <a:lnTo>
                    <a:pt x="2944" y="396"/>
                  </a:lnTo>
                  <a:lnTo>
                    <a:pt x="2988" y="308"/>
                  </a:lnTo>
                  <a:lnTo>
                    <a:pt x="2988" y="220"/>
                  </a:lnTo>
                  <a:lnTo>
                    <a:pt x="2900" y="132"/>
                  </a:lnTo>
                  <a:lnTo>
                    <a:pt x="2856" y="44"/>
                  </a:lnTo>
                  <a:lnTo>
                    <a:pt x="2769" y="44"/>
                  </a:lnTo>
                  <a:lnTo>
                    <a:pt x="2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6"/>
            <p:cNvSpPr/>
            <p:nvPr/>
          </p:nvSpPr>
          <p:spPr>
            <a:xfrm>
              <a:off x="3598525" y="3971375"/>
              <a:ext cx="119750" cy="110975"/>
            </a:xfrm>
            <a:custGeom>
              <a:rect b="b" l="l" r="r" t="t"/>
              <a:pathLst>
                <a:path extrusionOk="0" h="4439" w="4790">
                  <a:moveTo>
                    <a:pt x="791" y="1"/>
                  </a:moveTo>
                  <a:lnTo>
                    <a:pt x="615" y="45"/>
                  </a:lnTo>
                  <a:lnTo>
                    <a:pt x="440" y="176"/>
                  </a:lnTo>
                  <a:lnTo>
                    <a:pt x="308" y="308"/>
                  </a:lnTo>
                  <a:lnTo>
                    <a:pt x="220" y="440"/>
                  </a:lnTo>
                  <a:lnTo>
                    <a:pt x="132" y="616"/>
                  </a:lnTo>
                  <a:lnTo>
                    <a:pt x="44" y="748"/>
                  </a:lnTo>
                  <a:lnTo>
                    <a:pt x="0" y="1099"/>
                  </a:lnTo>
                  <a:lnTo>
                    <a:pt x="44" y="1495"/>
                  </a:lnTo>
                  <a:lnTo>
                    <a:pt x="132" y="1802"/>
                  </a:lnTo>
                  <a:lnTo>
                    <a:pt x="264" y="2110"/>
                  </a:lnTo>
                  <a:lnTo>
                    <a:pt x="396" y="2330"/>
                  </a:lnTo>
                  <a:lnTo>
                    <a:pt x="791" y="2857"/>
                  </a:lnTo>
                  <a:lnTo>
                    <a:pt x="1275" y="3340"/>
                  </a:lnTo>
                  <a:lnTo>
                    <a:pt x="1802" y="3780"/>
                  </a:lnTo>
                  <a:lnTo>
                    <a:pt x="2373" y="4131"/>
                  </a:lnTo>
                  <a:lnTo>
                    <a:pt x="2813" y="4351"/>
                  </a:lnTo>
                  <a:lnTo>
                    <a:pt x="3120" y="4395"/>
                  </a:lnTo>
                  <a:lnTo>
                    <a:pt x="3384" y="4439"/>
                  </a:lnTo>
                  <a:lnTo>
                    <a:pt x="3516" y="4439"/>
                  </a:lnTo>
                  <a:lnTo>
                    <a:pt x="3735" y="4395"/>
                  </a:lnTo>
                  <a:lnTo>
                    <a:pt x="3955" y="4307"/>
                  </a:lnTo>
                  <a:lnTo>
                    <a:pt x="4175" y="4219"/>
                  </a:lnTo>
                  <a:lnTo>
                    <a:pt x="4351" y="4087"/>
                  </a:lnTo>
                  <a:lnTo>
                    <a:pt x="4482" y="3911"/>
                  </a:lnTo>
                  <a:lnTo>
                    <a:pt x="4614" y="3736"/>
                  </a:lnTo>
                  <a:lnTo>
                    <a:pt x="4702" y="3516"/>
                  </a:lnTo>
                  <a:lnTo>
                    <a:pt x="4790" y="3296"/>
                  </a:lnTo>
                  <a:lnTo>
                    <a:pt x="4790" y="3077"/>
                  </a:lnTo>
                  <a:lnTo>
                    <a:pt x="4790" y="2857"/>
                  </a:lnTo>
                  <a:lnTo>
                    <a:pt x="4746" y="2637"/>
                  </a:lnTo>
                  <a:lnTo>
                    <a:pt x="4658" y="2417"/>
                  </a:lnTo>
                  <a:lnTo>
                    <a:pt x="4526" y="2242"/>
                  </a:lnTo>
                  <a:lnTo>
                    <a:pt x="4394" y="2066"/>
                  </a:lnTo>
                  <a:lnTo>
                    <a:pt x="4219" y="1890"/>
                  </a:lnTo>
                  <a:lnTo>
                    <a:pt x="4043" y="1802"/>
                  </a:lnTo>
                  <a:lnTo>
                    <a:pt x="3911" y="1758"/>
                  </a:lnTo>
                  <a:lnTo>
                    <a:pt x="3823" y="1758"/>
                  </a:lnTo>
                  <a:lnTo>
                    <a:pt x="3735" y="1846"/>
                  </a:lnTo>
                  <a:lnTo>
                    <a:pt x="3691" y="1890"/>
                  </a:lnTo>
                  <a:lnTo>
                    <a:pt x="3647" y="2022"/>
                  </a:lnTo>
                  <a:lnTo>
                    <a:pt x="3647" y="2110"/>
                  </a:lnTo>
                  <a:lnTo>
                    <a:pt x="3735" y="2198"/>
                  </a:lnTo>
                  <a:lnTo>
                    <a:pt x="3779" y="2242"/>
                  </a:lnTo>
                  <a:lnTo>
                    <a:pt x="3999" y="2417"/>
                  </a:lnTo>
                  <a:lnTo>
                    <a:pt x="4175" y="2637"/>
                  </a:lnTo>
                  <a:lnTo>
                    <a:pt x="4263" y="2901"/>
                  </a:lnTo>
                  <a:lnTo>
                    <a:pt x="4263" y="3208"/>
                  </a:lnTo>
                  <a:lnTo>
                    <a:pt x="4175" y="3472"/>
                  </a:lnTo>
                  <a:lnTo>
                    <a:pt x="3999" y="3692"/>
                  </a:lnTo>
                  <a:lnTo>
                    <a:pt x="3735" y="3867"/>
                  </a:lnTo>
                  <a:lnTo>
                    <a:pt x="3472" y="3911"/>
                  </a:lnTo>
                  <a:lnTo>
                    <a:pt x="3296" y="3911"/>
                  </a:lnTo>
                  <a:lnTo>
                    <a:pt x="3076" y="3867"/>
                  </a:lnTo>
                  <a:lnTo>
                    <a:pt x="2856" y="3824"/>
                  </a:lnTo>
                  <a:lnTo>
                    <a:pt x="2593" y="3692"/>
                  </a:lnTo>
                  <a:lnTo>
                    <a:pt x="2066" y="3384"/>
                  </a:lnTo>
                  <a:lnTo>
                    <a:pt x="1626" y="2989"/>
                  </a:lnTo>
                  <a:lnTo>
                    <a:pt x="1187" y="2549"/>
                  </a:lnTo>
                  <a:lnTo>
                    <a:pt x="835" y="2066"/>
                  </a:lnTo>
                  <a:lnTo>
                    <a:pt x="703" y="1802"/>
                  </a:lnTo>
                  <a:lnTo>
                    <a:pt x="572" y="1539"/>
                  </a:lnTo>
                  <a:lnTo>
                    <a:pt x="528" y="1319"/>
                  </a:lnTo>
                  <a:lnTo>
                    <a:pt x="484" y="1143"/>
                  </a:lnTo>
                  <a:lnTo>
                    <a:pt x="528" y="923"/>
                  </a:lnTo>
                  <a:lnTo>
                    <a:pt x="615" y="748"/>
                  </a:lnTo>
                  <a:lnTo>
                    <a:pt x="747" y="572"/>
                  </a:lnTo>
                  <a:lnTo>
                    <a:pt x="923" y="484"/>
                  </a:lnTo>
                  <a:lnTo>
                    <a:pt x="1011" y="440"/>
                  </a:lnTo>
                  <a:lnTo>
                    <a:pt x="1099" y="396"/>
                  </a:lnTo>
                  <a:lnTo>
                    <a:pt x="1099" y="264"/>
                  </a:lnTo>
                  <a:lnTo>
                    <a:pt x="1099" y="176"/>
                  </a:lnTo>
                  <a:lnTo>
                    <a:pt x="1055" y="89"/>
                  </a:lnTo>
                  <a:lnTo>
                    <a:pt x="1011" y="45"/>
                  </a:lnTo>
                  <a:lnTo>
                    <a:pt x="9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6"/>
            <p:cNvSpPr/>
            <p:nvPr/>
          </p:nvSpPr>
          <p:spPr>
            <a:xfrm>
              <a:off x="3591925" y="4027400"/>
              <a:ext cx="112075" cy="109875"/>
            </a:xfrm>
            <a:custGeom>
              <a:rect b="b" l="l" r="r" t="t"/>
              <a:pathLst>
                <a:path extrusionOk="0" h="4395" w="4483">
                  <a:moveTo>
                    <a:pt x="748" y="1"/>
                  </a:moveTo>
                  <a:lnTo>
                    <a:pt x="660" y="45"/>
                  </a:lnTo>
                  <a:lnTo>
                    <a:pt x="484" y="132"/>
                  </a:lnTo>
                  <a:lnTo>
                    <a:pt x="352" y="220"/>
                  </a:lnTo>
                  <a:lnTo>
                    <a:pt x="176" y="484"/>
                  </a:lnTo>
                  <a:lnTo>
                    <a:pt x="45" y="792"/>
                  </a:lnTo>
                  <a:lnTo>
                    <a:pt x="1" y="1143"/>
                  </a:lnTo>
                  <a:lnTo>
                    <a:pt x="45" y="1495"/>
                  </a:lnTo>
                  <a:lnTo>
                    <a:pt x="132" y="1758"/>
                  </a:lnTo>
                  <a:lnTo>
                    <a:pt x="264" y="2022"/>
                  </a:lnTo>
                  <a:lnTo>
                    <a:pt x="396" y="2242"/>
                  </a:lnTo>
                  <a:lnTo>
                    <a:pt x="836" y="2813"/>
                  </a:lnTo>
                  <a:lnTo>
                    <a:pt x="1319" y="3340"/>
                  </a:lnTo>
                  <a:lnTo>
                    <a:pt x="1846" y="3780"/>
                  </a:lnTo>
                  <a:lnTo>
                    <a:pt x="2461" y="4131"/>
                  </a:lnTo>
                  <a:lnTo>
                    <a:pt x="2725" y="4219"/>
                  </a:lnTo>
                  <a:lnTo>
                    <a:pt x="2945" y="4307"/>
                  </a:lnTo>
                  <a:lnTo>
                    <a:pt x="3164" y="4351"/>
                  </a:lnTo>
                  <a:lnTo>
                    <a:pt x="3384" y="4395"/>
                  </a:lnTo>
                  <a:lnTo>
                    <a:pt x="3692" y="4351"/>
                  </a:lnTo>
                  <a:lnTo>
                    <a:pt x="3999" y="4219"/>
                  </a:lnTo>
                  <a:lnTo>
                    <a:pt x="4219" y="3999"/>
                  </a:lnTo>
                  <a:lnTo>
                    <a:pt x="4395" y="3736"/>
                  </a:lnTo>
                  <a:lnTo>
                    <a:pt x="4483" y="3384"/>
                  </a:lnTo>
                  <a:lnTo>
                    <a:pt x="4483" y="3033"/>
                  </a:lnTo>
                  <a:lnTo>
                    <a:pt x="4439" y="2725"/>
                  </a:lnTo>
                  <a:lnTo>
                    <a:pt x="4351" y="2461"/>
                  </a:lnTo>
                  <a:lnTo>
                    <a:pt x="4087" y="1978"/>
                  </a:lnTo>
                  <a:lnTo>
                    <a:pt x="4043" y="1890"/>
                  </a:lnTo>
                  <a:lnTo>
                    <a:pt x="3955" y="1846"/>
                  </a:lnTo>
                  <a:lnTo>
                    <a:pt x="3867" y="1802"/>
                  </a:lnTo>
                  <a:lnTo>
                    <a:pt x="3736" y="1846"/>
                  </a:lnTo>
                  <a:lnTo>
                    <a:pt x="3692" y="1890"/>
                  </a:lnTo>
                  <a:lnTo>
                    <a:pt x="3648" y="1978"/>
                  </a:lnTo>
                  <a:lnTo>
                    <a:pt x="3604" y="2110"/>
                  </a:lnTo>
                  <a:lnTo>
                    <a:pt x="3648" y="2198"/>
                  </a:lnTo>
                  <a:lnTo>
                    <a:pt x="3867" y="2637"/>
                  </a:lnTo>
                  <a:lnTo>
                    <a:pt x="3911" y="2857"/>
                  </a:lnTo>
                  <a:lnTo>
                    <a:pt x="3955" y="3077"/>
                  </a:lnTo>
                  <a:lnTo>
                    <a:pt x="3955" y="3296"/>
                  </a:lnTo>
                  <a:lnTo>
                    <a:pt x="3955" y="3472"/>
                  </a:lnTo>
                  <a:lnTo>
                    <a:pt x="3867" y="3648"/>
                  </a:lnTo>
                  <a:lnTo>
                    <a:pt x="3692" y="3780"/>
                  </a:lnTo>
                  <a:lnTo>
                    <a:pt x="3604" y="3824"/>
                  </a:lnTo>
                  <a:lnTo>
                    <a:pt x="3472" y="3867"/>
                  </a:lnTo>
                  <a:lnTo>
                    <a:pt x="3208" y="3867"/>
                  </a:lnTo>
                  <a:lnTo>
                    <a:pt x="2901" y="3780"/>
                  </a:lnTo>
                  <a:lnTo>
                    <a:pt x="2681" y="3648"/>
                  </a:lnTo>
                  <a:lnTo>
                    <a:pt x="2154" y="3340"/>
                  </a:lnTo>
                  <a:lnTo>
                    <a:pt x="1670" y="2945"/>
                  </a:lnTo>
                  <a:lnTo>
                    <a:pt x="1231" y="2505"/>
                  </a:lnTo>
                  <a:lnTo>
                    <a:pt x="836" y="1978"/>
                  </a:lnTo>
                  <a:lnTo>
                    <a:pt x="616" y="1583"/>
                  </a:lnTo>
                  <a:lnTo>
                    <a:pt x="528" y="1363"/>
                  </a:lnTo>
                  <a:lnTo>
                    <a:pt x="528" y="1143"/>
                  </a:lnTo>
                  <a:lnTo>
                    <a:pt x="528" y="967"/>
                  </a:lnTo>
                  <a:lnTo>
                    <a:pt x="572" y="792"/>
                  </a:lnTo>
                  <a:lnTo>
                    <a:pt x="704" y="616"/>
                  </a:lnTo>
                  <a:lnTo>
                    <a:pt x="836" y="528"/>
                  </a:lnTo>
                  <a:lnTo>
                    <a:pt x="923" y="440"/>
                  </a:lnTo>
                  <a:lnTo>
                    <a:pt x="967" y="352"/>
                  </a:lnTo>
                  <a:lnTo>
                    <a:pt x="1011" y="264"/>
                  </a:lnTo>
                  <a:lnTo>
                    <a:pt x="967" y="176"/>
                  </a:lnTo>
                  <a:lnTo>
                    <a:pt x="923" y="89"/>
                  </a:lnTo>
                  <a:lnTo>
                    <a:pt x="836" y="45"/>
                  </a:lnTo>
                  <a:lnTo>
                    <a:pt x="7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6"/>
            <p:cNvSpPr/>
            <p:nvPr/>
          </p:nvSpPr>
          <p:spPr>
            <a:xfrm>
              <a:off x="3618300" y="3818675"/>
              <a:ext cx="63725" cy="90125"/>
            </a:xfrm>
            <a:custGeom>
              <a:rect b="b" l="l" r="r" t="t"/>
              <a:pathLst>
                <a:path extrusionOk="0" h="3605" w="2549">
                  <a:moveTo>
                    <a:pt x="835" y="1"/>
                  </a:moveTo>
                  <a:lnTo>
                    <a:pt x="615" y="45"/>
                  </a:lnTo>
                  <a:lnTo>
                    <a:pt x="484" y="133"/>
                  </a:lnTo>
                  <a:lnTo>
                    <a:pt x="308" y="221"/>
                  </a:lnTo>
                  <a:lnTo>
                    <a:pt x="176" y="396"/>
                  </a:lnTo>
                  <a:lnTo>
                    <a:pt x="88" y="572"/>
                  </a:lnTo>
                  <a:lnTo>
                    <a:pt x="0" y="792"/>
                  </a:lnTo>
                  <a:lnTo>
                    <a:pt x="0" y="1012"/>
                  </a:lnTo>
                  <a:lnTo>
                    <a:pt x="44" y="1231"/>
                  </a:lnTo>
                  <a:lnTo>
                    <a:pt x="88" y="1451"/>
                  </a:lnTo>
                  <a:lnTo>
                    <a:pt x="176" y="1627"/>
                  </a:lnTo>
                  <a:lnTo>
                    <a:pt x="352" y="1978"/>
                  </a:lnTo>
                  <a:lnTo>
                    <a:pt x="659" y="2418"/>
                  </a:lnTo>
                  <a:lnTo>
                    <a:pt x="1055" y="2857"/>
                  </a:lnTo>
                  <a:lnTo>
                    <a:pt x="1450" y="3209"/>
                  </a:lnTo>
                  <a:lnTo>
                    <a:pt x="1890" y="3560"/>
                  </a:lnTo>
                  <a:lnTo>
                    <a:pt x="2022" y="3604"/>
                  </a:lnTo>
                  <a:lnTo>
                    <a:pt x="2153" y="3604"/>
                  </a:lnTo>
                  <a:lnTo>
                    <a:pt x="2241" y="3516"/>
                  </a:lnTo>
                  <a:lnTo>
                    <a:pt x="2285" y="3428"/>
                  </a:lnTo>
                  <a:lnTo>
                    <a:pt x="2285" y="3296"/>
                  </a:lnTo>
                  <a:lnTo>
                    <a:pt x="2241" y="3209"/>
                  </a:lnTo>
                  <a:lnTo>
                    <a:pt x="2153" y="3165"/>
                  </a:lnTo>
                  <a:lnTo>
                    <a:pt x="1758" y="2813"/>
                  </a:lnTo>
                  <a:lnTo>
                    <a:pt x="1406" y="2506"/>
                  </a:lnTo>
                  <a:lnTo>
                    <a:pt x="1055" y="2110"/>
                  </a:lnTo>
                  <a:lnTo>
                    <a:pt x="791" y="1671"/>
                  </a:lnTo>
                  <a:lnTo>
                    <a:pt x="615" y="1451"/>
                  </a:lnTo>
                  <a:lnTo>
                    <a:pt x="528" y="1143"/>
                  </a:lnTo>
                  <a:lnTo>
                    <a:pt x="528" y="880"/>
                  </a:lnTo>
                  <a:lnTo>
                    <a:pt x="528" y="792"/>
                  </a:lnTo>
                  <a:lnTo>
                    <a:pt x="615" y="704"/>
                  </a:lnTo>
                  <a:lnTo>
                    <a:pt x="747" y="572"/>
                  </a:lnTo>
                  <a:lnTo>
                    <a:pt x="923" y="528"/>
                  </a:lnTo>
                  <a:lnTo>
                    <a:pt x="1143" y="528"/>
                  </a:lnTo>
                  <a:lnTo>
                    <a:pt x="1318" y="572"/>
                  </a:lnTo>
                  <a:lnTo>
                    <a:pt x="1538" y="704"/>
                  </a:lnTo>
                  <a:lnTo>
                    <a:pt x="1758" y="836"/>
                  </a:lnTo>
                  <a:lnTo>
                    <a:pt x="2109" y="1231"/>
                  </a:lnTo>
                  <a:lnTo>
                    <a:pt x="2197" y="1275"/>
                  </a:lnTo>
                  <a:lnTo>
                    <a:pt x="2285" y="1319"/>
                  </a:lnTo>
                  <a:lnTo>
                    <a:pt x="2417" y="1275"/>
                  </a:lnTo>
                  <a:lnTo>
                    <a:pt x="2505" y="1231"/>
                  </a:lnTo>
                  <a:lnTo>
                    <a:pt x="2549" y="1143"/>
                  </a:lnTo>
                  <a:lnTo>
                    <a:pt x="2549" y="1055"/>
                  </a:lnTo>
                  <a:lnTo>
                    <a:pt x="2549" y="968"/>
                  </a:lnTo>
                  <a:lnTo>
                    <a:pt x="2505" y="880"/>
                  </a:lnTo>
                  <a:lnTo>
                    <a:pt x="2065" y="440"/>
                  </a:lnTo>
                  <a:lnTo>
                    <a:pt x="1846" y="265"/>
                  </a:lnTo>
                  <a:lnTo>
                    <a:pt x="1538" y="89"/>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6"/>
            <p:cNvSpPr/>
            <p:nvPr/>
          </p:nvSpPr>
          <p:spPr>
            <a:xfrm>
              <a:off x="3821525" y="4536025"/>
              <a:ext cx="11000" cy="12100"/>
            </a:xfrm>
            <a:custGeom>
              <a:rect b="b" l="l" r="r" t="t"/>
              <a:pathLst>
                <a:path extrusionOk="0" h="484" w="440">
                  <a:moveTo>
                    <a:pt x="220" y="0"/>
                  </a:moveTo>
                  <a:lnTo>
                    <a:pt x="88" y="44"/>
                  </a:lnTo>
                  <a:lnTo>
                    <a:pt x="0" y="132"/>
                  </a:lnTo>
                  <a:lnTo>
                    <a:pt x="0" y="264"/>
                  </a:lnTo>
                  <a:lnTo>
                    <a:pt x="44" y="396"/>
                  </a:lnTo>
                  <a:lnTo>
                    <a:pt x="132" y="484"/>
                  </a:lnTo>
                  <a:lnTo>
                    <a:pt x="220" y="484"/>
                  </a:lnTo>
                  <a:lnTo>
                    <a:pt x="308" y="440"/>
                  </a:lnTo>
                  <a:lnTo>
                    <a:pt x="352" y="440"/>
                  </a:lnTo>
                  <a:lnTo>
                    <a:pt x="440" y="308"/>
                  </a:lnTo>
                  <a:lnTo>
                    <a:pt x="440" y="132"/>
                  </a:lnTo>
                  <a:lnTo>
                    <a:pt x="352" y="44"/>
                  </a:lnTo>
                  <a:lnTo>
                    <a:pt x="2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6"/>
            <p:cNvSpPr/>
            <p:nvPr/>
          </p:nvSpPr>
          <p:spPr>
            <a:xfrm>
              <a:off x="3839100" y="4544800"/>
              <a:ext cx="7725" cy="8825"/>
            </a:xfrm>
            <a:custGeom>
              <a:rect b="b" l="l" r="r" t="t"/>
              <a:pathLst>
                <a:path extrusionOk="0" h="353" w="309">
                  <a:moveTo>
                    <a:pt x="88" y="1"/>
                  </a:moveTo>
                  <a:lnTo>
                    <a:pt x="0" y="89"/>
                  </a:lnTo>
                  <a:lnTo>
                    <a:pt x="0" y="177"/>
                  </a:lnTo>
                  <a:lnTo>
                    <a:pt x="44" y="265"/>
                  </a:lnTo>
                  <a:lnTo>
                    <a:pt x="132" y="308"/>
                  </a:lnTo>
                  <a:lnTo>
                    <a:pt x="176" y="352"/>
                  </a:lnTo>
                  <a:lnTo>
                    <a:pt x="220" y="308"/>
                  </a:lnTo>
                  <a:lnTo>
                    <a:pt x="264" y="308"/>
                  </a:lnTo>
                  <a:lnTo>
                    <a:pt x="308" y="221"/>
                  </a:lnTo>
                  <a:lnTo>
                    <a:pt x="308" y="89"/>
                  </a:lnTo>
                  <a:lnTo>
                    <a:pt x="2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6"/>
            <p:cNvSpPr/>
            <p:nvPr/>
          </p:nvSpPr>
          <p:spPr>
            <a:xfrm>
              <a:off x="3707275" y="4478900"/>
              <a:ext cx="105475" cy="60450"/>
            </a:xfrm>
            <a:custGeom>
              <a:rect b="b" l="l" r="r" t="t"/>
              <a:pathLst>
                <a:path extrusionOk="0" h="2418" w="4219">
                  <a:moveTo>
                    <a:pt x="352" y="0"/>
                  </a:moveTo>
                  <a:lnTo>
                    <a:pt x="176" y="44"/>
                  </a:lnTo>
                  <a:lnTo>
                    <a:pt x="44" y="176"/>
                  </a:lnTo>
                  <a:lnTo>
                    <a:pt x="1" y="308"/>
                  </a:lnTo>
                  <a:lnTo>
                    <a:pt x="44" y="484"/>
                  </a:lnTo>
                  <a:lnTo>
                    <a:pt x="88" y="616"/>
                  </a:lnTo>
                  <a:lnTo>
                    <a:pt x="176" y="660"/>
                  </a:lnTo>
                  <a:lnTo>
                    <a:pt x="352" y="791"/>
                  </a:lnTo>
                  <a:lnTo>
                    <a:pt x="835" y="1055"/>
                  </a:lnTo>
                  <a:lnTo>
                    <a:pt x="1802" y="1538"/>
                  </a:lnTo>
                  <a:lnTo>
                    <a:pt x="2681" y="1978"/>
                  </a:lnTo>
                  <a:lnTo>
                    <a:pt x="3120" y="2154"/>
                  </a:lnTo>
                  <a:lnTo>
                    <a:pt x="3604" y="2329"/>
                  </a:lnTo>
                  <a:lnTo>
                    <a:pt x="3867" y="2417"/>
                  </a:lnTo>
                  <a:lnTo>
                    <a:pt x="4087" y="2417"/>
                  </a:lnTo>
                  <a:lnTo>
                    <a:pt x="4131" y="2373"/>
                  </a:lnTo>
                  <a:lnTo>
                    <a:pt x="4175" y="2329"/>
                  </a:lnTo>
                  <a:lnTo>
                    <a:pt x="4219" y="2154"/>
                  </a:lnTo>
                  <a:lnTo>
                    <a:pt x="4175" y="2066"/>
                  </a:lnTo>
                  <a:lnTo>
                    <a:pt x="4131" y="1978"/>
                  </a:lnTo>
                  <a:lnTo>
                    <a:pt x="3911" y="1846"/>
                  </a:lnTo>
                  <a:lnTo>
                    <a:pt x="3340" y="1538"/>
                  </a:lnTo>
                  <a:lnTo>
                    <a:pt x="1275" y="440"/>
                  </a:lnTo>
                  <a:lnTo>
                    <a:pt x="704" y="132"/>
                  </a:lnTo>
                  <a:lnTo>
                    <a:pt x="528" y="44"/>
                  </a:lnTo>
                  <a:lnTo>
                    <a:pt x="3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6"/>
            <p:cNvSpPr/>
            <p:nvPr/>
          </p:nvSpPr>
          <p:spPr>
            <a:xfrm>
              <a:off x="4626750" y="4465725"/>
              <a:ext cx="134050" cy="349350"/>
            </a:xfrm>
            <a:custGeom>
              <a:rect b="b" l="l" r="r" t="t"/>
              <a:pathLst>
                <a:path extrusionOk="0" h="13974" w="5362">
                  <a:moveTo>
                    <a:pt x="176" y="0"/>
                  </a:moveTo>
                  <a:lnTo>
                    <a:pt x="0" y="11820"/>
                  </a:lnTo>
                  <a:lnTo>
                    <a:pt x="1143" y="12567"/>
                  </a:lnTo>
                  <a:lnTo>
                    <a:pt x="2417" y="13270"/>
                  </a:lnTo>
                  <a:lnTo>
                    <a:pt x="2988" y="13578"/>
                  </a:lnTo>
                  <a:lnTo>
                    <a:pt x="3516" y="13798"/>
                  </a:lnTo>
                  <a:lnTo>
                    <a:pt x="3955" y="13973"/>
                  </a:lnTo>
                  <a:lnTo>
                    <a:pt x="4219" y="13973"/>
                  </a:lnTo>
                  <a:lnTo>
                    <a:pt x="4438" y="13929"/>
                  </a:lnTo>
                  <a:lnTo>
                    <a:pt x="4658" y="13842"/>
                  </a:lnTo>
                  <a:lnTo>
                    <a:pt x="4878" y="13710"/>
                  </a:lnTo>
                  <a:lnTo>
                    <a:pt x="5054" y="13490"/>
                  </a:lnTo>
                  <a:lnTo>
                    <a:pt x="5185" y="13270"/>
                  </a:lnTo>
                  <a:lnTo>
                    <a:pt x="5273" y="13051"/>
                  </a:lnTo>
                  <a:lnTo>
                    <a:pt x="5361" y="12787"/>
                  </a:lnTo>
                  <a:lnTo>
                    <a:pt x="5361" y="12567"/>
                  </a:lnTo>
                  <a:lnTo>
                    <a:pt x="5361" y="12304"/>
                  </a:lnTo>
                  <a:lnTo>
                    <a:pt x="5273" y="12040"/>
                  </a:lnTo>
                  <a:lnTo>
                    <a:pt x="5185" y="11820"/>
                  </a:lnTo>
                  <a:lnTo>
                    <a:pt x="5098" y="11601"/>
                  </a:lnTo>
                  <a:lnTo>
                    <a:pt x="4834" y="11161"/>
                  </a:lnTo>
                  <a:lnTo>
                    <a:pt x="4482" y="10766"/>
                  </a:lnTo>
                  <a:lnTo>
                    <a:pt x="3779" y="10019"/>
                  </a:lnTo>
                  <a:lnTo>
                    <a:pt x="3428" y="9623"/>
                  </a:lnTo>
                  <a:lnTo>
                    <a:pt x="3120" y="9228"/>
                  </a:lnTo>
                  <a:lnTo>
                    <a:pt x="2900" y="8788"/>
                  </a:lnTo>
                  <a:lnTo>
                    <a:pt x="2725" y="8305"/>
                  </a:lnTo>
                  <a:lnTo>
                    <a:pt x="2593" y="7822"/>
                  </a:lnTo>
                  <a:lnTo>
                    <a:pt x="2505" y="7338"/>
                  </a:lnTo>
                  <a:lnTo>
                    <a:pt x="2417" y="6811"/>
                  </a:lnTo>
                  <a:lnTo>
                    <a:pt x="2417" y="6284"/>
                  </a:lnTo>
                  <a:lnTo>
                    <a:pt x="2417" y="5273"/>
                  </a:lnTo>
                  <a:lnTo>
                    <a:pt x="2461" y="44"/>
                  </a:lnTo>
                  <a:lnTo>
                    <a:pt x="1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6"/>
            <p:cNvSpPr/>
            <p:nvPr/>
          </p:nvSpPr>
          <p:spPr>
            <a:xfrm>
              <a:off x="4626750" y="4465725"/>
              <a:ext cx="134050" cy="349350"/>
            </a:xfrm>
            <a:custGeom>
              <a:rect b="b" l="l" r="r" t="t"/>
              <a:pathLst>
                <a:path extrusionOk="0" fill="none" h="13974" w="5362">
                  <a:moveTo>
                    <a:pt x="2461" y="44"/>
                  </a:moveTo>
                  <a:lnTo>
                    <a:pt x="2461" y="44"/>
                  </a:lnTo>
                  <a:lnTo>
                    <a:pt x="2417" y="5273"/>
                  </a:lnTo>
                  <a:lnTo>
                    <a:pt x="2417" y="5273"/>
                  </a:lnTo>
                  <a:lnTo>
                    <a:pt x="2417" y="6284"/>
                  </a:lnTo>
                  <a:lnTo>
                    <a:pt x="2417" y="6811"/>
                  </a:lnTo>
                  <a:lnTo>
                    <a:pt x="2505" y="7338"/>
                  </a:lnTo>
                  <a:lnTo>
                    <a:pt x="2593" y="7822"/>
                  </a:lnTo>
                  <a:lnTo>
                    <a:pt x="2725" y="8305"/>
                  </a:lnTo>
                  <a:lnTo>
                    <a:pt x="2900" y="8788"/>
                  </a:lnTo>
                  <a:lnTo>
                    <a:pt x="3120" y="9228"/>
                  </a:lnTo>
                  <a:lnTo>
                    <a:pt x="3120" y="9228"/>
                  </a:lnTo>
                  <a:lnTo>
                    <a:pt x="3428" y="9623"/>
                  </a:lnTo>
                  <a:lnTo>
                    <a:pt x="3779" y="10019"/>
                  </a:lnTo>
                  <a:lnTo>
                    <a:pt x="4482" y="10766"/>
                  </a:lnTo>
                  <a:lnTo>
                    <a:pt x="4482" y="10766"/>
                  </a:lnTo>
                  <a:lnTo>
                    <a:pt x="4834" y="11161"/>
                  </a:lnTo>
                  <a:lnTo>
                    <a:pt x="5098" y="11601"/>
                  </a:lnTo>
                  <a:lnTo>
                    <a:pt x="5185" y="11820"/>
                  </a:lnTo>
                  <a:lnTo>
                    <a:pt x="5273" y="12040"/>
                  </a:lnTo>
                  <a:lnTo>
                    <a:pt x="5361" y="12304"/>
                  </a:lnTo>
                  <a:lnTo>
                    <a:pt x="5361" y="12567"/>
                  </a:lnTo>
                  <a:lnTo>
                    <a:pt x="5361" y="12567"/>
                  </a:lnTo>
                  <a:lnTo>
                    <a:pt x="5361" y="12787"/>
                  </a:lnTo>
                  <a:lnTo>
                    <a:pt x="5273" y="13051"/>
                  </a:lnTo>
                  <a:lnTo>
                    <a:pt x="5185" y="13270"/>
                  </a:lnTo>
                  <a:lnTo>
                    <a:pt x="5054" y="13490"/>
                  </a:lnTo>
                  <a:lnTo>
                    <a:pt x="4878" y="13710"/>
                  </a:lnTo>
                  <a:lnTo>
                    <a:pt x="4658" y="13842"/>
                  </a:lnTo>
                  <a:lnTo>
                    <a:pt x="4438" y="13929"/>
                  </a:lnTo>
                  <a:lnTo>
                    <a:pt x="4219" y="13973"/>
                  </a:lnTo>
                  <a:lnTo>
                    <a:pt x="4219" y="13973"/>
                  </a:lnTo>
                  <a:lnTo>
                    <a:pt x="4219" y="13973"/>
                  </a:lnTo>
                  <a:lnTo>
                    <a:pt x="4087" y="13973"/>
                  </a:lnTo>
                  <a:lnTo>
                    <a:pt x="3955" y="13973"/>
                  </a:lnTo>
                  <a:lnTo>
                    <a:pt x="3516" y="13798"/>
                  </a:lnTo>
                  <a:lnTo>
                    <a:pt x="2988" y="13578"/>
                  </a:lnTo>
                  <a:lnTo>
                    <a:pt x="2417" y="13270"/>
                  </a:lnTo>
                  <a:lnTo>
                    <a:pt x="1143" y="12567"/>
                  </a:lnTo>
                  <a:lnTo>
                    <a:pt x="0" y="11820"/>
                  </a:lnTo>
                  <a:lnTo>
                    <a:pt x="0" y="11820"/>
                  </a:lnTo>
                  <a:lnTo>
                    <a:pt x="0" y="11820"/>
                  </a:lnTo>
                  <a:lnTo>
                    <a:pt x="17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6"/>
            <p:cNvSpPr/>
            <p:nvPr/>
          </p:nvSpPr>
          <p:spPr>
            <a:xfrm>
              <a:off x="4463075" y="4451425"/>
              <a:ext cx="135125" cy="363650"/>
            </a:xfrm>
            <a:custGeom>
              <a:rect b="b" l="l" r="r" t="t"/>
              <a:pathLst>
                <a:path extrusionOk="0" h="14546" w="5405">
                  <a:moveTo>
                    <a:pt x="2900" y="1"/>
                  </a:moveTo>
                  <a:lnTo>
                    <a:pt x="2988" y="5845"/>
                  </a:lnTo>
                  <a:lnTo>
                    <a:pt x="2988" y="6856"/>
                  </a:lnTo>
                  <a:lnTo>
                    <a:pt x="2944" y="7383"/>
                  </a:lnTo>
                  <a:lnTo>
                    <a:pt x="2900" y="7910"/>
                  </a:lnTo>
                  <a:lnTo>
                    <a:pt x="2812" y="8394"/>
                  </a:lnTo>
                  <a:lnTo>
                    <a:pt x="2681" y="8877"/>
                  </a:lnTo>
                  <a:lnTo>
                    <a:pt x="2505" y="9360"/>
                  </a:lnTo>
                  <a:lnTo>
                    <a:pt x="2241" y="9800"/>
                  </a:lnTo>
                  <a:lnTo>
                    <a:pt x="1934" y="10195"/>
                  </a:lnTo>
                  <a:lnTo>
                    <a:pt x="1582" y="10591"/>
                  </a:lnTo>
                  <a:lnTo>
                    <a:pt x="879" y="11338"/>
                  </a:lnTo>
                  <a:lnTo>
                    <a:pt x="571" y="11733"/>
                  </a:lnTo>
                  <a:lnTo>
                    <a:pt x="308" y="12173"/>
                  </a:lnTo>
                  <a:lnTo>
                    <a:pt x="176" y="12392"/>
                  </a:lnTo>
                  <a:lnTo>
                    <a:pt x="88" y="12612"/>
                  </a:lnTo>
                  <a:lnTo>
                    <a:pt x="44" y="12876"/>
                  </a:lnTo>
                  <a:lnTo>
                    <a:pt x="0" y="13139"/>
                  </a:lnTo>
                  <a:lnTo>
                    <a:pt x="44" y="13359"/>
                  </a:lnTo>
                  <a:lnTo>
                    <a:pt x="88" y="13623"/>
                  </a:lnTo>
                  <a:lnTo>
                    <a:pt x="176" y="13842"/>
                  </a:lnTo>
                  <a:lnTo>
                    <a:pt x="352" y="14062"/>
                  </a:lnTo>
                  <a:lnTo>
                    <a:pt x="527" y="14282"/>
                  </a:lnTo>
                  <a:lnTo>
                    <a:pt x="703" y="14414"/>
                  </a:lnTo>
                  <a:lnTo>
                    <a:pt x="923" y="14501"/>
                  </a:lnTo>
                  <a:lnTo>
                    <a:pt x="1186" y="14545"/>
                  </a:lnTo>
                  <a:lnTo>
                    <a:pt x="1450" y="14545"/>
                  </a:lnTo>
                  <a:lnTo>
                    <a:pt x="1846" y="14370"/>
                  </a:lnTo>
                  <a:lnTo>
                    <a:pt x="2373" y="14150"/>
                  </a:lnTo>
                  <a:lnTo>
                    <a:pt x="2988" y="13842"/>
                  </a:lnTo>
                  <a:lnTo>
                    <a:pt x="4262" y="13139"/>
                  </a:lnTo>
                  <a:lnTo>
                    <a:pt x="5405" y="12392"/>
                  </a:lnTo>
                  <a:lnTo>
                    <a:pt x="5185" y="572"/>
                  </a:lnTo>
                  <a:lnTo>
                    <a:pt x="29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6"/>
            <p:cNvSpPr/>
            <p:nvPr/>
          </p:nvSpPr>
          <p:spPr>
            <a:xfrm>
              <a:off x="4463075" y="4451425"/>
              <a:ext cx="135125" cy="363650"/>
            </a:xfrm>
            <a:custGeom>
              <a:rect b="b" l="l" r="r" t="t"/>
              <a:pathLst>
                <a:path extrusionOk="0" fill="none" h="14546" w="5405">
                  <a:moveTo>
                    <a:pt x="2900" y="1"/>
                  </a:moveTo>
                  <a:lnTo>
                    <a:pt x="2900" y="1"/>
                  </a:lnTo>
                  <a:lnTo>
                    <a:pt x="2988" y="5845"/>
                  </a:lnTo>
                  <a:lnTo>
                    <a:pt x="2988" y="5845"/>
                  </a:lnTo>
                  <a:lnTo>
                    <a:pt x="2988" y="6856"/>
                  </a:lnTo>
                  <a:lnTo>
                    <a:pt x="2944" y="7383"/>
                  </a:lnTo>
                  <a:lnTo>
                    <a:pt x="2900" y="7910"/>
                  </a:lnTo>
                  <a:lnTo>
                    <a:pt x="2812" y="8394"/>
                  </a:lnTo>
                  <a:lnTo>
                    <a:pt x="2681" y="8877"/>
                  </a:lnTo>
                  <a:lnTo>
                    <a:pt x="2505" y="9360"/>
                  </a:lnTo>
                  <a:lnTo>
                    <a:pt x="2241" y="9800"/>
                  </a:lnTo>
                  <a:lnTo>
                    <a:pt x="2241" y="9800"/>
                  </a:lnTo>
                  <a:lnTo>
                    <a:pt x="1934" y="10195"/>
                  </a:lnTo>
                  <a:lnTo>
                    <a:pt x="1582" y="10591"/>
                  </a:lnTo>
                  <a:lnTo>
                    <a:pt x="879" y="11338"/>
                  </a:lnTo>
                  <a:lnTo>
                    <a:pt x="879" y="11338"/>
                  </a:lnTo>
                  <a:lnTo>
                    <a:pt x="571" y="11733"/>
                  </a:lnTo>
                  <a:lnTo>
                    <a:pt x="308" y="12173"/>
                  </a:lnTo>
                  <a:lnTo>
                    <a:pt x="176" y="12392"/>
                  </a:lnTo>
                  <a:lnTo>
                    <a:pt x="88" y="12612"/>
                  </a:lnTo>
                  <a:lnTo>
                    <a:pt x="44" y="12876"/>
                  </a:lnTo>
                  <a:lnTo>
                    <a:pt x="0" y="13139"/>
                  </a:lnTo>
                  <a:lnTo>
                    <a:pt x="0" y="13139"/>
                  </a:lnTo>
                  <a:lnTo>
                    <a:pt x="44" y="13359"/>
                  </a:lnTo>
                  <a:lnTo>
                    <a:pt x="88" y="13623"/>
                  </a:lnTo>
                  <a:lnTo>
                    <a:pt x="176" y="13842"/>
                  </a:lnTo>
                  <a:lnTo>
                    <a:pt x="352" y="14062"/>
                  </a:lnTo>
                  <a:lnTo>
                    <a:pt x="527" y="14282"/>
                  </a:lnTo>
                  <a:lnTo>
                    <a:pt x="703" y="14414"/>
                  </a:lnTo>
                  <a:lnTo>
                    <a:pt x="923" y="14501"/>
                  </a:lnTo>
                  <a:lnTo>
                    <a:pt x="1186" y="14545"/>
                  </a:lnTo>
                  <a:lnTo>
                    <a:pt x="1186" y="14545"/>
                  </a:lnTo>
                  <a:lnTo>
                    <a:pt x="1274" y="14545"/>
                  </a:lnTo>
                  <a:lnTo>
                    <a:pt x="1450" y="14545"/>
                  </a:lnTo>
                  <a:lnTo>
                    <a:pt x="1846" y="14370"/>
                  </a:lnTo>
                  <a:lnTo>
                    <a:pt x="2373" y="14150"/>
                  </a:lnTo>
                  <a:lnTo>
                    <a:pt x="2988" y="13842"/>
                  </a:lnTo>
                  <a:lnTo>
                    <a:pt x="4262" y="13139"/>
                  </a:lnTo>
                  <a:lnTo>
                    <a:pt x="5405" y="12392"/>
                  </a:lnTo>
                  <a:lnTo>
                    <a:pt x="5405" y="12392"/>
                  </a:lnTo>
                  <a:lnTo>
                    <a:pt x="5405" y="12392"/>
                  </a:lnTo>
                  <a:lnTo>
                    <a:pt x="5185" y="57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6"/>
            <p:cNvSpPr/>
            <p:nvPr/>
          </p:nvSpPr>
          <p:spPr>
            <a:xfrm>
              <a:off x="4620150" y="4459125"/>
              <a:ext cx="147225" cy="362525"/>
            </a:xfrm>
            <a:custGeom>
              <a:rect b="b" l="l" r="r" t="t"/>
              <a:pathLst>
                <a:path extrusionOk="0" h="14501" w="5889">
                  <a:moveTo>
                    <a:pt x="440" y="0"/>
                  </a:moveTo>
                  <a:lnTo>
                    <a:pt x="352" y="44"/>
                  </a:lnTo>
                  <a:lnTo>
                    <a:pt x="264" y="88"/>
                  </a:lnTo>
                  <a:lnTo>
                    <a:pt x="220" y="176"/>
                  </a:lnTo>
                  <a:lnTo>
                    <a:pt x="176" y="264"/>
                  </a:lnTo>
                  <a:lnTo>
                    <a:pt x="1" y="12040"/>
                  </a:lnTo>
                  <a:lnTo>
                    <a:pt x="1" y="12084"/>
                  </a:lnTo>
                  <a:lnTo>
                    <a:pt x="1" y="12172"/>
                  </a:lnTo>
                  <a:lnTo>
                    <a:pt x="45" y="12260"/>
                  </a:lnTo>
                  <a:lnTo>
                    <a:pt x="133" y="12304"/>
                  </a:lnTo>
                  <a:lnTo>
                    <a:pt x="176" y="12348"/>
                  </a:lnTo>
                  <a:lnTo>
                    <a:pt x="1319" y="13051"/>
                  </a:lnTo>
                  <a:lnTo>
                    <a:pt x="2549" y="13754"/>
                  </a:lnTo>
                  <a:lnTo>
                    <a:pt x="3296" y="14149"/>
                  </a:lnTo>
                  <a:lnTo>
                    <a:pt x="3868" y="14369"/>
                  </a:lnTo>
                  <a:lnTo>
                    <a:pt x="4219" y="14457"/>
                  </a:lnTo>
                  <a:lnTo>
                    <a:pt x="4395" y="14501"/>
                  </a:lnTo>
                  <a:lnTo>
                    <a:pt x="4527" y="14501"/>
                  </a:lnTo>
                  <a:lnTo>
                    <a:pt x="4790" y="14457"/>
                  </a:lnTo>
                  <a:lnTo>
                    <a:pt x="5098" y="14325"/>
                  </a:lnTo>
                  <a:lnTo>
                    <a:pt x="5318" y="14149"/>
                  </a:lnTo>
                  <a:lnTo>
                    <a:pt x="5537" y="13930"/>
                  </a:lnTo>
                  <a:lnTo>
                    <a:pt x="5669" y="13666"/>
                  </a:lnTo>
                  <a:lnTo>
                    <a:pt x="5801" y="13402"/>
                  </a:lnTo>
                  <a:lnTo>
                    <a:pt x="5845" y="13095"/>
                  </a:lnTo>
                  <a:lnTo>
                    <a:pt x="5889" y="12787"/>
                  </a:lnTo>
                  <a:lnTo>
                    <a:pt x="5845" y="12568"/>
                  </a:lnTo>
                  <a:lnTo>
                    <a:pt x="5801" y="12304"/>
                  </a:lnTo>
                  <a:lnTo>
                    <a:pt x="5625" y="11821"/>
                  </a:lnTo>
                  <a:lnTo>
                    <a:pt x="5362" y="11337"/>
                  </a:lnTo>
                  <a:lnTo>
                    <a:pt x="4966" y="10854"/>
                  </a:lnTo>
                  <a:lnTo>
                    <a:pt x="4483" y="10371"/>
                  </a:lnTo>
                  <a:lnTo>
                    <a:pt x="3999" y="9843"/>
                  </a:lnTo>
                  <a:lnTo>
                    <a:pt x="3824" y="9624"/>
                  </a:lnTo>
                  <a:lnTo>
                    <a:pt x="3604" y="9360"/>
                  </a:lnTo>
                  <a:lnTo>
                    <a:pt x="3384" y="8921"/>
                  </a:lnTo>
                  <a:lnTo>
                    <a:pt x="3208" y="8437"/>
                  </a:lnTo>
                  <a:lnTo>
                    <a:pt x="3077" y="7954"/>
                  </a:lnTo>
                  <a:lnTo>
                    <a:pt x="2989" y="7470"/>
                  </a:lnTo>
                  <a:lnTo>
                    <a:pt x="2945" y="6987"/>
                  </a:lnTo>
                  <a:lnTo>
                    <a:pt x="2945" y="6504"/>
                  </a:lnTo>
                  <a:lnTo>
                    <a:pt x="2945" y="5537"/>
                  </a:lnTo>
                  <a:lnTo>
                    <a:pt x="2989" y="308"/>
                  </a:lnTo>
                  <a:lnTo>
                    <a:pt x="2989" y="220"/>
                  </a:lnTo>
                  <a:lnTo>
                    <a:pt x="2901" y="132"/>
                  </a:lnTo>
                  <a:lnTo>
                    <a:pt x="2857" y="88"/>
                  </a:lnTo>
                  <a:lnTo>
                    <a:pt x="2725" y="44"/>
                  </a:lnTo>
                  <a:lnTo>
                    <a:pt x="2637" y="44"/>
                  </a:lnTo>
                  <a:lnTo>
                    <a:pt x="2549" y="132"/>
                  </a:lnTo>
                  <a:lnTo>
                    <a:pt x="2505" y="220"/>
                  </a:lnTo>
                  <a:lnTo>
                    <a:pt x="2461" y="308"/>
                  </a:lnTo>
                  <a:lnTo>
                    <a:pt x="2417" y="5537"/>
                  </a:lnTo>
                  <a:lnTo>
                    <a:pt x="2417" y="6548"/>
                  </a:lnTo>
                  <a:lnTo>
                    <a:pt x="2461" y="7075"/>
                  </a:lnTo>
                  <a:lnTo>
                    <a:pt x="2505" y="7602"/>
                  </a:lnTo>
                  <a:lnTo>
                    <a:pt x="2593" y="8130"/>
                  </a:lnTo>
                  <a:lnTo>
                    <a:pt x="2725" y="8657"/>
                  </a:lnTo>
                  <a:lnTo>
                    <a:pt x="2901" y="9140"/>
                  </a:lnTo>
                  <a:lnTo>
                    <a:pt x="3208" y="9624"/>
                  </a:lnTo>
                  <a:lnTo>
                    <a:pt x="3384" y="9931"/>
                  </a:lnTo>
                  <a:lnTo>
                    <a:pt x="3648" y="10195"/>
                  </a:lnTo>
                  <a:lnTo>
                    <a:pt x="4131" y="10722"/>
                  </a:lnTo>
                  <a:lnTo>
                    <a:pt x="4571" y="11161"/>
                  </a:lnTo>
                  <a:lnTo>
                    <a:pt x="4922" y="11601"/>
                  </a:lnTo>
                  <a:lnTo>
                    <a:pt x="5186" y="12040"/>
                  </a:lnTo>
                  <a:lnTo>
                    <a:pt x="5318" y="12436"/>
                  </a:lnTo>
                  <a:lnTo>
                    <a:pt x="5362" y="12831"/>
                  </a:lnTo>
                  <a:lnTo>
                    <a:pt x="5362" y="13007"/>
                  </a:lnTo>
                  <a:lnTo>
                    <a:pt x="5318" y="13227"/>
                  </a:lnTo>
                  <a:lnTo>
                    <a:pt x="5230" y="13402"/>
                  </a:lnTo>
                  <a:lnTo>
                    <a:pt x="5142" y="13578"/>
                  </a:lnTo>
                  <a:lnTo>
                    <a:pt x="5010" y="13754"/>
                  </a:lnTo>
                  <a:lnTo>
                    <a:pt x="4834" y="13886"/>
                  </a:lnTo>
                  <a:lnTo>
                    <a:pt x="4658" y="13930"/>
                  </a:lnTo>
                  <a:lnTo>
                    <a:pt x="4483" y="13974"/>
                  </a:lnTo>
                  <a:lnTo>
                    <a:pt x="4395" y="13974"/>
                  </a:lnTo>
                  <a:lnTo>
                    <a:pt x="4175" y="13930"/>
                  </a:lnTo>
                  <a:lnTo>
                    <a:pt x="3824" y="13798"/>
                  </a:lnTo>
                  <a:lnTo>
                    <a:pt x="2813" y="13359"/>
                  </a:lnTo>
                  <a:lnTo>
                    <a:pt x="1627" y="12655"/>
                  </a:lnTo>
                  <a:lnTo>
                    <a:pt x="484" y="11952"/>
                  </a:lnTo>
                  <a:lnTo>
                    <a:pt x="704" y="264"/>
                  </a:lnTo>
                  <a:lnTo>
                    <a:pt x="660" y="176"/>
                  </a:lnTo>
                  <a:lnTo>
                    <a:pt x="616" y="88"/>
                  </a:lnTo>
                  <a:lnTo>
                    <a:pt x="528" y="44"/>
                  </a:ln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6"/>
            <p:cNvSpPr/>
            <p:nvPr/>
          </p:nvSpPr>
          <p:spPr>
            <a:xfrm>
              <a:off x="4457575" y="4444850"/>
              <a:ext cx="147225" cy="376800"/>
            </a:xfrm>
            <a:custGeom>
              <a:rect b="b" l="l" r="r" t="t"/>
              <a:pathLst>
                <a:path extrusionOk="0" h="15072" w="5889">
                  <a:moveTo>
                    <a:pt x="3120" y="0"/>
                  </a:moveTo>
                  <a:lnTo>
                    <a:pt x="2988" y="44"/>
                  </a:lnTo>
                  <a:lnTo>
                    <a:pt x="2901" y="88"/>
                  </a:lnTo>
                  <a:lnTo>
                    <a:pt x="2857" y="176"/>
                  </a:lnTo>
                  <a:lnTo>
                    <a:pt x="2857" y="264"/>
                  </a:lnTo>
                  <a:lnTo>
                    <a:pt x="2901" y="3208"/>
                  </a:lnTo>
                  <a:lnTo>
                    <a:pt x="2944" y="6108"/>
                  </a:lnTo>
                  <a:lnTo>
                    <a:pt x="2944" y="7075"/>
                  </a:lnTo>
                  <a:lnTo>
                    <a:pt x="2901" y="7558"/>
                  </a:lnTo>
                  <a:lnTo>
                    <a:pt x="2857" y="8041"/>
                  </a:lnTo>
                  <a:lnTo>
                    <a:pt x="2769" y="8525"/>
                  </a:lnTo>
                  <a:lnTo>
                    <a:pt x="2681" y="9008"/>
                  </a:lnTo>
                  <a:lnTo>
                    <a:pt x="2505" y="9492"/>
                  </a:lnTo>
                  <a:lnTo>
                    <a:pt x="2241" y="9931"/>
                  </a:lnTo>
                  <a:lnTo>
                    <a:pt x="2066" y="10195"/>
                  </a:lnTo>
                  <a:lnTo>
                    <a:pt x="1846" y="10414"/>
                  </a:lnTo>
                  <a:lnTo>
                    <a:pt x="1363" y="10942"/>
                  </a:lnTo>
                  <a:lnTo>
                    <a:pt x="923" y="11425"/>
                  </a:lnTo>
                  <a:lnTo>
                    <a:pt x="528" y="11908"/>
                  </a:lnTo>
                  <a:lnTo>
                    <a:pt x="220" y="12392"/>
                  </a:lnTo>
                  <a:lnTo>
                    <a:pt x="44" y="12875"/>
                  </a:lnTo>
                  <a:lnTo>
                    <a:pt x="0" y="13139"/>
                  </a:lnTo>
                  <a:lnTo>
                    <a:pt x="0" y="13358"/>
                  </a:lnTo>
                  <a:lnTo>
                    <a:pt x="0" y="13666"/>
                  </a:lnTo>
                  <a:lnTo>
                    <a:pt x="88" y="13973"/>
                  </a:lnTo>
                  <a:lnTo>
                    <a:pt x="176" y="14237"/>
                  </a:lnTo>
                  <a:lnTo>
                    <a:pt x="352" y="14501"/>
                  </a:lnTo>
                  <a:lnTo>
                    <a:pt x="572" y="14720"/>
                  </a:lnTo>
                  <a:lnTo>
                    <a:pt x="791" y="14896"/>
                  </a:lnTo>
                  <a:lnTo>
                    <a:pt x="1055" y="15028"/>
                  </a:lnTo>
                  <a:lnTo>
                    <a:pt x="1363" y="15072"/>
                  </a:lnTo>
                  <a:lnTo>
                    <a:pt x="1450" y="15072"/>
                  </a:lnTo>
                  <a:lnTo>
                    <a:pt x="1670" y="15028"/>
                  </a:lnTo>
                  <a:lnTo>
                    <a:pt x="2022" y="14940"/>
                  </a:lnTo>
                  <a:lnTo>
                    <a:pt x="2549" y="14720"/>
                  </a:lnTo>
                  <a:lnTo>
                    <a:pt x="3340" y="14325"/>
                  </a:lnTo>
                  <a:lnTo>
                    <a:pt x="4570" y="13622"/>
                  </a:lnTo>
                  <a:lnTo>
                    <a:pt x="5669" y="12919"/>
                  </a:lnTo>
                  <a:lnTo>
                    <a:pt x="5801" y="12831"/>
                  </a:lnTo>
                  <a:lnTo>
                    <a:pt x="5889" y="12699"/>
                  </a:lnTo>
                  <a:lnTo>
                    <a:pt x="5889" y="12655"/>
                  </a:lnTo>
                  <a:lnTo>
                    <a:pt x="5889" y="12611"/>
                  </a:lnTo>
                  <a:lnTo>
                    <a:pt x="5669" y="835"/>
                  </a:lnTo>
                  <a:lnTo>
                    <a:pt x="5669" y="747"/>
                  </a:lnTo>
                  <a:lnTo>
                    <a:pt x="5581" y="659"/>
                  </a:lnTo>
                  <a:lnTo>
                    <a:pt x="5537" y="615"/>
                  </a:lnTo>
                  <a:lnTo>
                    <a:pt x="5405" y="571"/>
                  </a:lnTo>
                  <a:lnTo>
                    <a:pt x="5317" y="615"/>
                  </a:lnTo>
                  <a:lnTo>
                    <a:pt x="5229" y="659"/>
                  </a:lnTo>
                  <a:lnTo>
                    <a:pt x="5185" y="747"/>
                  </a:lnTo>
                  <a:lnTo>
                    <a:pt x="5185" y="835"/>
                  </a:lnTo>
                  <a:lnTo>
                    <a:pt x="5361" y="12523"/>
                  </a:lnTo>
                  <a:lnTo>
                    <a:pt x="4219" y="13226"/>
                  </a:lnTo>
                  <a:lnTo>
                    <a:pt x="3032" y="13930"/>
                  </a:lnTo>
                  <a:lnTo>
                    <a:pt x="2022" y="14413"/>
                  </a:lnTo>
                  <a:lnTo>
                    <a:pt x="1670" y="14545"/>
                  </a:lnTo>
                  <a:lnTo>
                    <a:pt x="1406" y="14545"/>
                  </a:lnTo>
                  <a:lnTo>
                    <a:pt x="1231" y="14501"/>
                  </a:lnTo>
                  <a:lnTo>
                    <a:pt x="1055" y="14457"/>
                  </a:lnTo>
                  <a:lnTo>
                    <a:pt x="879" y="14325"/>
                  </a:lnTo>
                  <a:lnTo>
                    <a:pt x="747" y="14149"/>
                  </a:lnTo>
                  <a:lnTo>
                    <a:pt x="616" y="13973"/>
                  </a:lnTo>
                  <a:lnTo>
                    <a:pt x="572" y="13798"/>
                  </a:lnTo>
                  <a:lnTo>
                    <a:pt x="528" y="13578"/>
                  </a:lnTo>
                  <a:lnTo>
                    <a:pt x="484" y="13402"/>
                  </a:lnTo>
                  <a:lnTo>
                    <a:pt x="572" y="13007"/>
                  </a:lnTo>
                  <a:lnTo>
                    <a:pt x="703" y="12611"/>
                  </a:lnTo>
                  <a:lnTo>
                    <a:pt x="967" y="12172"/>
                  </a:lnTo>
                  <a:lnTo>
                    <a:pt x="1319" y="11732"/>
                  </a:lnTo>
                  <a:lnTo>
                    <a:pt x="1758" y="11293"/>
                  </a:lnTo>
                  <a:lnTo>
                    <a:pt x="2241" y="10766"/>
                  </a:lnTo>
                  <a:lnTo>
                    <a:pt x="2461" y="10502"/>
                  </a:lnTo>
                  <a:lnTo>
                    <a:pt x="2681" y="10195"/>
                  </a:lnTo>
                  <a:lnTo>
                    <a:pt x="2944" y="9711"/>
                  </a:lnTo>
                  <a:lnTo>
                    <a:pt x="3120" y="9228"/>
                  </a:lnTo>
                  <a:lnTo>
                    <a:pt x="3296" y="8701"/>
                  </a:lnTo>
                  <a:lnTo>
                    <a:pt x="3384" y="8173"/>
                  </a:lnTo>
                  <a:lnTo>
                    <a:pt x="3428" y="7646"/>
                  </a:lnTo>
                  <a:lnTo>
                    <a:pt x="3428" y="7119"/>
                  </a:lnTo>
                  <a:lnTo>
                    <a:pt x="3472" y="6108"/>
                  </a:lnTo>
                  <a:lnTo>
                    <a:pt x="3384" y="3208"/>
                  </a:lnTo>
                  <a:lnTo>
                    <a:pt x="3340" y="264"/>
                  </a:lnTo>
                  <a:lnTo>
                    <a:pt x="3340" y="176"/>
                  </a:lnTo>
                  <a:lnTo>
                    <a:pt x="3296" y="88"/>
                  </a:lnTo>
                  <a:lnTo>
                    <a:pt x="3208" y="44"/>
                  </a:lnTo>
                  <a:lnTo>
                    <a:pt x="31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6"/>
            <p:cNvSpPr/>
            <p:nvPr/>
          </p:nvSpPr>
          <p:spPr>
            <a:xfrm>
              <a:off x="4299375" y="3304575"/>
              <a:ext cx="625100" cy="1172150"/>
            </a:xfrm>
            <a:custGeom>
              <a:rect b="b" l="l" r="r" t="t"/>
              <a:pathLst>
                <a:path extrusionOk="0" h="46886" w="25004">
                  <a:moveTo>
                    <a:pt x="11162" y="0"/>
                  </a:moveTo>
                  <a:lnTo>
                    <a:pt x="10942" y="44"/>
                  </a:lnTo>
                  <a:lnTo>
                    <a:pt x="10723" y="132"/>
                  </a:lnTo>
                  <a:lnTo>
                    <a:pt x="10547" y="264"/>
                  </a:lnTo>
                  <a:lnTo>
                    <a:pt x="10459" y="484"/>
                  </a:lnTo>
                  <a:lnTo>
                    <a:pt x="2462" y="23289"/>
                  </a:lnTo>
                  <a:lnTo>
                    <a:pt x="1890" y="25003"/>
                  </a:lnTo>
                  <a:lnTo>
                    <a:pt x="1319" y="26761"/>
                  </a:lnTo>
                  <a:lnTo>
                    <a:pt x="792" y="28562"/>
                  </a:lnTo>
                  <a:lnTo>
                    <a:pt x="572" y="29441"/>
                  </a:lnTo>
                  <a:lnTo>
                    <a:pt x="396" y="30364"/>
                  </a:lnTo>
                  <a:lnTo>
                    <a:pt x="264" y="31243"/>
                  </a:lnTo>
                  <a:lnTo>
                    <a:pt x="133" y="32165"/>
                  </a:lnTo>
                  <a:lnTo>
                    <a:pt x="45" y="33044"/>
                  </a:lnTo>
                  <a:lnTo>
                    <a:pt x="1" y="33923"/>
                  </a:lnTo>
                  <a:lnTo>
                    <a:pt x="45" y="34846"/>
                  </a:lnTo>
                  <a:lnTo>
                    <a:pt x="133" y="35725"/>
                  </a:lnTo>
                  <a:lnTo>
                    <a:pt x="221" y="36603"/>
                  </a:lnTo>
                  <a:lnTo>
                    <a:pt x="440" y="37526"/>
                  </a:lnTo>
                  <a:lnTo>
                    <a:pt x="660" y="38229"/>
                  </a:lnTo>
                  <a:lnTo>
                    <a:pt x="880" y="38932"/>
                  </a:lnTo>
                  <a:lnTo>
                    <a:pt x="1187" y="39635"/>
                  </a:lnTo>
                  <a:lnTo>
                    <a:pt x="1539" y="40294"/>
                  </a:lnTo>
                  <a:lnTo>
                    <a:pt x="1890" y="40954"/>
                  </a:lnTo>
                  <a:lnTo>
                    <a:pt x="2330" y="41569"/>
                  </a:lnTo>
                  <a:lnTo>
                    <a:pt x="2769" y="42184"/>
                  </a:lnTo>
                  <a:lnTo>
                    <a:pt x="3252" y="42755"/>
                  </a:lnTo>
                  <a:lnTo>
                    <a:pt x="3780" y="43282"/>
                  </a:lnTo>
                  <a:lnTo>
                    <a:pt x="4307" y="43810"/>
                  </a:lnTo>
                  <a:lnTo>
                    <a:pt x="4878" y="44293"/>
                  </a:lnTo>
                  <a:lnTo>
                    <a:pt x="5493" y="44732"/>
                  </a:lnTo>
                  <a:lnTo>
                    <a:pt x="6109" y="45128"/>
                  </a:lnTo>
                  <a:lnTo>
                    <a:pt x="6768" y="45523"/>
                  </a:lnTo>
                  <a:lnTo>
                    <a:pt x="7471" y="45831"/>
                  </a:lnTo>
                  <a:lnTo>
                    <a:pt x="8130" y="46139"/>
                  </a:lnTo>
                  <a:lnTo>
                    <a:pt x="8833" y="46358"/>
                  </a:lnTo>
                  <a:lnTo>
                    <a:pt x="9580" y="46578"/>
                  </a:lnTo>
                  <a:lnTo>
                    <a:pt x="10327" y="46710"/>
                  </a:lnTo>
                  <a:lnTo>
                    <a:pt x="11074" y="46798"/>
                  </a:lnTo>
                  <a:lnTo>
                    <a:pt x="11821" y="46886"/>
                  </a:lnTo>
                  <a:lnTo>
                    <a:pt x="13315" y="46886"/>
                  </a:lnTo>
                  <a:lnTo>
                    <a:pt x="14062" y="46798"/>
                  </a:lnTo>
                  <a:lnTo>
                    <a:pt x="14809" y="46666"/>
                  </a:lnTo>
                  <a:lnTo>
                    <a:pt x="15512" y="46534"/>
                  </a:lnTo>
                  <a:lnTo>
                    <a:pt x="16259" y="46314"/>
                  </a:lnTo>
                  <a:lnTo>
                    <a:pt x="16962" y="46095"/>
                  </a:lnTo>
                  <a:lnTo>
                    <a:pt x="17665" y="45787"/>
                  </a:lnTo>
                  <a:lnTo>
                    <a:pt x="18324" y="45479"/>
                  </a:lnTo>
                  <a:lnTo>
                    <a:pt x="18983" y="45128"/>
                  </a:lnTo>
                  <a:lnTo>
                    <a:pt x="19599" y="44688"/>
                  </a:lnTo>
                  <a:lnTo>
                    <a:pt x="20214" y="44249"/>
                  </a:lnTo>
                  <a:lnTo>
                    <a:pt x="20785" y="43766"/>
                  </a:lnTo>
                  <a:lnTo>
                    <a:pt x="21356" y="43282"/>
                  </a:lnTo>
                  <a:lnTo>
                    <a:pt x="21840" y="42711"/>
                  </a:lnTo>
                  <a:lnTo>
                    <a:pt x="22323" y="42140"/>
                  </a:lnTo>
                  <a:lnTo>
                    <a:pt x="22762" y="41525"/>
                  </a:lnTo>
                  <a:lnTo>
                    <a:pt x="23158" y="40910"/>
                  </a:lnTo>
                  <a:lnTo>
                    <a:pt x="23553" y="40250"/>
                  </a:lnTo>
                  <a:lnTo>
                    <a:pt x="23861" y="39547"/>
                  </a:lnTo>
                  <a:lnTo>
                    <a:pt x="24169" y="38888"/>
                  </a:lnTo>
                  <a:lnTo>
                    <a:pt x="24432" y="38185"/>
                  </a:lnTo>
                  <a:lnTo>
                    <a:pt x="24608" y="37438"/>
                  </a:lnTo>
                  <a:lnTo>
                    <a:pt x="24784" y="36691"/>
                  </a:lnTo>
                  <a:lnTo>
                    <a:pt x="24916" y="35988"/>
                  </a:lnTo>
                  <a:lnTo>
                    <a:pt x="24959" y="35241"/>
                  </a:lnTo>
                  <a:lnTo>
                    <a:pt x="25003" y="34494"/>
                  </a:lnTo>
                  <a:lnTo>
                    <a:pt x="25003" y="33835"/>
                  </a:lnTo>
                  <a:lnTo>
                    <a:pt x="24959" y="33176"/>
                  </a:lnTo>
                  <a:lnTo>
                    <a:pt x="24872" y="32561"/>
                  </a:lnTo>
                  <a:lnTo>
                    <a:pt x="24784" y="31902"/>
                  </a:lnTo>
                  <a:lnTo>
                    <a:pt x="24476" y="30671"/>
                  </a:lnTo>
                  <a:lnTo>
                    <a:pt x="24125" y="29397"/>
                  </a:lnTo>
                  <a:lnTo>
                    <a:pt x="23729" y="28167"/>
                  </a:lnTo>
                  <a:lnTo>
                    <a:pt x="23246" y="26980"/>
                  </a:lnTo>
                  <a:lnTo>
                    <a:pt x="22235" y="24564"/>
                  </a:lnTo>
                  <a:lnTo>
                    <a:pt x="11821" y="879"/>
                  </a:lnTo>
                  <a:lnTo>
                    <a:pt x="11689" y="528"/>
                  </a:lnTo>
                  <a:lnTo>
                    <a:pt x="11557" y="264"/>
                  </a:lnTo>
                  <a:lnTo>
                    <a:pt x="11382" y="88"/>
                  </a:lnTo>
                  <a:lnTo>
                    <a:pt x="11250" y="44"/>
                  </a:lnTo>
                  <a:lnTo>
                    <a:pt x="111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6"/>
            <p:cNvSpPr/>
            <p:nvPr/>
          </p:nvSpPr>
          <p:spPr>
            <a:xfrm>
              <a:off x="4299375" y="3304575"/>
              <a:ext cx="625100" cy="1172150"/>
            </a:xfrm>
            <a:custGeom>
              <a:rect b="b" l="l" r="r" t="t"/>
              <a:pathLst>
                <a:path extrusionOk="0" fill="none" h="46886" w="25004">
                  <a:moveTo>
                    <a:pt x="11821" y="879"/>
                  </a:moveTo>
                  <a:lnTo>
                    <a:pt x="11821" y="879"/>
                  </a:lnTo>
                  <a:lnTo>
                    <a:pt x="11689" y="528"/>
                  </a:lnTo>
                  <a:lnTo>
                    <a:pt x="11557" y="264"/>
                  </a:lnTo>
                  <a:lnTo>
                    <a:pt x="11382" y="88"/>
                  </a:lnTo>
                  <a:lnTo>
                    <a:pt x="11250" y="44"/>
                  </a:lnTo>
                  <a:lnTo>
                    <a:pt x="11162" y="0"/>
                  </a:lnTo>
                  <a:lnTo>
                    <a:pt x="11162" y="0"/>
                  </a:lnTo>
                  <a:lnTo>
                    <a:pt x="10942" y="44"/>
                  </a:lnTo>
                  <a:lnTo>
                    <a:pt x="10723" y="132"/>
                  </a:lnTo>
                  <a:lnTo>
                    <a:pt x="10547" y="264"/>
                  </a:lnTo>
                  <a:lnTo>
                    <a:pt x="10459" y="484"/>
                  </a:lnTo>
                  <a:lnTo>
                    <a:pt x="10459" y="484"/>
                  </a:lnTo>
                  <a:lnTo>
                    <a:pt x="2462" y="23289"/>
                  </a:lnTo>
                  <a:lnTo>
                    <a:pt x="2462" y="23289"/>
                  </a:lnTo>
                  <a:lnTo>
                    <a:pt x="1890" y="25003"/>
                  </a:lnTo>
                  <a:lnTo>
                    <a:pt x="1319" y="26761"/>
                  </a:lnTo>
                  <a:lnTo>
                    <a:pt x="792" y="28562"/>
                  </a:lnTo>
                  <a:lnTo>
                    <a:pt x="572" y="29441"/>
                  </a:lnTo>
                  <a:lnTo>
                    <a:pt x="396" y="30364"/>
                  </a:lnTo>
                  <a:lnTo>
                    <a:pt x="264" y="31243"/>
                  </a:lnTo>
                  <a:lnTo>
                    <a:pt x="133" y="32165"/>
                  </a:lnTo>
                  <a:lnTo>
                    <a:pt x="45" y="33044"/>
                  </a:lnTo>
                  <a:lnTo>
                    <a:pt x="1" y="33923"/>
                  </a:lnTo>
                  <a:lnTo>
                    <a:pt x="45" y="34846"/>
                  </a:lnTo>
                  <a:lnTo>
                    <a:pt x="133" y="35725"/>
                  </a:lnTo>
                  <a:lnTo>
                    <a:pt x="221" y="36603"/>
                  </a:lnTo>
                  <a:lnTo>
                    <a:pt x="440" y="37526"/>
                  </a:lnTo>
                  <a:lnTo>
                    <a:pt x="440" y="37526"/>
                  </a:lnTo>
                  <a:lnTo>
                    <a:pt x="660" y="38229"/>
                  </a:lnTo>
                  <a:lnTo>
                    <a:pt x="880" y="38932"/>
                  </a:lnTo>
                  <a:lnTo>
                    <a:pt x="1187" y="39635"/>
                  </a:lnTo>
                  <a:lnTo>
                    <a:pt x="1539" y="40294"/>
                  </a:lnTo>
                  <a:lnTo>
                    <a:pt x="1890" y="40954"/>
                  </a:lnTo>
                  <a:lnTo>
                    <a:pt x="2330" y="41569"/>
                  </a:lnTo>
                  <a:lnTo>
                    <a:pt x="2769" y="42184"/>
                  </a:lnTo>
                  <a:lnTo>
                    <a:pt x="3252" y="42755"/>
                  </a:lnTo>
                  <a:lnTo>
                    <a:pt x="3780" y="43282"/>
                  </a:lnTo>
                  <a:lnTo>
                    <a:pt x="4307" y="43810"/>
                  </a:lnTo>
                  <a:lnTo>
                    <a:pt x="4878" y="44293"/>
                  </a:lnTo>
                  <a:lnTo>
                    <a:pt x="5493" y="44732"/>
                  </a:lnTo>
                  <a:lnTo>
                    <a:pt x="6109" y="45128"/>
                  </a:lnTo>
                  <a:lnTo>
                    <a:pt x="6768" y="45523"/>
                  </a:lnTo>
                  <a:lnTo>
                    <a:pt x="7471" y="45831"/>
                  </a:lnTo>
                  <a:lnTo>
                    <a:pt x="8130" y="46139"/>
                  </a:lnTo>
                  <a:lnTo>
                    <a:pt x="8130" y="46139"/>
                  </a:lnTo>
                  <a:lnTo>
                    <a:pt x="8833" y="46358"/>
                  </a:lnTo>
                  <a:lnTo>
                    <a:pt x="9580" y="46578"/>
                  </a:lnTo>
                  <a:lnTo>
                    <a:pt x="10327" y="46710"/>
                  </a:lnTo>
                  <a:lnTo>
                    <a:pt x="11074" y="46798"/>
                  </a:lnTo>
                  <a:lnTo>
                    <a:pt x="11821" y="46886"/>
                  </a:lnTo>
                  <a:lnTo>
                    <a:pt x="12568" y="46886"/>
                  </a:lnTo>
                  <a:lnTo>
                    <a:pt x="13315" y="46886"/>
                  </a:lnTo>
                  <a:lnTo>
                    <a:pt x="14062" y="46798"/>
                  </a:lnTo>
                  <a:lnTo>
                    <a:pt x="14809" y="46666"/>
                  </a:lnTo>
                  <a:lnTo>
                    <a:pt x="15512" y="46534"/>
                  </a:lnTo>
                  <a:lnTo>
                    <a:pt x="16259" y="46314"/>
                  </a:lnTo>
                  <a:lnTo>
                    <a:pt x="16962" y="46095"/>
                  </a:lnTo>
                  <a:lnTo>
                    <a:pt x="17665" y="45787"/>
                  </a:lnTo>
                  <a:lnTo>
                    <a:pt x="18324" y="45479"/>
                  </a:lnTo>
                  <a:lnTo>
                    <a:pt x="18983" y="45128"/>
                  </a:lnTo>
                  <a:lnTo>
                    <a:pt x="19599" y="44688"/>
                  </a:lnTo>
                  <a:lnTo>
                    <a:pt x="19599" y="44688"/>
                  </a:lnTo>
                  <a:lnTo>
                    <a:pt x="20214" y="44249"/>
                  </a:lnTo>
                  <a:lnTo>
                    <a:pt x="20785" y="43766"/>
                  </a:lnTo>
                  <a:lnTo>
                    <a:pt x="21356" y="43282"/>
                  </a:lnTo>
                  <a:lnTo>
                    <a:pt x="21840" y="42711"/>
                  </a:lnTo>
                  <a:lnTo>
                    <a:pt x="22323" y="42140"/>
                  </a:lnTo>
                  <a:lnTo>
                    <a:pt x="22762" y="41525"/>
                  </a:lnTo>
                  <a:lnTo>
                    <a:pt x="23158" y="40910"/>
                  </a:lnTo>
                  <a:lnTo>
                    <a:pt x="23553" y="40250"/>
                  </a:lnTo>
                  <a:lnTo>
                    <a:pt x="23861" y="39547"/>
                  </a:lnTo>
                  <a:lnTo>
                    <a:pt x="24169" y="38888"/>
                  </a:lnTo>
                  <a:lnTo>
                    <a:pt x="24432" y="38185"/>
                  </a:lnTo>
                  <a:lnTo>
                    <a:pt x="24608" y="37438"/>
                  </a:lnTo>
                  <a:lnTo>
                    <a:pt x="24784" y="36691"/>
                  </a:lnTo>
                  <a:lnTo>
                    <a:pt x="24916" y="35988"/>
                  </a:lnTo>
                  <a:lnTo>
                    <a:pt x="24959" y="35241"/>
                  </a:lnTo>
                  <a:lnTo>
                    <a:pt x="25003" y="34494"/>
                  </a:lnTo>
                  <a:lnTo>
                    <a:pt x="25003" y="34494"/>
                  </a:lnTo>
                  <a:lnTo>
                    <a:pt x="25003" y="33835"/>
                  </a:lnTo>
                  <a:lnTo>
                    <a:pt x="24959" y="33176"/>
                  </a:lnTo>
                  <a:lnTo>
                    <a:pt x="24872" y="32561"/>
                  </a:lnTo>
                  <a:lnTo>
                    <a:pt x="24784" y="31902"/>
                  </a:lnTo>
                  <a:lnTo>
                    <a:pt x="24476" y="30671"/>
                  </a:lnTo>
                  <a:lnTo>
                    <a:pt x="24125" y="29397"/>
                  </a:lnTo>
                  <a:lnTo>
                    <a:pt x="23729" y="28167"/>
                  </a:lnTo>
                  <a:lnTo>
                    <a:pt x="23246" y="26980"/>
                  </a:lnTo>
                  <a:lnTo>
                    <a:pt x="22235" y="24564"/>
                  </a:lnTo>
                  <a:lnTo>
                    <a:pt x="22235" y="24564"/>
                  </a:lnTo>
                  <a:lnTo>
                    <a:pt x="11821" y="87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6"/>
            <p:cNvSpPr/>
            <p:nvPr/>
          </p:nvSpPr>
          <p:spPr>
            <a:xfrm>
              <a:off x="4299375" y="3304575"/>
              <a:ext cx="295550" cy="1019450"/>
            </a:xfrm>
            <a:custGeom>
              <a:rect b="b" l="l" r="r" t="t"/>
              <a:pathLst>
                <a:path extrusionOk="0" h="40778" w="11822">
                  <a:moveTo>
                    <a:pt x="11162" y="0"/>
                  </a:moveTo>
                  <a:lnTo>
                    <a:pt x="10942" y="44"/>
                  </a:lnTo>
                  <a:lnTo>
                    <a:pt x="10723" y="132"/>
                  </a:lnTo>
                  <a:lnTo>
                    <a:pt x="10547" y="264"/>
                  </a:lnTo>
                  <a:lnTo>
                    <a:pt x="10459" y="484"/>
                  </a:lnTo>
                  <a:lnTo>
                    <a:pt x="2462" y="23289"/>
                  </a:lnTo>
                  <a:lnTo>
                    <a:pt x="1890" y="25003"/>
                  </a:lnTo>
                  <a:lnTo>
                    <a:pt x="1319" y="26761"/>
                  </a:lnTo>
                  <a:lnTo>
                    <a:pt x="792" y="28562"/>
                  </a:lnTo>
                  <a:lnTo>
                    <a:pt x="572" y="29441"/>
                  </a:lnTo>
                  <a:lnTo>
                    <a:pt x="396" y="30364"/>
                  </a:lnTo>
                  <a:lnTo>
                    <a:pt x="264" y="31243"/>
                  </a:lnTo>
                  <a:lnTo>
                    <a:pt x="133" y="32165"/>
                  </a:lnTo>
                  <a:lnTo>
                    <a:pt x="45" y="33044"/>
                  </a:lnTo>
                  <a:lnTo>
                    <a:pt x="1" y="33923"/>
                  </a:lnTo>
                  <a:lnTo>
                    <a:pt x="45" y="34846"/>
                  </a:lnTo>
                  <a:lnTo>
                    <a:pt x="133" y="35725"/>
                  </a:lnTo>
                  <a:lnTo>
                    <a:pt x="221" y="36603"/>
                  </a:lnTo>
                  <a:lnTo>
                    <a:pt x="440" y="37526"/>
                  </a:lnTo>
                  <a:lnTo>
                    <a:pt x="704" y="38361"/>
                  </a:lnTo>
                  <a:lnTo>
                    <a:pt x="1011" y="39196"/>
                  </a:lnTo>
                  <a:lnTo>
                    <a:pt x="1363" y="39987"/>
                  </a:lnTo>
                  <a:lnTo>
                    <a:pt x="1802" y="40778"/>
                  </a:lnTo>
                  <a:lnTo>
                    <a:pt x="1583" y="40031"/>
                  </a:lnTo>
                  <a:lnTo>
                    <a:pt x="1363" y="39240"/>
                  </a:lnTo>
                  <a:lnTo>
                    <a:pt x="1231" y="38493"/>
                  </a:lnTo>
                  <a:lnTo>
                    <a:pt x="1143" y="37702"/>
                  </a:lnTo>
                  <a:lnTo>
                    <a:pt x="1055" y="36559"/>
                  </a:lnTo>
                  <a:lnTo>
                    <a:pt x="1011" y="35417"/>
                  </a:lnTo>
                  <a:lnTo>
                    <a:pt x="1055" y="34231"/>
                  </a:lnTo>
                  <a:lnTo>
                    <a:pt x="1187" y="33088"/>
                  </a:lnTo>
                  <a:lnTo>
                    <a:pt x="1363" y="31946"/>
                  </a:lnTo>
                  <a:lnTo>
                    <a:pt x="1539" y="30847"/>
                  </a:lnTo>
                  <a:lnTo>
                    <a:pt x="1802" y="29705"/>
                  </a:lnTo>
                  <a:lnTo>
                    <a:pt x="2066" y="28606"/>
                  </a:lnTo>
                  <a:lnTo>
                    <a:pt x="2769" y="26145"/>
                  </a:lnTo>
                  <a:lnTo>
                    <a:pt x="3516" y="23729"/>
                  </a:lnTo>
                  <a:lnTo>
                    <a:pt x="5142" y="18939"/>
                  </a:lnTo>
                  <a:lnTo>
                    <a:pt x="6724" y="14413"/>
                  </a:lnTo>
                  <a:lnTo>
                    <a:pt x="8394" y="9887"/>
                  </a:lnTo>
                  <a:lnTo>
                    <a:pt x="10063" y="5361"/>
                  </a:lnTo>
                  <a:lnTo>
                    <a:pt x="11821" y="835"/>
                  </a:lnTo>
                  <a:lnTo>
                    <a:pt x="11689" y="528"/>
                  </a:lnTo>
                  <a:lnTo>
                    <a:pt x="11513" y="264"/>
                  </a:lnTo>
                  <a:lnTo>
                    <a:pt x="11382" y="88"/>
                  </a:lnTo>
                  <a:lnTo>
                    <a:pt x="11250" y="44"/>
                  </a:lnTo>
                  <a:lnTo>
                    <a:pt x="111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6"/>
            <p:cNvSpPr/>
            <p:nvPr/>
          </p:nvSpPr>
          <p:spPr>
            <a:xfrm>
              <a:off x="4293900" y="3299075"/>
              <a:ext cx="637175" cy="1184250"/>
            </a:xfrm>
            <a:custGeom>
              <a:rect b="b" l="l" r="r" t="t"/>
              <a:pathLst>
                <a:path extrusionOk="0" h="47370" w="25487">
                  <a:moveTo>
                    <a:pt x="11337" y="484"/>
                  </a:moveTo>
                  <a:lnTo>
                    <a:pt x="11469" y="528"/>
                  </a:lnTo>
                  <a:lnTo>
                    <a:pt x="11557" y="660"/>
                  </a:lnTo>
                  <a:lnTo>
                    <a:pt x="11776" y="1143"/>
                  </a:lnTo>
                  <a:lnTo>
                    <a:pt x="11820" y="1187"/>
                  </a:lnTo>
                  <a:lnTo>
                    <a:pt x="22190" y="24915"/>
                  </a:lnTo>
                  <a:lnTo>
                    <a:pt x="23201" y="27200"/>
                  </a:lnTo>
                  <a:lnTo>
                    <a:pt x="23641" y="28387"/>
                  </a:lnTo>
                  <a:lnTo>
                    <a:pt x="24080" y="29617"/>
                  </a:lnTo>
                  <a:lnTo>
                    <a:pt x="24431" y="30847"/>
                  </a:lnTo>
                  <a:lnTo>
                    <a:pt x="24739" y="32122"/>
                  </a:lnTo>
                  <a:lnTo>
                    <a:pt x="24827" y="32781"/>
                  </a:lnTo>
                  <a:lnTo>
                    <a:pt x="24915" y="33396"/>
                  </a:lnTo>
                  <a:lnTo>
                    <a:pt x="24959" y="34055"/>
                  </a:lnTo>
                  <a:lnTo>
                    <a:pt x="24959" y="34714"/>
                  </a:lnTo>
                  <a:lnTo>
                    <a:pt x="24959" y="35417"/>
                  </a:lnTo>
                  <a:lnTo>
                    <a:pt x="24871" y="36164"/>
                  </a:lnTo>
                  <a:lnTo>
                    <a:pt x="24739" y="36911"/>
                  </a:lnTo>
                  <a:lnTo>
                    <a:pt x="24607" y="37614"/>
                  </a:lnTo>
                  <a:lnTo>
                    <a:pt x="24388" y="38317"/>
                  </a:lnTo>
                  <a:lnTo>
                    <a:pt x="24168" y="39020"/>
                  </a:lnTo>
                  <a:lnTo>
                    <a:pt x="23860" y="39680"/>
                  </a:lnTo>
                  <a:lnTo>
                    <a:pt x="23553" y="40339"/>
                  </a:lnTo>
                  <a:lnTo>
                    <a:pt x="23201" y="40998"/>
                  </a:lnTo>
                  <a:lnTo>
                    <a:pt x="22806" y="41613"/>
                  </a:lnTo>
                  <a:lnTo>
                    <a:pt x="22366" y="42184"/>
                  </a:lnTo>
                  <a:lnTo>
                    <a:pt x="21883" y="42755"/>
                  </a:lnTo>
                  <a:lnTo>
                    <a:pt x="21400" y="43283"/>
                  </a:lnTo>
                  <a:lnTo>
                    <a:pt x="20872" y="43810"/>
                  </a:lnTo>
                  <a:lnTo>
                    <a:pt x="20301" y="44293"/>
                  </a:lnTo>
                  <a:lnTo>
                    <a:pt x="19686" y="44733"/>
                  </a:lnTo>
                  <a:lnTo>
                    <a:pt x="19071" y="45128"/>
                  </a:lnTo>
                  <a:lnTo>
                    <a:pt x="18412" y="45480"/>
                  </a:lnTo>
                  <a:lnTo>
                    <a:pt x="17752" y="45787"/>
                  </a:lnTo>
                  <a:lnTo>
                    <a:pt x="17093" y="46095"/>
                  </a:lnTo>
                  <a:lnTo>
                    <a:pt x="16390" y="46315"/>
                  </a:lnTo>
                  <a:lnTo>
                    <a:pt x="15687" y="46490"/>
                  </a:lnTo>
                  <a:lnTo>
                    <a:pt x="14984" y="46666"/>
                  </a:lnTo>
                  <a:lnTo>
                    <a:pt x="14237" y="46754"/>
                  </a:lnTo>
                  <a:lnTo>
                    <a:pt x="13490" y="46842"/>
                  </a:lnTo>
                  <a:lnTo>
                    <a:pt x="12787" y="46886"/>
                  </a:lnTo>
                  <a:lnTo>
                    <a:pt x="12040" y="46842"/>
                  </a:lnTo>
                  <a:lnTo>
                    <a:pt x="11293" y="46798"/>
                  </a:lnTo>
                  <a:lnTo>
                    <a:pt x="10590" y="46666"/>
                  </a:lnTo>
                  <a:lnTo>
                    <a:pt x="9843" y="46534"/>
                  </a:lnTo>
                  <a:lnTo>
                    <a:pt x="9140" y="46359"/>
                  </a:lnTo>
                  <a:lnTo>
                    <a:pt x="8437" y="46095"/>
                  </a:lnTo>
                  <a:lnTo>
                    <a:pt x="7778" y="45831"/>
                  </a:lnTo>
                  <a:lnTo>
                    <a:pt x="7119" y="45480"/>
                  </a:lnTo>
                  <a:lnTo>
                    <a:pt x="6459" y="45128"/>
                  </a:lnTo>
                  <a:lnTo>
                    <a:pt x="5844" y="44733"/>
                  </a:lnTo>
                  <a:lnTo>
                    <a:pt x="5273" y="44293"/>
                  </a:lnTo>
                  <a:lnTo>
                    <a:pt x="4702" y="43854"/>
                  </a:lnTo>
                  <a:lnTo>
                    <a:pt x="4175" y="43327"/>
                  </a:lnTo>
                  <a:lnTo>
                    <a:pt x="3647" y="42799"/>
                  </a:lnTo>
                  <a:lnTo>
                    <a:pt x="3164" y="42228"/>
                  </a:lnTo>
                  <a:lnTo>
                    <a:pt x="2724" y="41657"/>
                  </a:lnTo>
                  <a:lnTo>
                    <a:pt x="2329" y="41042"/>
                  </a:lnTo>
                  <a:lnTo>
                    <a:pt x="1977" y="40383"/>
                  </a:lnTo>
                  <a:lnTo>
                    <a:pt x="1626" y="39723"/>
                  </a:lnTo>
                  <a:lnTo>
                    <a:pt x="1362" y="39064"/>
                  </a:lnTo>
                  <a:lnTo>
                    <a:pt x="1099" y="38361"/>
                  </a:lnTo>
                  <a:lnTo>
                    <a:pt x="879" y="37658"/>
                  </a:lnTo>
                  <a:lnTo>
                    <a:pt x="703" y="36779"/>
                  </a:lnTo>
                  <a:lnTo>
                    <a:pt x="571" y="35857"/>
                  </a:lnTo>
                  <a:lnTo>
                    <a:pt x="527" y="34934"/>
                  </a:lnTo>
                  <a:lnTo>
                    <a:pt x="483" y="34011"/>
                  </a:lnTo>
                  <a:lnTo>
                    <a:pt x="527" y="33088"/>
                  </a:lnTo>
                  <a:lnTo>
                    <a:pt x="615" y="32210"/>
                  </a:lnTo>
                  <a:lnTo>
                    <a:pt x="747" y="31287"/>
                  </a:lnTo>
                  <a:lnTo>
                    <a:pt x="923" y="30364"/>
                  </a:lnTo>
                  <a:lnTo>
                    <a:pt x="1099" y="29485"/>
                  </a:lnTo>
                  <a:lnTo>
                    <a:pt x="1318" y="28606"/>
                  </a:lnTo>
                  <a:lnTo>
                    <a:pt x="1846" y="26849"/>
                  </a:lnTo>
                  <a:lnTo>
                    <a:pt x="2373" y="25179"/>
                  </a:lnTo>
                  <a:lnTo>
                    <a:pt x="2944" y="23597"/>
                  </a:lnTo>
                  <a:lnTo>
                    <a:pt x="10898" y="792"/>
                  </a:lnTo>
                  <a:lnTo>
                    <a:pt x="10985" y="660"/>
                  </a:lnTo>
                  <a:lnTo>
                    <a:pt x="11073" y="572"/>
                  </a:lnTo>
                  <a:lnTo>
                    <a:pt x="11205" y="484"/>
                  </a:lnTo>
                  <a:close/>
                  <a:moveTo>
                    <a:pt x="11117" y="1"/>
                  </a:moveTo>
                  <a:lnTo>
                    <a:pt x="10942" y="45"/>
                  </a:lnTo>
                  <a:lnTo>
                    <a:pt x="10810" y="133"/>
                  </a:lnTo>
                  <a:lnTo>
                    <a:pt x="10590" y="308"/>
                  </a:lnTo>
                  <a:lnTo>
                    <a:pt x="10502" y="440"/>
                  </a:lnTo>
                  <a:lnTo>
                    <a:pt x="10414" y="616"/>
                  </a:lnTo>
                  <a:lnTo>
                    <a:pt x="2461" y="23421"/>
                  </a:lnTo>
                  <a:lnTo>
                    <a:pt x="1890" y="25047"/>
                  </a:lnTo>
                  <a:lnTo>
                    <a:pt x="1318" y="26761"/>
                  </a:lnTo>
                  <a:lnTo>
                    <a:pt x="835" y="28518"/>
                  </a:lnTo>
                  <a:lnTo>
                    <a:pt x="615" y="29397"/>
                  </a:lnTo>
                  <a:lnTo>
                    <a:pt x="396" y="30320"/>
                  </a:lnTo>
                  <a:lnTo>
                    <a:pt x="220" y="31243"/>
                  </a:lnTo>
                  <a:lnTo>
                    <a:pt x="132" y="32166"/>
                  </a:lnTo>
                  <a:lnTo>
                    <a:pt x="44" y="33088"/>
                  </a:lnTo>
                  <a:lnTo>
                    <a:pt x="0" y="34055"/>
                  </a:lnTo>
                  <a:lnTo>
                    <a:pt x="0" y="34978"/>
                  </a:lnTo>
                  <a:lnTo>
                    <a:pt x="88" y="35945"/>
                  </a:lnTo>
                  <a:lnTo>
                    <a:pt x="220" y="36867"/>
                  </a:lnTo>
                  <a:lnTo>
                    <a:pt x="396" y="37790"/>
                  </a:lnTo>
                  <a:lnTo>
                    <a:pt x="615" y="38537"/>
                  </a:lnTo>
                  <a:lnTo>
                    <a:pt x="879" y="39240"/>
                  </a:lnTo>
                  <a:lnTo>
                    <a:pt x="1187" y="39943"/>
                  </a:lnTo>
                  <a:lnTo>
                    <a:pt x="1538" y="40646"/>
                  </a:lnTo>
                  <a:lnTo>
                    <a:pt x="1890" y="41305"/>
                  </a:lnTo>
                  <a:lnTo>
                    <a:pt x="2329" y="41920"/>
                  </a:lnTo>
                  <a:lnTo>
                    <a:pt x="2768" y="42536"/>
                  </a:lnTo>
                  <a:lnTo>
                    <a:pt x="3296" y="43151"/>
                  </a:lnTo>
                  <a:lnTo>
                    <a:pt x="3779" y="43678"/>
                  </a:lnTo>
                  <a:lnTo>
                    <a:pt x="4350" y="44205"/>
                  </a:lnTo>
                  <a:lnTo>
                    <a:pt x="4965" y="44689"/>
                  </a:lnTo>
                  <a:lnTo>
                    <a:pt x="5581" y="45172"/>
                  </a:lnTo>
                  <a:lnTo>
                    <a:pt x="6196" y="45568"/>
                  </a:lnTo>
                  <a:lnTo>
                    <a:pt x="6855" y="45963"/>
                  </a:lnTo>
                  <a:lnTo>
                    <a:pt x="7558" y="46271"/>
                  </a:lnTo>
                  <a:lnTo>
                    <a:pt x="8261" y="46578"/>
                  </a:lnTo>
                  <a:lnTo>
                    <a:pt x="8788" y="46754"/>
                  </a:lnTo>
                  <a:lnTo>
                    <a:pt x="9360" y="46930"/>
                  </a:lnTo>
                  <a:lnTo>
                    <a:pt x="10458" y="47193"/>
                  </a:lnTo>
                  <a:lnTo>
                    <a:pt x="11557" y="47325"/>
                  </a:lnTo>
                  <a:lnTo>
                    <a:pt x="12699" y="47369"/>
                  </a:lnTo>
                  <a:lnTo>
                    <a:pt x="13666" y="47325"/>
                  </a:lnTo>
                  <a:lnTo>
                    <a:pt x="14633" y="47237"/>
                  </a:lnTo>
                  <a:lnTo>
                    <a:pt x="15555" y="47062"/>
                  </a:lnTo>
                  <a:lnTo>
                    <a:pt x="16522" y="46798"/>
                  </a:lnTo>
                  <a:lnTo>
                    <a:pt x="17401" y="46490"/>
                  </a:lnTo>
                  <a:lnTo>
                    <a:pt x="18324" y="46095"/>
                  </a:lnTo>
                  <a:lnTo>
                    <a:pt x="19159" y="45655"/>
                  </a:lnTo>
                  <a:lnTo>
                    <a:pt x="19993" y="45128"/>
                  </a:lnTo>
                  <a:lnTo>
                    <a:pt x="20609" y="44689"/>
                  </a:lnTo>
                  <a:lnTo>
                    <a:pt x="21180" y="44205"/>
                  </a:lnTo>
                  <a:lnTo>
                    <a:pt x="21751" y="43678"/>
                  </a:lnTo>
                  <a:lnTo>
                    <a:pt x="22278" y="43107"/>
                  </a:lnTo>
                  <a:lnTo>
                    <a:pt x="22762" y="42492"/>
                  </a:lnTo>
                  <a:lnTo>
                    <a:pt x="23201" y="41877"/>
                  </a:lnTo>
                  <a:lnTo>
                    <a:pt x="23641" y="41261"/>
                  </a:lnTo>
                  <a:lnTo>
                    <a:pt x="23992" y="40602"/>
                  </a:lnTo>
                  <a:lnTo>
                    <a:pt x="24344" y="39899"/>
                  </a:lnTo>
                  <a:lnTo>
                    <a:pt x="24607" y="39196"/>
                  </a:lnTo>
                  <a:lnTo>
                    <a:pt x="24871" y="38449"/>
                  </a:lnTo>
                  <a:lnTo>
                    <a:pt x="25091" y="37746"/>
                  </a:lnTo>
                  <a:lnTo>
                    <a:pt x="25266" y="36999"/>
                  </a:lnTo>
                  <a:lnTo>
                    <a:pt x="25398" y="36208"/>
                  </a:lnTo>
                  <a:lnTo>
                    <a:pt x="25442" y="35461"/>
                  </a:lnTo>
                  <a:lnTo>
                    <a:pt x="25486" y="34714"/>
                  </a:lnTo>
                  <a:lnTo>
                    <a:pt x="25442" y="34011"/>
                  </a:lnTo>
                  <a:lnTo>
                    <a:pt x="25398" y="33352"/>
                  </a:lnTo>
                  <a:lnTo>
                    <a:pt x="25354" y="32693"/>
                  </a:lnTo>
                  <a:lnTo>
                    <a:pt x="25222" y="32034"/>
                  </a:lnTo>
                  <a:lnTo>
                    <a:pt x="24959" y="30759"/>
                  </a:lnTo>
                  <a:lnTo>
                    <a:pt x="24563" y="29485"/>
                  </a:lnTo>
                  <a:lnTo>
                    <a:pt x="24124" y="28255"/>
                  </a:lnTo>
                  <a:lnTo>
                    <a:pt x="23684" y="27025"/>
                  </a:lnTo>
                  <a:lnTo>
                    <a:pt x="22674" y="24696"/>
                  </a:lnTo>
                  <a:lnTo>
                    <a:pt x="12304" y="967"/>
                  </a:lnTo>
                  <a:lnTo>
                    <a:pt x="12260" y="924"/>
                  </a:lnTo>
                  <a:lnTo>
                    <a:pt x="12084" y="572"/>
                  </a:lnTo>
                  <a:lnTo>
                    <a:pt x="11908" y="308"/>
                  </a:lnTo>
                  <a:lnTo>
                    <a:pt x="11820" y="177"/>
                  </a:lnTo>
                  <a:lnTo>
                    <a:pt x="11689" y="89"/>
                  </a:lnTo>
                  <a:lnTo>
                    <a:pt x="11557" y="45"/>
                  </a:lnTo>
                  <a:lnTo>
                    <a:pt x="114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6"/>
            <p:cNvSpPr/>
            <p:nvPr/>
          </p:nvSpPr>
          <p:spPr>
            <a:xfrm>
              <a:off x="4567425" y="4288850"/>
              <a:ext cx="90100" cy="31875"/>
            </a:xfrm>
            <a:custGeom>
              <a:rect b="b" l="l" r="r" t="t"/>
              <a:pathLst>
                <a:path extrusionOk="0" h="1275" w="3604">
                  <a:moveTo>
                    <a:pt x="176" y="1"/>
                  </a:moveTo>
                  <a:lnTo>
                    <a:pt x="88" y="45"/>
                  </a:lnTo>
                  <a:lnTo>
                    <a:pt x="1" y="132"/>
                  </a:lnTo>
                  <a:lnTo>
                    <a:pt x="1" y="220"/>
                  </a:lnTo>
                  <a:lnTo>
                    <a:pt x="1" y="308"/>
                  </a:lnTo>
                  <a:lnTo>
                    <a:pt x="44" y="396"/>
                  </a:lnTo>
                  <a:lnTo>
                    <a:pt x="440" y="792"/>
                  </a:lnTo>
                  <a:lnTo>
                    <a:pt x="835" y="1055"/>
                  </a:lnTo>
                  <a:lnTo>
                    <a:pt x="1319" y="1231"/>
                  </a:lnTo>
                  <a:lnTo>
                    <a:pt x="1538" y="1275"/>
                  </a:lnTo>
                  <a:lnTo>
                    <a:pt x="1846" y="1275"/>
                  </a:lnTo>
                  <a:lnTo>
                    <a:pt x="2285" y="1231"/>
                  </a:lnTo>
                  <a:lnTo>
                    <a:pt x="2725" y="1099"/>
                  </a:lnTo>
                  <a:lnTo>
                    <a:pt x="3164" y="836"/>
                  </a:lnTo>
                  <a:lnTo>
                    <a:pt x="3516" y="484"/>
                  </a:lnTo>
                  <a:lnTo>
                    <a:pt x="3560" y="396"/>
                  </a:lnTo>
                  <a:lnTo>
                    <a:pt x="3604" y="308"/>
                  </a:lnTo>
                  <a:lnTo>
                    <a:pt x="3560" y="220"/>
                  </a:lnTo>
                  <a:lnTo>
                    <a:pt x="3516" y="132"/>
                  </a:lnTo>
                  <a:lnTo>
                    <a:pt x="3428" y="89"/>
                  </a:lnTo>
                  <a:lnTo>
                    <a:pt x="3252" y="89"/>
                  </a:lnTo>
                  <a:lnTo>
                    <a:pt x="3164" y="132"/>
                  </a:lnTo>
                  <a:lnTo>
                    <a:pt x="2857" y="440"/>
                  </a:lnTo>
                  <a:lnTo>
                    <a:pt x="2505" y="616"/>
                  </a:lnTo>
                  <a:lnTo>
                    <a:pt x="2154" y="748"/>
                  </a:lnTo>
                  <a:lnTo>
                    <a:pt x="1802" y="792"/>
                  </a:lnTo>
                  <a:lnTo>
                    <a:pt x="1407" y="704"/>
                  </a:lnTo>
                  <a:lnTo>
                    <a:pt x="1055" y="572"/>
                  </a:lnTo>
                  <a:lnTo>
                    <a:pt x="748" y="352"/>
                  </a:lnTo>
                  <a:lnTo>
                    <a:pt x="440" y="89"/>
                  </a:lnTo>
                  <a:lnTo>
                    <a:pt x="3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6"/>
            <p:cNvSpPr/>
            <p:nvPr/>
          </p:nvSpPr>
          <p:spPr>
            <a:xfrm>
              <a:off x="4621250" y="4233925"/>
              <a:ext cx="73625" cy="31875"/>
            </a:xfrm>
            <a:custGeom>
              <a:rect b="b" l="l" r="r" t="t"/>
              <a:pathLst>
                <a:path extrusionOk="0" h="1275" w="2945">
                  <a:moveTo>
                    <a:pt x="1275" y="1"/>
                  </a:moveTo>
                  <a:lnTo>
                    <a:pt x="1055" y="45"/>
                  </a:lnTo>
                  <a:lnTo>
                    <a:pt x="836" y="132"/>
                  </a:lnTo>
                  <a:lnTo>
                    <a:pt x="660" y="220"/>
                  </a:lnTo>
                  <a:lnTo>
                    <a:pt x="484" y="352"/>
                  </a:lnTo>
                  <a:lnTo>
                    <a:pt x="308" y="484"/>
                  </a:lnTo>
                  <a:lnTo>
                    <a:pt x="132" y="616"/>
                  </a:lnTo>
                  <a:lnTo>
                    <a:pt x="45" y="792"/>
                  </a:lnTo>
                  <a:lnTo>
                    <a:pt x="1" y="923"/>
                  </a:lnTo>
                  <a:lnTo>
                    <a:pt x="1" y="1011"/>
                  </a:lnTo>
                  <a:lnTo>
                    <a:pt x="45" y="1099"/>
                  </a:lnTo>
                  <a:lnTo>
                    <a:pt x="132" y="1143"/>
                  </a:lnTo>
                  <a:lnTo>
                    <a:pt x="220" y="1187"/>
                  </a:lnTo>
                  <a:lnTo>
                    <a:pt x="308" y="1187"/>
                  </a:lnTo>
                  <a:lnTo>
                    <a:pt x="396" y="1143"/>
                  </a:lnTo>
                  <a:lnTo>
                    <a:pt x="484" y="1055"/>
                  </a:lnTo>
                  <a:lnTo>
                    <a:pt x="660" y="835"/>
                  </a:lnTo>
                  <a:lnTo>
                    <a:pt x="879" y="660"/>
                  </a:lnTo>
                  <a:lnTo>
                    <a:pt x="1187" y="572"/>
                  </a:lnTo>
                  <a:lnTo>
                    <a:pt x="1495" y="528"/>
                  </a:lnTo>
                  <a:lnTo>
                    <a:pt x="1758" y="572"/>
                  </a:lnTo>
                  <a:lnTo>
                    <a:pt x="2022" y="704"/>
                  </a:lnTo>
                  <a:lnTo>
                    <a:pt x="2286" y="879"/>
                  </a:lnTo>
                  <a:lnTo>
                    <a:pt x="2461" y="1143"/>
                  </a:lnTo>
                  <a:lnTo>
                    <a:pt x="2549" y="1231"/>
                  </a:lnTo>
                  <a:lnTo>
                    <a:pt x="2681" y="1275"/>
                  </a:lnTo>
                  <a:lnTo>
                    <a:pt x="2813" y="1231"/>
                  </a:lnTo>
                  <a:lnTo>
                    <a:pt x="2857" y="1187"/>
                  </a:lnTo>
                  <a:lnTo>
                    <a:pt x="2901" y="1099"/>
                  </a:lnTo>
                  <a:lnTo>
                    <a:pt x="2945" y="967"/>
                  </a:lnTo>
                  <a:lnTo>
                    <a:pt x="2901" y="879"/>
                  </a:lnTo>
                  <a:lnTo>
                    <a:pt x="2769" y="704"/>
                  </a:lnTo>
                  <a:lnTo>
                    <a:pt x="2637" y="528"/>
                  </a:lnTo>
                  <a:lnTo>
                    <a:pt x="2505" y="396"/>
                  </a:lnTo>
                  <a:lnTo>
                    <a:pt x="2330" y="264"/>
                  </a:lnTo>
                  <a:lnTo>
                    <a:pt x="2110" y="176"/>
                  </a:lnTo>
                  <a:lnTo>
                    <a:pt x="1934" y="88"/>
                  </a:lnTo>
                  <a:lnTo>
                    <a:pt x="1714" y="45"/>
                  </a:lnTo>
                  <a:lnTo>
                    <a:pt x="14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6"/>
            <p:cNvSpPr/>
            <p:nvPr/>
          </p:nvSpPr>
          <p:spPr>
            <a:xfrm>
              <a:off x="4530075" y="4233925"/>
              <a:ext cx="73625" cy="31875"/>
            </a:xfrm>
            <a:custGeom>
              <a:rect b="b" l="l" r="r" t="t"/>
              <a:pathLst>
                <a:path extrusionOk="0" h="1275" w="2945">
                  <a:moveTo>
                    <a:pt x="1275" y="1"/>
                  </a:moveTo>
                  <a:lnTo>
                    <a:pt x="1055" y="45"/>
                  </a:lnTo>
                  <a:lnTo>
                    <a:pt x="835" y="132"/>
                  </a:lnTo>
                  <a:lnTo>
                    <a:pt x="660" y="220"/>
                  </a:lnTo>
                  <a:lnTo>
                    <a:pt x="484" y="352"/>
                  </a:lnTo>
                  <a:lnTo>
                    <a:pt x="308" y="484"/>
                  </a:lnTo>
                  <a:lnTo>
                    <a:pt x="132" y="616"/>
                  </a:lnTo>
                  <a:lnTo>
                    <a:pt x="44" y="792"/>
                  </a:lnTo>
                  <a:lnTo>
                    <a:pt x="1" y="923"/>
                  </a:lnTo>
                  <a:lnTo>
                    <a:pt x="1" y="1011"/>
                  </a:lnTo>
                  <a:lnTo>
                    <a:pt x="44" y="1099"/>
                  </a:lnTo>
                  <a:lnTo>
                    <a:pt x="132" y="1143"/>
                  </a:lnTo>
                  <a:lnTo>
                    <a:pt x="220" y="1187"/>
                  </a:lnTo>
                  <a:lnTo>
                    <a:pt x="308" y="1187"/>
                  </a:lnTo>
                  <a:lnTo>
                    <a:pt x="396" y="1143"/>
                  </a:lnTo>
                  <a:lnTo>
                    <a:pt x="484" y="1055"/>
                  </a:lnTo>
                  <a:lnTo>
                    <a:pt x="660" y="835"/>
                  </a:lnTo>
                  <a:lnTo>
                    <a:pt x="879" y="660"/>
                  </a:lnTo>
                  <a:lnTo>
                    <a:pt x="1187" y="572"/>
                  </a:lnTo>
                  <a:lnTo>
                    <a:pt x="1495" y="528"/>
                  </a:lnTo>
                  <a:lnTo>
                    <a:pt x="1758" y="572"/>
                  </a:lnTo>
                  <a:lnTo>
                    <a:pt x="2022" y="704"/>
                  </a:lnTo>
                  <a:lnTo>
                    <a:pt x="2285" y="879"/>
                  </a:lnTo>
                  <a:lnTo>
                    <a:pt x="2461" y="1143"/>
                  </a:lnTo>
                  <a:lnTo>
                    <a:pt x="2549" y="1231"/>
                  </a:lnTo>
                  <a:lnTo>
                    <a:pt x="2681" y="1275"/>
                  </a:lnTo>
                  <a:lnTo>
                    <a:pt x="2813" y="1231"/>
                  </a:lnTo>
                  <a:lnTo>
                    <a:pt x="2857" y="1187"/>
                  </a:lnTo>
                  <a:lnTo>
                    <a:pt x="2901" y="1099"/>
                  </a:lnTo>
                  <a:lnTo>
                    <a:pt x="2945" y="967"/>
                  </a:lnTo>
                  <a:lnTo>
                    <a:pt x="2901" y="879"/>
                  </a:lnTo>
                  <a:lnTo>
                    <a:pt x="2769" y="704"/>
                  </a:lnTo>
                  <a:lnTo>
                    <a:pt x="2637" y="528"/>
                  </a:lnTo>
                  <a:lnTo>
                    <a:pt x="2505" y="396"/>
                  </a:lnTo>
                  <a:lnTo>
                    <a:pt x="2329" y="264"/>
                  </a:lnTo>
                  <a:lnTo>
                    <a:pt x="2110" y="176"/>
                  </a:lnTo>
                  <a:lnTo>
                    <a:pt x="1934" y="88"/>
                  </a:lnTo>
                  <a:lnTo>
                    <a:pt x="1714" y="45"/>
                  </a:lnTo>
                  <a:lnTo>
                    <a:pt x="14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6"/>
            <p:cNvSpPr/>
            <p:nvPr/>
          </p:nvSpPr>
          <p:spPr>
            <a:xfrm>
              <a:off x="4823375" y="3825275"/>
              <a:ext cx="127450" cy="214250"/>
            </a:xfrm>
            <a:custGeom>
              <a:rect b="b" l="l" r="r" t="t"/>
              <a:pathLst>
                <a:path extrusionOk="0" h="8570" w="5098">
                  <a:moveTo>
                    <a:pt x="1671" y="1"/>
                  </a:moveTo>
                  <a:lnTo>
                    <a:pt x="1363" y="44"/>
                  </a:lnTo>
                  <a:lnTo>
                    <a:pt x="1099" y="88"/>
                  </a:lnTo>
                  <a:lnTo>
                    <a:pt x="792" y="176"/>
                  </a:lnTo>
                  <a:lnTo>
                    <a:pt x="660" y="132"/>
                  </a:lnTo>
                  <a:lnTo>
                    <a:pt x="484" y="132"/>
                  </a:lnTo>
                  <a:lnTo>
                    <a:pt x="352" y="176"/>
                  </a:lnTo>
                  <a:lnTo>
                    <a:pt x="264" y="220"/>
                  </a:lnTo>
                  <a:lnTo>
                    <a:pt x="177" y="352"/>
                  </a:lnTo>
                  <a:lnTo>
                    <a:pt x="177" y="528"/>
                  </a:lnTo>
                  <a:lnTo>
                    <a:pt x="177" y="704"/>
                  </a:lnTo>
                  <a:lnTo>
                    <a:pt x="264" y="967"/>
                  </a:lnTo>
                  <a:lnTo>
                    <a:pt x="484" y="1538"/>
                  </a:lnTo>
                  <a:lnTo>
                    <a:pt x="616" y="1802"/>
                  </a:lnTo>
                  <a:lnTo>
                    <a:pt x="748" y="2066"/>
                  </a:lnTo>
                  <a:lnTo>
                    <a:pt x="396" y="2593"/>
                  </a:lnTo>
                  <a:lnTo>
                    <a:pt x="264" y="2857"/>
                  </a:lnTo>
                  <a:lnTo>
                    <a:pt x="133" y="3164"/>
                  </a:lnTo>
                  <a:lnTo>
                    <a:pt x="45" y="3472"/>
                  </a:lnTo>
                  <a:lnTo>
                    <a:pt x="1" y="3779"/>
                  </a:lnTo>
                  <a:lnTo>
                    <a:pt x="45" y="4043"/>
                  </a:lnTo>
                  <a:lnTo>
                    <a:pt x="177" y="4307"/>
                  </a:lnTo>
                  <a:lnTo>
                    <a:pt x="352" y="4483"/>
                  </a:lnTo>
                  <a:lnTo>
                    <a:pt x="528" y="4570"/>
                  </a:lnTo>
                  <a:lnTo>
                    <a:pt x="748" y="4614"/>
                  </a:lnTo>
                  <a:lnTo>
                    <a:pt x="968" y="4570"/>
                  </a:lnTo>
                  <a:lnTo>
                    <a:pt x="792" y="4922"/>
                  </a:lnTo>
                  <a:lnTo>
                    <a:pt x="660" y="5317"/>
                  </a:lnTo>
                  <a:lnTo>
                    <a:pt x="660" y="5581"/>
                  </a:lnTo>
                  <a:lnTo>
                    <a:pt x="660" y="5801"/>
                  </a:lnTo>
                  <a:lnTo>
                    <a:pt x="748" y="6020"/>
                  </a:lnTo>
                  <a:lnTo>
                    <a:pt x="880" y="6240"/>
                  </a:lnTo>
                  <a:lnTo>
                    <a:pt x="1011" y="6416"/>
                  </a:lnTo>
                  <a:lnTo>
                    <a:pt x="1231" y="6548"/>
                  </a:lnTo>
                  <a:lnTo>
                    <a:pt x="1451" y="6636"/>
                  </a:lnTo>
                  <a:lnTo>
                    <a:pt x="1715" y="6680"/>
                  </a:lnTo>
                  <a:lnTo>
                    <a:pt x="1978" y="6636"/>
                  </a:lnTo>
                  <a:lnTo>
                    <a:pt x="2286" y="6548"/>
                  </a:lnTo>
                  <a:lnTo>
                    <a:pt x="2198" y="6680"/>
                  </a:lnTo>
                  <a:lnTo>
                    <a:pt x="2110" y="6811"/>
                  </a:lnTo>
                  <a:lnTo>
                    <a:pt x="2110" y="6987"/>
                  </a:lnTo>
                  <a:lnTo>
                    <a:pt x="2110" y="7163"/>
                  </a:lnTo>
                  <a:lnTo>
                    <a:pt x="2154" y="7383"/>
                  </a:lnTo>
                  <a:lnTo>
                    <a:pt x="2154" y="7646"/>
                  </a:lnTo>
                  <a:lnTo>
                    <a:pt x="2154" y="7866"/>
                  </a:lnTo>
                  <a:lnTo>
                    <a:pt x="2242" y="8130"/>
                  </a:lnTo>
                  <a:lnTo>
                    <a:pt x="2374" y="8305"/>
                  </a:lnTo>
                  <a:lnTo>
                    <a:pt x="2549" y="8437"/>
                  </a:lnTo>
                  <a:lnTo>
                    <a:pt x="2725" y="8525"/>
                  </a:lnTo>
                  <a:lnTo>
                    <a:pt x="2901" y="8569"/>
                  </a:lnTo>
                  <a:lnTo>
                    <a:pt x="3121" y="8569"/>
                  </a:lnTo>
                  <a:lnTo>
                    <a:pt x="3340" y="8481"/>
                  </a:lnTo>
                  <a:lnTo>
                    <a:pt x="3560" y="8349"/>
                  </a:lnTo>
                  <a:lnTo>
                    <a:pt x="3736" y="8217"/>
                  </a:lnTo>
                  <a:lnTo>
                    <a:pt x="4043" y="7822"/>
                  </a:lnTo>
                  <a:lnTo>
                    <a:pt x="4307" y="7427"/>
                  </a:lnTo>
                  <a:lnTo>
                    <a:pt x="4571" y="6987"/>
                  </a:lnTo>
                  <a:lnTo>
                    <a:pt x="4834" y="6460"/>
                  </a:lnTo>
                  <a:lnTo>
                    <a:pt x="5010" y="5933"/>
                  </a:lnTo>
                  <a:lnTo>
                    <a:pt x="5054" y="5669"/>
                  </a:lnTo>
                  <a:lnTo>
                    <a:pt x="5098" y="5361"/>
                  </a:lnTo>
                  <a:lnTo>
                    <a:pt x="5054" y="5142"/>
                  </a:lnTo>
                  <a:lnTo>
                    <a:pt x="4966" y="4922"/>
                  </a:lnTo>
                  <a:lnTo>
                    <a:pt x="4878" y="4746"/>
                  </a:lnTo>
                  <a:lnTo>
                    <a:pt x="4746" y="4570"/>
                  </a:lnTo>
                  <a:lnTo>
                    <a:pt x="4571" y="4439"/>
                  </a:lnTo>
                  <a:lnTo>
                    <a:pt x="4351" y="4351"/>
                  </a:lnTo>
                  <a:lnTo>
                    <a:pt x="4175" y="4307"/>
                  </a:lnTo>
                  <a:lnTo>
                    <a:pt x="3912" y="4263"/>
                  </a:lnTo>
                  <a:lnTo>
                    <a:pt x="3868" y="4307"/>
                  </a:lnTo>
                  <a:lnTo>
                    <a:pt x="3956" y="3648"/>
                  </a:lnTo>
                  <a:lnTo>
                    <a:pt x="3912" y="3340"/>
                  </a:lnTo>
                  <a:lnTo>
                    <a:pt x="3912" y="3076"/>
                  </a:lnTo>
                  <a:lnTo>
                    <a:pt x="3824" y="2769"/>
                  </a:lnTo>
                  <a:lnTo>
                    <a:pt x="3692" y="2549"/>
                  </a:lnTo>
                  <a:lnTo>
                    <a:pt x="3472" y="2329"/>
                  </a:lnTo>
                  <a:lnTo>
                    <a:pt x="3209" y="2154"/>
                  </a:lnTo>
                  <a:lnTo>
                    <a:pt x="3077" y="2110"/>
                  </a:lnTo>
                  <a:lnTo>
                    <a:pt x="2945" y="2110"/>
                  </a:lnTo>
                  <a:lnTo>
                    <a:pt x="3033" y="1714"/>
                  </a:lnTo>
                  <a:lnTo>
                    <a:pt x="3077" y="1319"/>
                  </a:lnTo>
                  <a:lnTo>
                    <a:pt x="2989" y="923"/>
                  </a:lnTo>
                  <a:lnTo>
                    <a:pt x="2945" y="748"/>
                  </a:lnTo>
                  <a:lnTo>
                    <a:pt x="2857" y="572"/>
                  </a:lnTo>
                  <a:lnTo>
                    <a:pt x="2681" y="352"/>
                  </a:lnTo>
                  <a:lnTo>
                    <a:pt x="2462" y="176"/>
                  </a:lnTo>
                  <a:lnTo>
                    <a:pt x="2198" y="44"/>
                  </a:lnTo>
                  <a:lnTo>
                    <a:pt x="19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6"/>
            <p:cNvSpPr/>
            <p:nvPr/>
          </p:nvSpPr>
          <p:spPr>
            <a:xfrm>
              <a:off x="4799225" y="3745075"/>
              <a:ext cx="50550" cy="83525"/>
            </a:xfrm>
            <a:custGeom>
              <a:rect b="b" l="l" r="r" t="t"/>
              <a:pathLst>
                <a:path extrusionOk="0" h="3341" w="2022">
                  <a:moveTo>
                    <a:pt x="967" y="1"/>
                  </a:moveTo>
                  <a:lnTo>
                    <a:pt x="747" y="45"/>
                  </a:lnTo>
                  <a:lnTo>
                    <a:pt x="527" y="133"/>
                  </a:lnTo>
                  <a:lnTo>
                    <a:pt x="308" y="264"/>
                  </a:lnTo>
                  <a:lnTo>
                    <a:pt x="176" y="396"/>
                  </a:lnTo>
                  <a:lnTo>
                    <a:pt x="44" y="572"/>
                  </a:lnTo>
                  <a:lnTo>
                    <a:pt x="0" y="748"/>
                  </a:lnTo>
                  <a:lnTo>
                    <a:pt x="0" y="968"/>
                  </a:lnTo>
                  <a:lnTo>
                    <a:pt x="88" y="1363"/>
                  </a:lnTo>
                  <a:lnTo>
                    <a:pt x="176" y="1715"/>
                  </a:lnTo>
                  <a:lnTo>
                    <a:pt x="483" y="2418"/>
                  </a:lnTo>
                  <a:lnTo>
                    <a:pt x="747" y="3121"/>
                  </a:lnTo>
                  <a:lnTo>
                    <a:pt x="879" y="3296"/>
                  </a:lnTo>
                  <a:lnTo>
                    <a:pt x="967" y="3340"/>
                  </a:lnTo>
                  <a:lnTo>
                    <a:pt x="1011" y="3340"/>
                  </a:lnTo>
                  <a:lnTo>
                    <a:pt x="1099" y="3252"/>
                  </a:lnTo>
                  <a:lnTo>
                    <a:pt x="1362" y="2901"/>
                  </a:lnTo>
                  <a:lnTo>
                    <a:pt x="1582" y="2505"/>
                  </a:lnTo>
                  <a:lnTo>
                    <a:pt x="1758" y="2110"/>
                  </a:lnTo>
                  <a:lnTo>
                    <a:pt x="1890" y="1671"/>
                  </a:lnTo>
                  <a:lnTo>
                    <a:pt x="1977" y="1231"/>
                  </a:lnTo>
                  <a:lnTo>
                    <a:pt x="2021" y="1011"/>
                  </a:lnTo>
                  <a:lnTo>
                    <a:pt x="1977" y="836"/>
                  </a:lnTo>
                  <a:lnTo>
                    <a:pt x="1934" y="616"/>
                  </a:lnTo>
                  <a:lnTo>
                    <a:pt x="1846" y="440"/>
                  </a:lnTo>
                  <a:lnTo>
                    <a:pt x="1714" y="264"/>
                  </a:lnTo>
                  <a:lnTo>
                    <a:pt x="1582" y="133"/>
                  </a:lnTo>
                  <a:lnTo>
                    <a:pt x="1406" y="45"/>
                  </a:lnTo>
                  <a:lnTo>
                    <a:pt x="1187" y="1"/>
                  </a:lnTo>
                  <a:close/>
                </a:path>
              </a:pathLst>
            </a:custGeom>
            <a:solidFill>
              <a:srgbClr val="F8F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6"/>
            <p:cNvSpPr/>
            <p:nvPr/>
          </p:nvSpPr>
          <p:spPr>
            <a:xfrm>
              <a:off x="4816800" y="3816475"/>
              <a:ext cx="90100" cy="135150"/>
            </a:xfrm>
            <a:custGeom>
              <a:rect b="b" l="l" r="r" t="t"/>
              <a:pathLst>
                <a:path extrusionOk="0" h="5406" w="3604">
                  <a:moveTo>
                    <a:pt x="1626" y="1"/>
                  </a:moveTo>
                  <a:lnTo>
                    <a:pt x="1274" y="89"/>
                  </a:lnTo>
                  <a:lnTo>
                    <a:pt x="967" y="221"/>
                  </a:lnTo>
                  <a:lnTo>
                    <a:pt x="352" y="528"/>
                  </a:lnTo>
                  <a:lnTo>
                    <a:pt x="264" y="616"/>
                  </a:lnTo>
                  <a:lnTo>
                    <a:pt x="220" y="704"/>
                  </a:lnTo>
                  <a:lnTo>
                    <a:pt x="220" y="792"/>
                  </a:lnTo>
                  <a:lnTo>
                    <a:pt x="264" y="880"/>
                  </a:lnTo>
                  <a:lnTo>
                    <a:pt x="308" y="968"/>
                  </a:lnTo>
                  <a:lnTo>
                    <a:pt x="396" y="1012"/>
                  </a:lnTo>
                  <a:lnTo>
                    <a:pt x="615" y="1012"/>
                  </a:lnTo>
                  <a:lnTo>
                    <a:pt x="1143" y="704"/>
                  </a:lnTo>
                  <a:lnTo>
                    <a:pt x="1450" y="616"/>
                  </a:lnTo>
                  <a:lnTo>
                    <a:pt x="1714" y="528"/>
                  </a:lnTo>
                  <a:lnTo>
                    <a:pt x="2021" y="484"/>
                  </a:lnTo>
                  <a:lnTo>
                    <a:pt x="2329" y="528"/>
                  </a:lnTo>
                  <a:lnTo>
                    <a:pt x="2549" y="616"/>
                  </a:lnTo>
                  <a:lnTo>
                    <a:pt x="2768" y="748"/>
                  </a:lnTo>
                  <a:lnTo>
                    <a:pt x="2900" y="880"/>
                  </a:lnTo>
                  <a:lnTo>
                    <a:pt x="2988" y="1056"/>
                  </a:lnTo>
                  <a:lnTo>
                    <a:pt x="3032" y="1231"/>
                  </a:lnTo>
                  <a:lnTo>
                    <a:pt x="3076" y="1451"/>
                  </a:lnTo>
                  <a:lnTo>
                    <a:pt x="3076" y="1803"/>
                  </a:lnTo>
                  <a:lnTo>
                    <a:pt x="3032" y="2110"/>
                  </a:lnTo>
                  <a:lnTo>
                    <a:pt x="2988" y="2462"/>
                  </a:lnTo>
                  <a:lnTo>
                    <a:pt x="2900" y="2769"/>
                  </a:lnTo>
                  <a:lnTo>
                    <a:pt x="2637" y="3384"/>
                  </a:lnTo>
                  <a:lnTo>
                    <a:pt x="2285" y="3956"/>
                  </a:lnTo>
                  <a:lnTo>
                    <a:pt x="2065" y="4219"/>
                  </a:lnTo>
                  <a:lnTo>
                    <a:pt x="1846" y="4439"/>
                  </a:lnTo>
                  <a:lnTo>
                    <a:pt x="1494" y="4703"/>
                  </a:lnTo>
                  <a:lnTo>
                    <a:pt x="1231" y="4835"/>
                  </a:lnTo>
                  <a:lnTo>
                    <a:pt x="1055" y="4878"/>
                  </a:lnTo>
                  <a:lnTo>
                    <a:pt x="923" y="4878"/>
                  </a:lnTo>
                  <a:lnTo>
                    <a:pt x="747" y="4835"/>
                  </a:lnTo>
                  <a:lnTo>
                    <a:pt x="659" y="4747"/>
                  </a:lnTo>
                  <a:lnTo>
                    <a:pt x="571" y="4659"/>
                  </a:lnTo>
                  <a:lnTo>
                    <a:pt x="527" y="4571"/>
                  </a:lnTo>
                  <a:lnTo>
                    <a:pt x="527" y="4307"/>
                  </a:lnTo>
                  <a:lnTo>
                    <a:pt x="527" y="4044"/>
                  </a:lnTo>
                  <a:lnTo>
                    <a:pt x="571" y="3868"/>
                  </a:lnTo>
                  <a:lnTo>
                    <a:pt x="747" y="3428"/>
                  </a:lnTo>
                  <a:lnTo>
                    <a:pt x="967" y="2989"/>
                  </a:lnTo>
                  <a:lnTo>
                    <a:pt x="1274" y="2637"/>
                  </a:lnTo>
                  <a:lnTo>
                    <a:pt x="1626" y="2286"/>
                  </a:lnTo>
                  <a:lnTo>
                    <a:pt x="1670" y="2198"/>
                  </a:lnTo>
                  <a:lnTo>
                    <a:pt x="1714" y="2110"/>
                  </a:lnTo>
                  <a:lnTo>
                    <a:pt x="1670" y="2022"/>
                  </a:lnTo>
                  <a:lnTo>
                    <a:pt x="1626" y="1934"/>
                  </a:lnTo>
                  <a:lnTo>
                    <a:pt x="1538" y="1847"/>
                  </a:lnTo>
                  <a:lnTo>
                    <a:pt x="1362" y="1847"/>
                  </a:lnTo>
                  <a:lnTo>
                    <a:pt x="1274" y="1890"/>
                  </a:lnTo>
                  <a:lnTo>
                    <a:pt x="879" y="2286"/>
                  </a:lnTo>
                  <a:lnTo>
                    <a:pt x="571" y="2725"/>
                  </a:lnTo>
                  <a:lnTo>
                    <a:pt x="308" y="3209"/>
                  </a:lnTo>
                  <a:lnTo>
                    <a:pt x="88" y="3736"/>
                  </a:lnTo>
                  <a:lnTo>
                    <a:pt x="0" y="4175"/>
                  </a:lnTo>
                  <a:lnTo>
                    <a:pt x="0" y="4527"/>
                  </a:lnTo>
                  <a:lnTo>
                    <a:pt x="44" y="4703"/>
                  </a:lnTo>
                  <a:lnTo>
                    <a:pt x="132" y="4878"/>
                  </a:lnTo>
                  <a:lnTo>
                    <a:pt x="176" y="5010"/>
                  </a:lnTo>
                  <a:lnTo>
                    <a:pt x="308" y="5142"/>
                  </a:lnTo>
                  <a:lnTo>
                    <a:pt x="440" y="5230"/>
                  </a:lnTo>
                  <a:lnTo>
                    <a:pt x="615" y="5318"/>
                  </a:lnTo>
                  <a:lnTo>
                    <a:pt x="791" y="5362"/>
                  </a:lnTo>
                  <a:lnTo>
                    <a:pt x="1011" y="5406"/>
                  </a:lnTo>
                  <a:lnTo>
                    <a:pt x="1187" y="5362"/>
                  </a:lnTo>
                  <a:lnTo>
                    <a:pt x="1362" y="5362"/>
                  </a:lnTo>
                  <a:lnTo>
                    <a:pt x="1626" y="5230"/>
                  </a:lnTo>
                  <a:lnTo>
                    <a:pt x="1846" y="5098"/>
                  </a:lnTo>
                  <a:lnTo>
                    <a:pt x="2197" y="4791"/>
                  </a:lnTo>
                  <a:lnTo>
                    <a:pt x="2417" y="4527"/>
                  </a:lnTo>
                  <a:lnTo>
                    <a:pt x="2681" y="4263"/>
                  </a:lnTo>
                  <a:lnTo>
                    <a:pt x="2900" y="3956"/>
                  </a:lnTo>
                  <a:lnTo>
                    <a:pt x="3076" y="3604"/>
                  </a:lnTo>
                  <a:lnTo>
                    <a:pt x="3252" y="3297"/>
                  </a:lnTo>
                  <a:lnTo>
                    <a:pt x="3384" y="2945"/>
                  </a:lnTo>
                  <a:lnTo>
                    <a:pt x="3472" y="2594"/>
                  </a:lnTo>
                  <a:lnTo>
                    <a:pt x="3559" y="2198"/>
                  </a:lnTo>
                  <a:lnTo>
                    <a:pt x="3603" y="1803"/>
                  </a:lnTo>
                  <a:lnTo>
                    <a:pt x="3559" y="1319"/>
                  </a:lnTo>
                  <a:lnTo>
                    <a:pt x="3515" y="1056"/>
                  </a:lnTo>
                  <a:lnTo>
                    <a:pt x="3428" y="792"/>
                  </a:lnTo>
                  <a:lnTo>
                    <a:pt x="3296" y="572"/>
                  </a:lnTo>
                  <a:lnTo>
                    <a:pt x="3120" y="353"/>
                  </a:lnTo>
                  <a:lnTo>
                    <a:pt x="2812" y="177"/>
                  </a:lnTo>
                  <a:lnTo>
                    <a:pt x="2461" y="45"/>
                  </a:lnTo>
                  <a:lnTo>
                    <a:pt x="20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6"/>
            <p:cNvSpPr/>
            <p:nvPr/>
          </p:nvSpPr>
          <p:spPr>
            <a:xfrm>
              <a:off x="4832175" y="3874700"/>
              <a:ext cx="98900" cy="130750"/>
            </a:xfrm>
            <a:custGeom>
              <a:rect b="b" l="l" r="r" t="t"/>
              <a:pathLst>
                <a:path extrusionOk="0" h="5230" w="3956">
                  <a:moveTo>
                    <a:pt x="2813" y="1"/>
                  </a:moveTo>
                  <a:lnTo>
                    <a:pt x="2637" y="45"/>
                  </a:lnTo>
                  <a:lnTo>
                    <a:pt x="2549" y="45"/>
                  </a:lnTo>
                  <a:lnTo>
                    <a:pt x="2461" y="133"/>
                  </a:lnTo>
                  <a:lnTo>
                    <a:pt x="2417" y="221"/>
                  </a:lnTo>
                  <a:lnTo>
                    <a:pt x="2417" y="308"/>
                  </a:lnTo>
                  <a:lnTo>
                    <a:pt x="2461" y="396"/>
                  </a:lnTo>
                  <a:lnTo>
                    <a:pt x="2505" y="484"/>
                  </a:lnTo>
                  <a:lnTo>
                    <a:pt x="2593" y="528"/>
                  </a:lnTo>
                  <a:lnTo>
                    <a:pt x="2900" y="528"/>
                  </a:lnTo>
                  <a:lnTo>
                    <a:pt x="3076" y="660"/>
                  </a:lnTo>
                  <a:lnTo>
                    <a:pt x="3252" y="792"/>
                  </a:lnTo>
                  <a:lnTo>
                    <a:pt x="3340" y="968"/>
                  </a:lnTo>
                  <a:lnTo>
                    <a:pt x="3428" y="1143"/>
                  </a:lnTo>
                  <a:lnTo>
                    <a:pt x="3428" y="1363"/>
                  </a:lnTo>
                  <a:lnTo>
                    <a:pt x="3428" y="1627"/>
                  </a:lnTo>
                  <a:lnTo>
                    <a:pt x="3384" y="1934"/>
                  </a:lnTo>
                  <a:lnTo>
                    <a:pt x="3252" y="2549"/>
                  </a:lnTo>
                  <a:lnTo>
                    <a:pt x="3032" y="3077"/>
                  </a:lnTo>
                  <a:lnTo>
                    <a:pt x="2725" y="3648"/>
                  </a:lnTo>
                  <a:lnTo>
                    <a:pt x="2373" y="4131"/>
                  </a:lnTo>
                  <a:lnTo>
                    <a:pt x="2197" y="4307"/>
                  </a:lnTo>
                  <a:lnTo>
                    <a:pt x="2022" y="4483"/>
                  </a:lnTo>
                  <a:lnTo>
                    <a:pt x="1846" y="4615"/>
                  </a:lnTo>
                  <a:lnTo>
                    <a:pt x="1670" y="4659"/>
                  </a:lnTo>
                  <a:lnTo>
                    <a:pt x="1363" y="4703"/>
                  </a:lnTo>
                  <a:lnTo>
                    <a:pt x="1099" y="4659"/>
                  </a:lnTo>
                  <a:lnTo>
                    <a:pt x="835" y="4527"/>
                  </a:lnTo>
                  <a:lnTo>
                    <a:pt x="659" y="4307"/>
                  </a:lnTo>
                  <a:lnTo>
                    <a:pt x="528" y="4043"/>
                  </a:lnTo>
                  <a:lnTo>
                    <a:pt x="528" y="3780"/>
                  </a:lnTo>
                  <a:lnTo>
                    <a:pt x="572" y="3472"/>
                  </a:lnTo>
                  <a:lnTo>
                    <a:pt x="747" y="3253"/>
                  </a:lnTo>
                  <a:lnTo>
                    <a:pt x="791" y="3165"/>
                  </a:lnTo>
                  <a:lnTo>
                    <a:pt x="791" y="3077"/>
                  </a:lnTo>
                  <a:lnTo>
                    <a:pt x="791" y="2989"/>
                  </a:lnTo>
                  <a:lnTo>
                    <a:pt x="703" y="2901"/>
                  </a:lnTo>
                  <a:lnTo>
                    <a:pt x="616" y="2857"/>
                  </a:lnTo>
                  <a:lnTo>
                    <a:pt x="528" y="2813"/>
                  </a:lnTo>
                  <a:lnTo>
                    <a:pt x="440" y="2857"/>
                  </a:lnTo>
                  <a:lnTo>
                    <a:pt x="352" y="2901"/>
                  </a:lnTo>
                  <a:lnTo>
                    <a:pt x="220" y="3077"/>
                  </a:lnTo>
                  <a:lnTo>
                    <a:pt x="132" y="3296"/>
                  </a:lnTo>
                  <a:lnTo>
                    <a:pt x="44" y="3516"/>
                  </a:lnTo>
                  <a:lnTo>
                    <a:pt x="0" y="3736"/>
                  </a:lnTo>
                  <a:lnTo>
                    <a:pt x="0" y="3956"/>
                  </a:lnTo>
                  <a:lnTo>
                    <a:pt x="44" y="4175"/>
                  </a:lnTo>
                  <a:lnTo>
                    <a:pt x="132" y="4395"/>
                  </a:lnTo>
                  <a:lnTo>
                    <a:pt x="220" y="4571"/>
                  </a:lnTo>
                  <a:lnTo>
                    <a:pt x="440" y="4878"/>
                  </a:lnTo>
                  <a:lnTo>
                    <a:pt x="747" y="5054"/>
                  </a:lnTo>
                  <a:lnTo>
                    <a:pt x="1055" y="5186"/>
                  </a:lnTo>
                  <a:lnTo>
                    <a:pt x="1406" y="5230"/>
                  </a:lnTo>
                  <a:lnTo>
                    <a:pt x="1626" y="5230"/>
                  </a:lnTo>
                  <a:lnTo>
                    <a:pt x="1802" y="5186"/>
                  </a:lnTo>
                  <a:lnTo>
                    <a:pt x="2110" y="5054"/>
                  </a:lnTo>
                  <a:lnTo>
                    <a:pt x="2373" y="4834"/>
                  </a:lnTo>
                  <a:lnTo>
                    <a:pt x="2593" y="4659"/>
                  </a:lnTo>
                  <a:lnTo>
                    <a:pt x="2769" y="4439"/>
                  </a:lnTo>
                  <a:lnTo>
                    <a:pt x="3164" y="3912"/>
                  </a:lnTo>
                  <a:lnTo>
                    <a:pt x="3516" y="3296"/>
                  </a:lnTo>
                  <a:lnTo>
                    <a:pt x="3735" y="2681"/>
                  </a:lnTo>
                  <a:lnTo>
                    <a:pt x="3911" y="2022"/>
                  </a:lnTo>
                  <a:lnTo>
                    <a:pt x="3955" y="1759"/>
                  </a:lnTo>
                  <a:lnTo>
                    <a:pt x="3955" y="1451"/>
                  </a:lnTo>
                  <a:lnTo>
                    <a:pt x="3911" y="1099"/>
                  </a:lnTo>
                  <a:lnTo>
                    <a:pt x="3823" y="748"/>
                  </a:lnTo>
                  <a:lnTo>
                    <a:pt x="3604" y="440"/>
                  </a:lnTo>
                  <a:lnTo>
                    <a:pt x="3516" y="308"/>
                  </a:lnTo>
                  <a:lnTo>
                    <a:pt x="3340" y="221"/>
                  </a:lnTo>
                  <a:lnTo>
                    <a:pt x="3208" y="89"/>
                  </a:lnTo>
                  <a:lnTo>
                    <a:pt x="3032" y="45"/>
                  </a:lnTo>
                  <a:lnTo>
                    <a:pt x="28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6"/>
            <p:cNvSpPr/>
            <p:nvPr/>
          </p:nvSpPr>
          <p:spPr>
            <a:xfrm>
              <a:off x="4867325" y="3924150"/>
              <a:ext cx="90100" cy="128550"/>
            </a:xfrm>
            <a:custGeom>
              <a:rect b="b" l="l" r="r" t="t"/>
              <a:pathLst>
                <a:path extrusionOk="0" h="5142" w="3604">
                  <a:moveTo>
                    <a:pt x="2417" y="0"/>
                  </a:moveTo>
                  <a:lnTo>
                    <a:pt x="2329" y="88"/>
                  </a:lnTo>
                  <a:lnTo>
                    <a:pt x="2241" y="132"/>
                  </a:lnTo>
                  <a:lnTo>
                    <a:pt x="2241" y="264"/>
                  </a:lnTo>
                  <a:lnTo>
                    <a:pt x="2241" y="352"/>
                  </a:lnTo>
                  <a:lnTo>
                    <a:pt x="2329" y="440"/>
                  </a:lnTo>
                  <a:lnTo>
                    <a:pt x="2373" y="484"/>
                  </a:lnTo>
                  <a:lnTo>
                    <a:pt x="2505" y="484"/>
                  </a:lnTo>
                  <a:lnTo>
                    <a:pt x="2681" y="528"/>
                  </a:lnTo>
                  <a:lnTo>
                    <a:pt x="2813" y="659"/>
                  </a:lnTo>
                  <a:lnTo>
                    <a:pt x="2945" y="791"/>
                  </a:lnTo>
                  <a:lnTo>
                    <a:pt x="3032" y="967"/>
                  </a:lnTo>
                  <a:lnTo>
                    <a:pt x="3076" y="1187"/>
                  </a:lnTo>
                  <a:lnTo>
                    <a:pt x="3120" y="1450"/>
                  </a:lnTo>
                  <a:lnTo>
                    <a:pt x="3076" y="1890"/>
                  </a:lnTo>
                  <a:lnTo>
                    <a:pt x="2901" y="2505"/>
                  </a:lnTo>
                  <a:lnTo>
                    <a:pt x="2681" y="3076"/>
                  </a:lnTo>
                  <a:lnTo>
                    <a:pt x="2373" y="3603"/>
                  </a:lnTo>
                  <a:lnTo>
                    <a:pt x="1978" y="4131"/>
                  </a:lnTo>
                  <a:lnTo>
                    <a:pt x="1802" y="4350"/>
                  </a:lnTo>
                  <a:lnTo>
                    <a:pt x="1582" y="4526"/>
                  </a:lnTo>
                  <a:lnTo>
                    <a:pt x="1319" y="4614"/>
                  </a:lnTo>
                  <a:lnTo>
                    <a:pt x="1231" y="4658"/>
                  </a:lnTo>
                  <a:lnTo>
                    <a:pt x="1099" y="4614"/>
                  </a:lnTo>
                  <a:lnTo>
                    <a:pt x="923" y="4570"/>
                  </a:lnTo>
                  <a:lnTo>
                    <a:pt x="747" y="4438"/>
                  </a:lnTo>
                  <a:lnTo>
                    <a:pt x="660" y="4262"/>
                  </a:lnTo>
                  <a:lnTo>
                    <a:pt x="572" y="4087"/>
                  </a:lnTo>
                  <a:lnTo>
                    <a:pt x="528" y="3867"/>
                  </a:lnTo>
                  <a:lnTo>
                    <a:pt x="528" y="3603"/>
                  </a:lnTo>
                  <a:lnTo>
                    <a:pt x="528" y="3120"/>
                  </a:lnTo>
                  <a:lnTo>
                    <a:pt x="528" y="3032"/>
                  </a:lnTo>
                  <a:lnTo>
                    <a:pt x="484" y="2944"/>
                  </a:lnTo>
                  <a:lnTo>
                    <a:pt x="396" y="2900"/>
                  </a:lnTo>
                  <a:lnTo>
                    <a:pt x="308" y="2856"/>
                  </a:lnTo>
                  <a:lnTo>
                    <a:pt x="220" y="2856"/>
                  </a:lnTo>
                  <a:lnTo>
                    <a:pt x="132" y="2900"/>
                  </a:lnTo>
                  <a:lnTo>
                    <a:pt x="44" y="2988"/>
                  </a:lnTo>
                  <a:lnTo>
                    <a:pt x="44" y="3076"/>
                  </a:lnTo>
                  <a:lnTo>
                    <a:pt x="0" y="3647"/>
                  </a:lnTo>
                  <a:lnTo>
                    <a:pt x="44" y="3955"/>
                  </a:lnTo>
                  <a:lnTo>
                    <a:pt x="88" y="4219"/>
                  </a:lnTo>
                  <a:lnTo>
                    <a:pt x="220" y="4570"/>
                  </a:lnTo>
                  <a:lnTo>
                    <a:pt x="440" y="4834"/>
                  </a:lnTo>
                  <a:lnTo>
                    <a:pt x="704" y="5009"/>
                  </a:lnTo>
                  <a:lnTo>
                    <a:pt x="1011" y="5141"/>
                  </a:lnTo>
                  <a:lnTo>
                    <a:pt x="1187" y="5141"/>
                  </a:lnTo>
                  <a:lnTo>
                    <a:pt x="1494" y="5097"/>
                  </a:lnTo>
                  <a:lnTo>
                    <a:pt x="1802" y="4966"/>
                  </a:lnTo>
                  <a:lnTo>
                    <a:pt x="2066" y="4746"/>
                  </a:lnTo>
                  <a:lnTo>
                    <a:pt x="2373" y="4482"/>
                  </a:lnTo>
                  <a:lnTo>
                    <a:pt x="2769" y="3911"/>
                  </a:lnTo>
                  <a:lnTo>
                    <a:pt x="3120" y="3296"/>
                  </a:lnTo>
                  <a:lnTo>
                    <a:pt x="3384" y="2637"/>
                  </a:lnTo>
                  <a:lnTo>
                    <a:pt x="3560" y="1978"/>
                  </a:lnTo>
                  <a:lnTo>
                    <a:pt x="3604" y="1714"/>
                  </a:lnTo>
                  <a:lnTo>
                    <a:pt x="3604" y="1406"/>
                  </a:lnTo>
                  <a:lnTo>
                    <a:pt x="3604" y="1099"/>
                  </a:lnTo>
                  <a:lnTo>
                    <a:pt x="3516" y="791"/>
                  </a:lnTo>
                  <a:lnTo>
                    <a:pt x="3340" y="484"/>
                  </a:lnTo>
                  <a:lnTo>
                    <a:pt x="3120" y="220"/>
                  </a:lnTo>
                  <a:lnTo>
                    <a:pt x="2813" y="44"/>
                  </a:lnTo>
                  <a:lnTo>
                    <a:pt x="26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6"/>
            <p:cNvSpPr/>
            <p:nvPr/>
          </p:nvSpPr>
          <p:spPr>
            <a:xfrm>
              <a:off x="4790425" y="3741800"/>
              <a:ext cx="61550" cy="95575"/>
            </a:xfrm>
            <a:custGeom>
              <a:rect b="b" l="l" r="r" t="t"/>
              <a:pathLst>
                <a:path extrusionOk="0" h="3823" w="2462">
                  <a:moveTo>
                    <a:pt x="1231" y="0"/>
                  </a:moveTo>
                  <a:lnTo>
                    <a:pt x="1055" y="88"/>
                  </a:lnTo>
                  <a:lnTo>
                    <a:pt x="879" y="132"/>
                  </a:lnTo>
                  <a:lnTo>
                    <a:pt x="616" y="352"/>
                  </a:lnTo>
                  <a:lnTo>
                    <a:pt x="396" y="615"/>
                  </a:lnTo>
                  <a:lnTo>
                    <a:pt x="220" y="879"/>
                  </a:lnTo>
                  <a:lnTo>
                    <a:pt x="1" y="1450"/>
                  </a:lnTo>
                  <a:lnTo>
                    <a:pt x="1" y="1582"/>
                  </a:lnTo>
                  <a:lnTo>
                    <a:pt x="1" y="1670"/>
                  </a:lnTo>
                  <a:lnTo>
                    <a:pt x="88" y="1758"/>
                  </a:lnTo>
                  <a:lnTo>
                    <a:pt x="176" y="1802"/>
                  </a:lnTo>
                  <a:lnTo>
                    <a:pt x="352" y="1802"/>
                  </a:lnTo>
                  <a:lnTo>
                    <a:pt x="440" y="1714"/>
                  </a:lnTo>
                  <a:lnTo>
                    <a:pt x="484" y="1626"/>
                  </a:lnTo>
                  <a:lnTo>
                    <a:pt x="660" y="1142"/>
                  </a:lnTo>
                  <a:lnTo>
                    <a:pt x="792" y="923"/>
                  </a:lnTo>
                  <a:lnTo>
                    <a:pt x="967" y="703"/>
                  </a:lnTo>
                  <a:lnTo>
                    <a:pt x="1143" y="615"/>
                  </a:lnTo>
                  <a:lnTo>
                    <a:pt x="1319" y="527"/>
                  </a:lnTo>
                  <a:lnTo>
                    <a:pt x="1495" y="483"/>
                  </a:lnTo>
                  <a:lnTo>
                    <a:pt x="1714" y="571"/>
                  </a:lnTo>
                  <a:lnTo>
                    <a:pt x="1758" y="615"/>
                  </a:lnTo>
                  <a:lnTo>
                    <a:pt x="1846" y="703"/>
                  </a:lnTo>
                  <a:lnTo>
                    <a:pt x="1934" y="967"/>
                  </a:lnTo>
                  <a:lnTo>
                    <a:pt x="1934" y="1274"/>
                  </a:lnTo>
                  <a:lnTo>
                    <a:pt x="1890" y="1538"/>
                  </a:lnTo>
                  <a:lnTo>
                    <a:pt x="1802" y="2065"/>
                  </a:lnTo>
                  <a:lnTo>
                    <a:pt x="1626" y="2549"/>
                  </a:lnTo>
                  <a:lnTo>
                    <a:pt x="1451" y="2988"/>
                  </a:lnTo>
                  <a:lnTo>
                    <a:pt x="1187" y="3427"/>
                  </a:lnTo>
                  <a:lnTo>
                    <a:pt x="1143" y="3515"/>
                  </a:lnTo>
                  <a:lnTo>
                    <a:pt x="1143" y="3603"/>
                  </a:lnTo>
                  <a:lnTo>
                    <a:pt x="1187" y="3735"/>
                  </a:lnTo>
                  <a:lnTo>
                    <a:pt x="1275" y="3779"/>
                  </a:lnTo>
                  <a:lnTo>
                    <a:pt x="1407" y="3823"/>
                  </a:lnTo>
                  <a:lnTo>
                    <a:pt x="1539" y="3779"/>
                  </a:lnTo>
                  <a:lnTo>
                    <a:pt x="1626" y="3691"/>
                  </a:lnTo>
                  <a:lnTo>
                    <a:pt x="1890" y="3208"/>
                  </a:lnTo>
                  <a:lnTo>
                    <a:pt x="2110" y="2724"/>
                  </a:lnTo>
                  <a:lnTo>
                    <a:pt x="2286" y="2197"/>
                  </a:lnTo>
                  <a:lnTo>
                    <a:pt x="2417" y="1626"/>
                  </a:lnTo>
                  <a:lnTo>
                    <a:pt x="2461" y="1274"/>
                  </a:lnTo>
                  <a:lnTo>
                    <a:pt x="2461" y="1055"/>
                  </a:lnTo>
                  <a:lnTo>
                    <a:pt x="2417" y="879"/>
                  </a:lnTo>
                  <a:lnTo>
                    <a:pt x="2373" y="615"/>
                  </a:lnTo>
                  <a:lnTo>
                    <a:pt x="2286" y="439"/>
                  </a:lnTo>
                  <a:lnTo>
                    <a:pt x="2110" y="264"/>
                  </a:lnTo>
                  <a:lnTo>
                    <a:pt x="1978" y="132"/>
                  </a:lnTo>
                  <a:lnTo>
                    <a:pt x="1802" y="44"/>
                  </a:lnTo>
                  <a:lnTo>
                    <a:pt x="15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6"/>
            <p:cNvSpPr/>
            <p:nvPr/>
          </p:nvSpPr>
          <p:spPr>
            <a:xfrm>
              <a:off x="4519100" y="3613250"/>
              <a:ext cx="12100" cy="12125"/>
            </a:xfrm>
            <a:custGeom>
              <a:rect b="b" l="l" r="r" t="t"/>
              <a:pathLst>
                <a:path extrusionOk="0" h="485" w="484">
                  <a:moveTo>
                    <a:pt x="308" y="1"/>
                  </a:moveTo>
                  <a:lnTo>
                    <a:pt x="176" y="45"/>
                  </a:lnTo>
                  <a:lnTo>
                    <a:pt x="44" y="89"/>
                  </a:lnTo>
                  <a:lnTo>
                    <a:pt x="0" y="221"/>
                  </a:lnTo>
                  <a:lnTo>
                    <a:pt x="0" y="265"/>
                  </a:lnTo>
                  <a:lnTo>
                    <a:pt x="44" y="352"/>
                  </a:lnTo>
                  <a:lnTo>
                    <a:pt x="88" y="440"/>
                  </a:lnTo>
                  <a:lnTo>
                    <a:pt x="220" y="484"/>
                  </a:lnTo>
                  <a:lnTo>
                    <a:pt x="352" y="440"/>
                  </a:lnTo>
                  <a:lnTo>
                    <a:pt x="440" y="352"/>
                  </a:lnTo>
                  <a:lnTo>
                    <a:pt x="483" y="221"/>
                  </a:lnTo>
                  <a:lnTo>
                    <a:pt x="440" y="89"/>
                  </a:lnTo>
                  <a:lnTo>
                    <a:pt x="3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6"/>
            <p:cNvSpPr/>
            <p:nvPr/>
          </p:nvSpPr>
          <p:spPr>
            <a:xfrm>
              <a:off x="4515800" y="3631925"/>
              <a:ext cx="8800" cy="8825"/>
            </a:xfrm>
            <a:custGeom>
              <a:rect b="b" l="l" r="r" t="t"/>
              <a:pathLst>
                <a:path extrusionOk="0" h="353" w="352">
                  <a:moveTo>
                    <a:pt x="132" y="1"/>
                  </a:moveTo>
                  <a:lnTo>
                    <a:pt x="44" y="89"/>
                  </a:lnTo>
                  <a:lnTo>
                    <a:pt x="0" y="133"/>
                  </a:lnTo>
                  <a:lnTo>
                    <a:pt x="44" y="177"/>
                  </a:lnTo>
                  <a:lnTo>
                    <a:pt x="0" y="221"/>
                  </a:lnTo>
                  <a:lnTo>
                    <a:pt x="44" y="265"/>
                  </a:lnTo>
                  <a:lnTo>
                    <a:pt x="88" y="308"/>
                  </a:lnTo>
                  <a:lnTo>
                    <a:pt x="176" y="352"/>
                  </a:lnTo>
                  <a:lnTo>
                    <a:pt x="264" y="308"/>
                  </a:lnTo>
                  <a:lnTo>
                    <a:pt x="352" y="265"/>
                  </a:lnTo>
                  <a:lnTo>
                    <a:pt x="352" y="177"/>
                  </a:lnTo>
                  <a:lnTo>
                    <a:pt x="308" y="89"/>
                  </a:lnTo>
                  <a:lnTo>
                    <a:pt x="2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6"/>
            <p:cNvSpPr/>
            <p:nvPr/>
          </p:nvSpPr>
          <p:spPr>
            <a:xfrm>
              <a:off x="4524575" y="3493525"/>
              <a:ext cx="47275" cy="109875"/>
            </a:xfrm>
            <a:custGeom>
              <a:rect b="b" l="l" r="r" t="t"/>
              <a:pathLst>
                <a:path extrusionOk="0" h="4395" w="1891">
                  <a:moveTo>
                    <a:pt x="1539" y="0"/>
                  </a:moveTo>
                  <a:lnTo>
                    <a:pt x="1363" y="44"/>
                  </a:lnTo>
                  <a:lnTo>
                    <a:pt x="1275" y="132"/>
                  </a:lnTo>
                  <a:lnTo>
                    <a:pt x="1231" y="220"/>
                  </a:lnTo>
                  <a:lnTo>
                    <a:pt x="1099" y="440"/>
                  </a:lnTo>
                  <a:lnTo>
                    <a:pt x="924" y="923"/>
                  </a:lnTo>
                  <a:lnTo>
                    <a:pt x="572" y="1934"/>
                  </a:lnTo>
                  <a:lnTo>
                    <a:pt x="264" y="2900"/>
                  </a:lnTo>
                  <a:lnTo>
                    <a:pt x="133" y="3340"/>
                  </a:lnTo>
                  <a:lnTo>
                    <a:pt x="45" y="3867"/>
                  </a:lnTo>
                  <a:lnTo>
                    <a:pt x="1" y="4131"/>
                  </a:lnTo>
                  <a:lnTo>
                    <a:pt x="45" y="4307"/>
                  </a:lnTo>
                  <a:lnTo>
                    <a:pt x="89" y="4394"/>
                  </a:lnTo>
                  <a:lnTo>
                    <a:pt x="308" y="4394"/>
                  </a:lnTo>
                  <a:lnTo>
                    <a:pt x="396" y="4351"/>
                  </a:lnTo>
                  <a:lnTo>
                    <a:pt x="484" y="4307"/>
                  </a:lnTo>
                  <a:lnTo>
                    <a:pt x="572" y="4087"/>
                  </a:lnTo>
                  <a:lnTo>
                    <a:pt x="792" y="3472"/>
                  </a:lnTo>
                  <a:lnTo>
                    <a:pt x="1627" y="1231"/>
                  </a:lnTo>
                  <a:lnTo>
                    <a:pt x="1802" y="659"/>
                  </a:lnTo>
                  <a:lnTo>
                    <a:pt x="1890" y="484"/>
                  </a:lnTo>
                  <a:lnTo>
                    <a:pt x="1890" y="308"/>
                  </a:lnTo>
                  <a:lnTo>
                    <a:pt x="1846" y="132"/>
                  </a:lnTo>
                  <a:lnTo>
                    <a:pt x="1715" y="44"/>
                  </a:lnTo>
                  <a:lnTo>
                    <a:pt x="15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46"/>
          <p:cNvSpPr/>
          <p:nvPr/>
        </p:nvSpPr>
        <p:spPr>
          <a:xfrm flipH="1">
            <a:off x="2116904" y="4267723"/>
            <a:ext cx="72600" cy="72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6"/>
          <p:cNvSpPr txBox="1"/>
          <p:nvPr>
            <p:ph type="title"/>
          </p:nvPr>
        </p:nvSpPr>
        <p:spPr>
          <a:xfrm>
            <a:off x="1686150" y="154350"/>
            <a:ext cx="5771700" cy="2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Technical Overview </a:t>
            </a:r>
            <a:r>
              <a:rPr lang="en" sz="2500"/>
              <a:t> - Agent 1 </a:t>
            </a:r>
            <a:endParaRPr sz="2500"/>
          </a:p>
        </p:txBody>
      </p:sp>
      <p:sp>
        <p:nvSpPr>
          <p:cNvPr id="758" name="Google Shape;758;p46"/>
          <p:cNvSpPr/>
          <p:nvPr/>
        </p:nvSpPr>
        <p:spPr>
          <a:xfrm rot="-933624">
            <a:off x="1264243" y="3065518"/>
            <a:ext cx="1698763" cy="914925"/>
          </a:xfrm>
          <a:prstGeom prst="ellipse">
            <a:avLst/>
          </a:prstGeom>
          <a:solidFill>
            <a:schemeClr val="lt2"/>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n" sz="1900">
                <a:solidFill>
                  <a:schemeClr val="dk1"/>
                </a:solidFill>
                <a:latin typeface="Alfa Slab One"/>
                <a:ea typeface="Alfa Slab One"/>
                <a:cs typeface="Alfa Slab One"/>
                <a:sym typeface="Alfa Slab One"/>
              </a:rPr>
              <a:t>Expected Value</a:t>
            </a:r>
            <a:endParaRPr baseline="30000" sz="2900">
              <a:solidFill>
                <a:schemeClr val="dk1"/>
              </a:solidFill>
              <a:latin typeface="Alfa Slab One"/>
              <a:ea typeface="Alfa Slab One"/>
              <a:cs typeface="Alfa Slab One"/>
              <a:sym typeface="Alfa Slab One"/>
            </a:endParaRPr>
          </a:p>
        </p:txBody>
      </p:sp>
      <p:graphicFrame>
        <p:nvGraphicFramePr>
          <p:cNvPr id="759" name="Google Shape;759;p46"/>
          <p:cNvGraphicFramePr/>
          <p:nvPr/>
        </p:nvGraphicFramePr>
        <p:xfrm>
          <a:off x="3844011" y="2767925"/>
          <a:ext cx="3000000" cy="3000000"/>
        </p:xfrm>
        <a:graphic>
          <a:graphicData uri="http://schemas.openxmlformats.org/drawingml/2006/table">
            <a:tbl>
              <a:tblPr>
                <a:noFill/>
                <a:tableStyleId>{B6B17552-9EF3-4AC2-9524-CF83C08DEE1A}</a:tableStyleId>
              </a:tblPr>
              <a:tblGrid>
                <a:gridCol w="973600"/>
                <a:gridCol w="1979125"/>
                <a:gridCol w="622175"/>
                <a:gridCol w="1151750"/>
              </a:tblGrid>
              <a:tr h="398575">
                <a:tc>
                  <a:txBody>
                    <a:bodyPr/>
                    <a:lstStyle/>
                    <a:p>
                      <a:pPr indent="0" lvl="0" marL="0" rtl="0" algn="ctr">
                        <a:spcBef>
                          <a:spcPts val="0"/>
                        </a:spcBef>
                        <a:spcAft>
                          <a:spcPts val="0"/>
                        </a:spcAft>
                        <a:buNone/>
                      </a:pPr>
                      <a:r>
                        <a:rPr lang="en" sz="1800">
                          <a:solidFill>
                            <a:schemeClr val="dk1"/>
                          </a:solidFill>
                          <a:latin typeface="Alfa Slab One"/>
                          <a:ea typeface="Alfa Slab One"/>
                          <a:cs typeface="Alfa Slab One"/>
                          <a:sym typeface="Alfa Slab One"/>
                        </a:rPr>
                        <a:t>Rank</a:t>
                      </a:r>
                      <a:endParaRPr sz="1800">
                        <a:solidFill>
                          <a:schemeClr val="dk1"/>
                        </a:solidFill>
                        <a:latin typeface="Alfa Slab One"/>
                        <a:ea typeface="Alfa Slab One"/>
                        <a:cs typeface="Alfa Slab One"/>
                        <a:sym typeface="Alfa Slab One"/>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solidFill>
                            <a:schemeClr val="dk1"/>
                          </a:solidFill>
                          <a:latin typeface="Alfa Slab One"/>
                          <a:ea typeface="Alfa Slab One"/>
                          <a:cs typeface="Alfa Slab One"/>
                          <a:sym typeface="Alfa Slab One"/>
                        </a:rPr>
                        <a:t>Wine</a:t>
                      </a:r>
                      <a:endParaRPr sz="1800">
                        <a:solidFill>
                          <a:schemeClr val="dk1"/>
                        </a:solidFill>
                        <a:latin typeface="Alfa Slab One"/>
                        <a:ea typeface="Alfa Slab One"/>
                        <a:cs typeface="Alfa Slab One"/>
                        <a:sym typeface="Alfa Slab One"/>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gridSpan="2">
                  <a:txBody>
                    <a:bodyPr/>
                    <a:lstStyle/>
                    <a:p>
                      <a:pPr indent="0" lvl="0" marL="0" rtl="0" algn="ctr">
                        <a:spcBef>
                          <a:spcPts val="0"/>
                        </a:spcBef>
                        <a:spcAft>
                          <a:spcPts val="0"/>
                        </a:spcAft>
                        <a:buNone/>
                      </a:pPr>
                      <a:r>
                        <a:rPr lang="en" sz="1800">
                          <a:solidFill>
                            <a:schemeClr val="dk1"/>
                          </a:solidFill>
                          <a:latin typeface="Alfa Slab One"/>
                          <a:ea typeface="Alfa Slab One"/>
                          <a:cs typeface="Alfa Slab One"/>
                          <a:sym typeface="Alfa Slab One"/>
                        </a:rPr>
                        <a:t>Descriptions</a:t>
                      </a:r>
                      <a:endParaRPr sz="1800">
                        <a:solidFill>
                          <a:schemeClr val="dk1"/>
                        </a:solidFill>
                        <a:latin typeface="Alfa Slab One"/>
                        <a:ea typeface="Alfa Slab One"/>
                        <a:cs typeface="Alfa Slab One"/>
                        <a:sym typeface="Alfa Slab One"/>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hMerge="1"/>
              </a:tr>
              <a:tr h="340675">
                <a:tc>
                  <a:txBody>
                    <a:bodyPr/>
                    <a:lstStyle/>
                    <a:p>
                      <a:pPr indent="0" lvl="0" marL="0" rtl="0" algn="ctr">
                        <a:spcBef>
                          <a:spcPts val="0"/>
                        </a:spcBef>
                        <a:spcAft>
                          <a:spcPts val="0"/>
                        </a:spcAft>
                        <a:buNone/>
                      </a:pPr>
                      <a:r>
                        <a:rPr lang="en">
                          <a:solidFill>
                            <a:schemeClr val="dk1"/>
                          </a:solidFill>
                          <a:latin typeface="Cabin"/>
                          <a:ea typeface="Cabin"/>
                          <a:cs typeface="Cabin"/>
                          <a:sym typeface="Cabin"/>
                        </a:rPr>
                        <a:t>1</a:t>
                      </a:r>
                      <a:endParaRPr>
                        <a:solidFill>
                          <a:schemeClr val="dk1"/>
                        </a:solidFill>
                        <a:latin typeface="Cabin"/>
                        <a:ea typeface="Cabin"/>
                        <a:cs typeface="Cabin"/>
                        <a:sym typeface="Cabi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bin"/>
                          <a:ea typeface="Cabin"/>
                          <a:cs typeface="Cabin"/>
                          <a:sym typeface="Cabin"/>
                        </a:rPr>
                        <a:t>Cabernet Sauvignon</a:t>
                      </a:r>
                      <a:endParaRPr>
                        <a:solidFill>
                          <a:schemeClr val="dk1"/>
                        </a:solidFill>
                        <a:latin typeface="Cabin"/>
                        <a:ea typeface="Cabin"/>
                        <a:cs typeface="Cabin"/>
                        <a:sym typeface="Cabi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xxx</a:t>
                      </a:r>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0675">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Cabin"/>
                          <a:ea typeface="Cabin"/>
                          <a:cs typeface="Cabin"/>
                          <a:sym typeface="Cabin"/>
                        </a:rPr>
                        <a:t>2</a:t>
                      </a:r>
                      <a:endParaRPr>
                        <a:solidFill>
                          <a:schemeClr val="dk1"/>
                        </a:solidFill>
                        <a:latin typeface="Cabin"/>
                        <a:ea typeface="Cabin"/>
                        <a:cs typeface="Cabin"/>
                        <a:sym typeface="Cabi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Cabin"/>
                          <a:ea typeface="Cabin"/>
                          <a:cs typeface="Cabin"/>
                          <a:sym typeface="Cabin"/>
                        </a:rPr>
                        <a:t>Merlot</a:t>
                      </a:r>
                      <a:endParaRPr>
                        <a:solidFill>
                          <a:schemeClr val="dk1"/>
                        </a:solidFill>
                        <a:latin typeface="Cabin"/>
                        <a:ea typeface="Cabin"/>
                        <a:cs typeface="Cabin"/>
                        <a:sym typeface="Cabi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xxx</a:t>
                      </a:r>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0675">
                <a:tc>
                  <a:txBody>
                    <a:bodyPr/>
                    <a:lstStyle/>
                    <a:p>
                      <a:pPr indent="0" lvl="0" marL="0" rtl="0" algn="ctr">
                        <a:spcBef>
                          <a:spcPts val="0"/>
                        </a:spcBef>
                        <a:spcAft>
                          <a:spcPts val="0"/>
                        </a:spcAft>
                        <a:buNone/>
                      </a:pPr>
                      <a:r>
                        <a:rPr lang="en">
                          <a:solidFill>
                            <a:schemeClr val="dk1"/>
                          </a:solidFill>
                          <a:latin typeface="Cabin"/>
                          <a:ea typeface="Cabin"/>
                          <a:cs typeface="Cabin"/>
                          <a:sym typeface="Cabin"/>
                        </a:rPr>
                        <a:t>3</a:t>
                      </a:r>
                      <a:endParaRPr>
                        <a:solidFill>
                          <a:schemeClr val="dk1"/>
                        </a:solidFill>
                        <a:latin typeface="Cabin"/>
                        <a:ea typeface="Cabin"/>
                        <a:cs typeface="Cabin"/>
                        <a:sym typeface="Cabi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abin"/>
                          <a:ea typeface="Cabin"/>
                          <a:cs typeface="Cabin"/>
                          <a:sym typeface="Cabin"/>
                        </a:rPr>
                        <a:t>Airén</a:t>
                      </a:r>
                      <a:endParaRPr>
                        <a:solidFill>
                          <a:schemeClr val="dk1"/>
                        </a:solidFill>
                        <a:latin typeface="Cabin"/>
                        <a:ea typeface="Cabin"/>
                        <a:cs typeface="Cabin"/>
                        <a:sym typeface="Cabin"/>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xxx</a:t>
                      </a:r>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7"/>
          <p:cNvSpPr txBox="1"/>
          <p:nvPr>
            <p:ph type="title"/>
          </p:nvPr>
        </p:nvSpPr>
        <p:spPr>
          <a:xfrm>
            <a:off x="1483650" y="149975"/>
            <a:ext cx="6176700" cy="2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Technical Overview</a:t>
            </a:r>
            <a:r>
              <a:rPr lang="en" sz="2500"/>
              <a:t> - Agents 2</a:t>
            </a:r>
            <a:endParaRPr sz="2500"/>
          </a:p>
        </p:txBody>
      </p:sp>
      <p:sp>
        <p:nvSpPr>
          <p:cNvPr id="765" name="Google Shape;765;p47"/>
          <p:cNvSpPr txBox="1"/>
          <p:nvPr>
            <p:ph idx="4294967295" type="subTitle"/>
          </p:nvPr>
        </p:nvSpPr>
        <p:spPr>
          <a:xfrm>
            <a:off x="424276" y="985325"/>
            <a:ext cx="1847700" cy="335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Agent 2</a:t>
            </a:r>
            <a:endParaRPr b="1"/>
          </a:p>
        </p:txBody>
      </p:sp>
      <p:sp>
        <p:nvSpPr>
          <p:cNvPr id="766" name="Google Shape;766;p47"/>
          <p:cNvSpPr txBox="1"/>
          <p:nvPr>
            <p:ph idx="4294967295" type="subTitle"/>
          </p:nvPr>
        </p:nvSpPr>
        <p:spPr>
          <a:xfrm>
            <a:off x="424276" y="1630492"/>
            <a:ext cx="18477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Video Analyst</a:t>
            </a:r>
            <a:endParaRPr sz="1200"/>
          </a:p>
        </p:txBody>
      </p:sp>
      <p:grpSp>
        <p:nvGrpSpPr>
          <p:cNvPr id="767" name="Google Shape;767;p47"/>
          <p:cNvGrpSpPr/>
          <p:nvPr/>
        </p:nvGrpSpPr>
        <p:grpSpPr>
          <a:xfrm>
            <a:off x="1167897" y="1397032"/>
            <a:ext cx="305671" cy="251537"/>
            <a:chOff x="-3037625" y="3254850"/>
            <a:chExt cx="299325" cy="256775"/>
          </a:xfrm>
        </p:grpSpPr>
        <p:sp>
          <p:nvSpPr>
            <p:cNvPr id="768" name="Google Shape;768;p47"/>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7"/>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7"/>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7"/>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47"/>
          <p:cNvSpPr txBox="1"/>
          <p:nvPr>
            <p:ph idx="1" type="body"/>
          </p:nvPr>
        </p:nvSpPr>
        <p:spPr>
          <a:xfrm>
            <a:off x="1921950" y="985325"/>
            <a:ext cx="5339100" cy="112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Searches and generate transcriptions from YouTube videos:</a:t>
            </a:r>
            <a:endParaRPr/>
          </a:p>
          <a:p>
            <a:pPr indent="-317500" lvl="1" marL="914400" rtl="0" algn="l">
              <a:spcBef>
                <a:spcPts val="0"/>
              </a:spcBef>
              <a:spcAft>
                <a:spcPts val="0"/>
              </a:spcAft>
              <a:buSzPts val="1400"/>
              <a:buChar char="○"/>
            </a:pPr>
            <a:r>
              <a:rPr lang="en" sz="1100">
                <a:solidFill>
                  <a:srgbClr val="188038"/>
                </a:solidFill>
                <a:latin typeface="Roboto Mono"/>
                <a:ea typeface="Roboto Mono"/>
                <a:cs typeface="Roboto Mono"/>
                <a:sym typeface="Roboto Mono"/>
              </a:rPr>
              <a:t>Youtube-transcript-api</a:t>
            </a:r>
            <a:endParaRPr sz="1100">
              <a:solidFill>
                <a:srgbClr val="188038"/>
              </a:solidFill>
              <a:latin typeface="Roboto Mono"/>
              <a:ea typeface="Roboto Mono"/>
              <a:cs typeface="Roboto Mono"/>
              <a:sym typeface="Roboto Mono"/>
            </a:endParaRPr>
          </a:p>
          <a:p>
            <a:pPr indent="-317500" lvl="1" marL="914400" rtl="0" algn="l">
              <a:spcBef>
                <a:spcPts val="0"/>
              </a:spcBef>
              <a:spcAft>
                <a:spcPts val="0"/>
              </a:spcAft>
              <a:buSzPts val="1400"/>
              <a:buChar char="○"/>
            </a:pPr>
            <a:r>
              <a:rPr lang="en" sz="1100">
                <a:solidFill>
                  <a:srgbClr val="188038"/>
                </a:solidFill>
                <a:latin typeface="Roboto Mono"/>
                <a:ea typeface="Roboto Mono"/>
                <a:cs typeface="Roboto Mono"/>
                <a:sym typeface="Roboto Mono"/>
              </a:rPr>
              <a:t>Yt_dlp</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sz="1100">
              <a:solidFill>
                <a:srgbClr val="188038"/>
              </a:solidFill>
              <a:latin typeface="Roboto Mono"/>
              <a:ea typeface="Roboto Mono"/>
              <a:cs typeface="Roboto Mono"/>
              <a:sym typeface="Roboto Mono"/>
            </a:endParaRPr>
          </a:p>
        </p:txBody>
      </p:sp>
      <p:sp>
        <p:nvSpPr>
          <p:cNvPr id="773" name="Google Shape;773;p47"/>
          <p:cNvSpPr txBox="1"/>
          <p:nvPr>
            <p:ph idx="1" type="body"/>
          </p:nvPr>
        </p:nvSpPr>
        <p:spPr>
          <a:xfrm>
            <a:off x="-577825" y="5200700"/>
            <a:ext cx="6291600" cy="873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Char char="●"/>
            </a:pPr>
            <a:r>
              <a:rPr lang="en"/>
              <a:t>Technology</a:t>
            </a:r>
            <a:endParaRPr/>
          </a:p>
          <a:p>
            <a:pPr indent="-317500" lvl="1" marL="914400" rtl="0" algn="l">
              <a:lnSpc>
                <a:spcPct val="115000"/>
              </a:lnSpc>
              <a:spcBef>
                <a:spcPts val="0"/>
              </a:spcBef>
              <a:spcAft>
                <a:spcPts val="0"/>
              </a:spcAft>
              <a:buSzPts val="1400"/>
              <a:buChar char="○"/>
            </a:pPr>
            <a:r>
              <a:rPr lang="en" sz="1100">
                <a:solidFill>
                  <a:srgbClr val="188038"/>
                </a:solidFill>
                <a:latin typeface="Roboto Mono"/>
                <a:ea typeface="Roboto Mono"/>
                <a:cs typeface="Roboto Mono"/>
                <a:sym typeface="Roboto Mono"/>
              </a:rPr>
              <a:t>Youtube search</a:t>
            </a:r>
            <a:endParaRPr sz="1100">
              <a:solidFill>
                <a:srgbClr val="188038"/>
              </a:solidFill>
              <a:latin typeface="Roboto Mono"/>
              <a:ea typeface="Roboto Mono"/>
              <a:cs typeface="Roboto Mono"/>
              <a:sym typeface="Roboto Mono"/>
            </a:endParaRPr>
          </a:p>
          <a:p>
            <a:pPr indent="-317500" lvl="2" marL="1371600" rtl="0" algn="l">
              <a:spcBef>
                <a:spcPts val="0"/>
              </a:spcBef>
              <a:spcAft>
                <a:spcPts val="0"/>
              </a:spcAft>
              <a:buSzPts val="1400"/>
              <a:buChar char="■"/>
            </a:pPr>
            <a:r>
              <a:rPr lang="en" sz="1100">
                <a:solidFill>
                  <a:srgbClr val="188038"/>
                </a:solidFill>
                <a:latin typeface="Roboto Mono"/>
                <a:ea typeface="Roboto Mono"/>
                <a:cs typeface="Roboto Mono"/>
                <a:sym typeface="Roboto Mono"/>
              </a:rPr>
              <a:t>Youtube-transcript-api</a:t>
            </a:r>
            <a:endParaRPr sz="1100">
              <a:solidFill>
                <a:srgbClr val="188038"/>
              </a:solidFill>
              <a:latin typeface="Roboto Mono"/>
              <a:ea typeface="Roboto Mono"/>
              <a:cs typeface="Roboto Mono"/>
              <a:sym typeface="Roboto Mono"/>
            </a:endParaRPr>
          </a:p>
          <a:p>
            <a:pPr indent="-317500" lvl="2" marL="1371600" rtl="0" algn="l">
              <a:spcBef>
                <a:spcPts val="0"/>
              </a:spcBef>
              <a:spcAft>
                <a:spcPts val="0"/>
              </a:spcAft>
              <a:buSzPts val="1400"/>
              <a:buChar char="■"/>
            </a:pPr>
            <a:r>
              <a:rPr lang="en" sz="1100">
                <a:solidFill>
                  <a:srgbClr val="188038"/>
                </a:solidFill>
                <a:latin typeface="Roboto Mono"/>
                <a:ea typeface="Roboto Mono"/>
                <a:cs typeface="Roboto Mono"/>
                <a:sym typeface="Roboto Mono"/>
              </a:rPr>
              <a:t>Yt_dlp</a:t>
            </a:r>
            <a:endParaRPr sz="1100">
              <a:solidFill>
                <a:srgbClr val="188038"/>
              </a:solidFill>
              <a:latin typeface="Roboto Mono"/>
              <a:ea typeface="Roboto Mono"/>
              <a:cs typeface="Roboto Mono"/>
              <a:sym typeface="Roboto Mono"/>
            </a:endParaRPr>
          </a:p>
          <a:p>
            <a:pPr indent="-317500" lvl="2" marL="1371600" rtl="0" algn="l">
              <a:spcBef>
                <a:spcPts val="0"/>
              </a:spcBef>
              <a:spcAft>
                <a:spcPts val="0"/>
              </a:spcAft>
              <a:buSzPts val="1400"/>
              <a:buChar char="■"/>
            </a:pPr>
            <a:r>
              <a:rPr lang="en" sz="1100">
                <a:solidFill>
                  <a:srgbClr val="188038"/>
                </a:solidFill>
                <a:latin typeface="Roboto Mono"/>
                <a:ea typeface="Roboto Mono"/>
                <a:cs typeface="Roboto Mono"/>
                <a:sym typeface="Roboto Mono"/>
              </a:rPr>
              <a:t>YoutubeChannelSearchTool</a:t>
            </a:r>
            <a:endParaRPr sz="1100">
              <a:solidFill>
                <a:srgbClr val="188038"/>
              </a:solidFill>
              <a:latin typeface="Roboto Mono"/>
              <a:ea typeface="Roboto Mono"/>
              <a:cs typeface="Roboto Mono"/>
              <a:sym typeface="Roboto Mono"/>
            </a:endParaRPr>
          </a:p>
          <a:p>
            <a:pPr indent="-317500" lvl="1" marL="914400" rtl="0" algn="l">
              <a:lnSpc>
                <a:spcPct val="115000"/>
              </a:lnSpc>
              <a:spcBef>
                <a:spcPts val="0"/>
              </a:spcBef>
              <a:spcAft>
                <a:spcPts val="0"/>
              </a:spcAft>
              <a:buSzPts val="1400"/>
              <a:buChar char="○"/>
            </a:pPr>
            <a:r>
              <a:rPr lang="en" sz="1100">
                <a:solidFill>
                  <a:srgbClr val="188038"/>
                </a:solidFill>
                <a:latin typeface="Roboto Mono"/>
                <a:ea typeface="Roboto Mono"/>
                <a:cs typeface="Roboto Mono"/>
                <a:sym typeface="Roboto Mono"/>
              </a:rPr>
              <a:t>AI Agent</a:t>
            </a:r>
            <a:endParaRPr sz="1100">
              <a:solidFill>
                <a:srgbClr val="188038"/>
              </a:solidFill>
              <a:latin typeface="Roboto Mono"/>
              <a:ea typeface="Roboto Mono"/>
              <a:cs typeface="Roboto Mono"/>
              <a:sym typeface="Roboto Mono"/>
            </a:endParaRPr>
          </a:p>
          <a:p>
            <a:pPr indent="-317500" lvl="2" marL="1371600" rtl="0" algn="l">
              <a:lnSpc>
                <a:spcPct val="115000"/>
              </a:lnSpc>
              <a:spcBef>
                <a:spcPts val="0"/>
              </a:spcBef>
              <a:spcAft>
                <a:spcPts val="0"/>
              </a:spcAft>
              <a:buSzPts val="1400"/>
              <a:buChar char="■"/>
            </a:pPr>
            <a:r>
              <a:rPr lang="en" sz="1100">
                <a:solidFill>
                  <a:srgbClr val="188038"/>
                </a:solidFill>
                <a:latin typeface="Roboto Mono"/>
                <a:ea typeface="Roboto Mono"/>
                <a:cs typeface="Roboto Mono"/>
                <a:sym typeface="Roboto Mono"/>
              </a:rPr>
              <a:t>crewai</a:t>
            </a:r>
            <a:endParaRPr sz="1100">
              <a:solidFill>
                <a:srgbClr val="188038"/>
              </a:solidFill>
              <a:latin typeface="Roboto Mono"/>
              <a:ea typeface="Roboto Mono"/>
              <a:cs typeface="Roboto Mono"/>
              <a:sym typeface="Roboto Mono"/>
            </a:endParaRPr>
          </a:p>
          <a:p>
            <a:pPr indent="-317500" lvl="2" marL="1371600" rtl="0" algn="l">
              <a:lnSpc>
                <a:spcPct val="115000"/>
              </a:lnSpc>
              <a:spcBef>
                <a:spcPts val="0"/>
              </a:spcBef>
              <a:spcAft>
                <a:spcPts val="0"/>
              </a:spcAft>
              <a:buSzPts val="1400"/>
              <a:buChar char="■"/>
            </a:pPr>
            <a:r>
              <a:rPr lang="en" sz="1100">
                <a:solidFill>
                  <a:srgbClr val="188038"/>
                </a:solidFill>
                <a:latin typeface="Roboto Mono"/>
                <a:ea typeface="Roboto Mono"/>
                <a:cs typeface="Roboto Mono"/>
                <a:sym typeface="Roboto Mono"/>
              </a:rPr>
              <a:t>OPENAI API</a:t>
            </a:r>
            <a:endParaRPr/>
          </a:p>
          <a:p>
            <a:pPr indent="-317500" lvl="0" marL="457200" rtl="0" algn="l">
              <a:lnSpc>
                <a:spcPct val="115000"/>
              </a:lnSpc>
              <a:spcBef>
                <a:spcPts val="0"/>
              </a:spcBef>
              <a:spcAft>
                <a:spcPts val="0"/>
              </a:spcAft>
              <a:buSzPts val="1400"/>
              <a:buChar char="●"/>
            </a:pPr>
            <a:r>
              <a:t/>
            </a:r>
            <a:endParaRPr/>
          </a:p>
        </p:txBody>
      </p:sp>
      <p:grpSp>
        <p:nvGrpSpPr>
          <p:cNvPr id="774" name="Google Shape;774;p47"/>
          <p:cNvGrpSpPr/>
          <p:nvPr/>
        </p:nvGrpSpPr>
        <p:grpSpPr>
          <a:xfrm>
            <a:off x="1166275" y="2392170"/>
            <a:ext cx="2835548" cy="2147695"/>
            <a:chOff x="5679529" y="1675037"/>
            <a:chExt cx="1071676" cy="811676"/>
          </a:xfrm>
        </p:grpSpPr>
        <p:sp>
          <p:nvSpPr>
            <p:cNvPr id="775" name="Google Shape;775;p47"/>
            <p:cNvSpPr/>
            <p:nvPr/>
          </p:nvSpPr>
          <p:spPr>
            <a:xfrm>
              <a:off x="5723123" y="1703280"/>
              <a:ext cx="1001100" cy="5922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grpSp>
          <p:nvGrpSpPr>
            <p:cNvPr id="776" name="Google Shape;776;p47"/>
            <p:cNvGrpSpPr/>
            <p:nvPr/>
          </p:nvGrpSpPr>
          <p:grpSpPr>
            <a:xfrm>
              <a:off x="5679529" y="1675037"/>
              <a:ext cx="1071676" cy="811676"/>
              <a:chOff x="5679529" y="1675037"/>
              <a:chExt cx="1071676" cy="811676"/>
            </a:xfrm>
          </p:grpSpPr>
          <p:pic>
            <p:nvPicPr>
              <p:cNvPr id="777" name="Google Shape;777;p47"/>
              <p:cNvPicPr preferRelativeResize="0"/>
              <p:nvPr/>
            </p:nvPicPr>
            <p:blipFill>
              <a:blip r:embed="rId3">
                <a:alphaModFix/>
              </a:blip>
              <a:stretch>
                <a:fillRect/>
              </a:stretch>
            </p:blipFill>
            <p:spPr>
              <a:xfrm>
                <a:off x="5723123" y="1703280"/>
                <a:ext cx="523453" cy="225832"/>
              </a:xfrm>
              <a:prstGeom prst="rect">
                <a:avLst/>
              </a:prstGeom>
              <a:noFill/>
              <a:ln>
                <a:noFill/>
              </a:ln>
            </p:spPr>
          </p:pic>
          <p:pic>
            <p:nvPicPr>
              <p:cNvPr id="778" name="Google Shape;778;p47"/>
              <p:cNvPicPr preferRelativeResize="0"/>
              <p:nvPr/>
            </p:nvPicPr>
            <p:blipFill rotWithShape="1">
              <a:blip r:embed="rId4">
                <a:alphaModFix/>
              </a:blip>
              <a:srcRect b="20445" l="0" r="0" t="0"/>
              <a:stretch/>
            </p:blipFill>
            <p:spPr>
              <a:xfrm>
                <a:off x="6132445" y="1789196"/>
                <a:ext cx="591446" cy="478107"/>
              </a:xfrm>
              <a:prstGeom prst="rect">
                <a:avLst/>
              </a:prstGeom>
              <a:noFill/>
              <a:ln>
                <a:noFill/>
              </a:ln>
            </p:spPr>
          </p:pic>
          <p:sp>
            <p:nvSpPr>
              <p:cNvPr id="779" name="Google Shape;779;p47"/>
              <p:cNvSpPr/>
              <p:nvPr/>
            </p:nvSpPr>
            <p:spPr>
              <a:xfrm>
                <a:off x="5679529" y="1675037"/>
                <a:ext cx="1071676" cy="811676"/>
              </a:xfrm>
              <a:custGeom>
                <a:rect b="b" l="l" r="r" t="t"/>
                <a:pathLst>
                  <a:path extrusionOk="0" h="100673" w="131696">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47"/>
              <p:cNvGrpSpPr/>
              <p:nvPr/>
            </p:nvGrpSpPr>
            <p:grpSpPr>
              <a:xfrm>
                <a:off x="5919655" y="2033788"/>
                <a:ext cx="165692" cy="158918"/>
                <a:chOff x="-1234229" y="1561425"/>
                <a:chExt cx="677400" cy="677400"/>
              </a:xfrm>
            </p:grpSpPr>
            <p:sp>
              <p:nvSpPr>
                <p:cNvPr id="781" name="Google Shape;781;p47"/>
                <p:cNvSpPr/>
                <p:nvPr/>
              </p:nvSpPr>
              <p:spPr>
                <a:xfrm>
                  <a:off x="-1234229" y="1561425"/>
                  <a:ext cx="677400" cy="677400"/>
                </a:xfrm>
                <a:prstGeom prst="ellipse">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7"/>
                <p:cNvSpPr/>
                <p:nvPr/>
              </p:nvSpPr>
              <p:spPr>
                <a:xfrm rot="5400000">
                  <a:off x="-1010325" y="1735925"/>
                  <a:ext cx="284700" cy="328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83" name="Google Shape;783;p47"/>
          <p:cNvSpPr/>
          <p:nvPr/>
        </p:nvSpPr>
        <p:spPr>
          <a:xfrm>
            <a:off x="4381375" y="2212675"/>
            <a:ext cx="4029900" cy="2415600"/>
          </a:xfrm>
          <a:prstGeom prst="rect">
            <a:avLst/>
          </a:prstGeom>
          <a:noFill/>
          <a:ln cap="flat" cmpd="sng" w="9525">
            <a:solidFill>
              <a:schemeClr val="l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784" name="Google Shape;784;p47"/>
          <p:cNvSpPr txBox="1"/>
          <p:nvPr>
            <p:ph idx="1" type="body"/>
          </p:nvPr>
        </p:nvSpPr>
        <p:spPr>
          <a:xfrm>
            <a:off x="4418275" y="2258125"/>
            <a:ext cx="3956100" cy="232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50">
                <a:solidFill>
                  <a:srgbClr val="000000"/>
                </a:solidFill>
                <a:latin typeface="Courier New"/>
                <a:ea typeface="Courier New"/>
                <a:cs typeface="Courier New"/>
                <a:sym typeface="Courier New"/>
              </a:rPr>
              <a:t># Agent:</a:t>
            </a:r>
            <a:r>
              <a:rPr lang="en" sz="1050">
                <a:solidFill>
                  <a:srgbClr val="212121"/>
                </a:solidFill>
                <a:latin typeface="Courier New"/>
                <a:ea typeface="Courier New"/>
                <a:cs typeface="Courier New"/>
                <a:sym typeface="Courier New"/>
              </a:rPr>
              <a:t> </a:t>
            </a:r>
            <a:r>
              <a:rPr b="1" lang="en" sz="1050">
                <a:solidFill>
                  <a:srgbClr val="000000"/>
                </a:solidFill>
                <a:latin typeface="Courier New"/>
                <a:ea typeface="Courier New"/>
                <a:cs typeface="Courier New"/>
                <a:sym typeface="Courier New"/>
              </a:rPr>
              <a:t>Topic Researcher</a:t>
            </a:r>
            <a:endParaRPr sz="1050">
              <a:solidFill>
                <a:srgbClr val="212121"/>
              </a:solidFill>
              <a:latin typeface="Courier New"/>
              <a:ea typeface="Courier New"/>
              <a:cs typeface="Courier New"/>
              <a:sym typeface="Courier New"/>
            </a:endParaRPr>
          </a:p>
          <a:p>
            <a:pPr indent="0" lvl="0" marL="0" rtl="0" algn="l">
              <a:lnSpc>
                <a:spcPct val="100000"/>
              </a:lnSpc>
              <a:spcBef>
                <a:spcPts val="400"/>
              </a:spcBef>
              <a:spcAft>
                <a:spcPts val="0"/>
              </a:spcAft>
              <a:buNone/>
            </a:pPr>
            <a:r>
              <a:rPr lang="en" sz="1050">
                <a:solidFill>
                  <a:srgbClr val="000000"/>
                </a:solidFill>
                <a:latin typeface="Courier New"/>
                <a:ea typeface="Courier New"/>
                <a:cs typeface="Courier New"/>
                <a:sym typeface="Courier New"/>
              </a:rPr>
              <a:t>## Task:</a:t>
            </a:r>
            <a:r>
              <a:rPr lang="en" sz="1050">
                <a:solidFill>
                  <a:srgbClr val="212121"/>
                </a:solidFill>
                <a:latin typeface="Courier New"/>
                <a:ea typeface="Courier New"/>
                <a:cs typeface="Courier New"/>
                <a:sym typeface="Courier New"/>
              </a:rPr>
              <a:t> </a:t>
            </a:r>
            <a:r>
              <a:rPr lang="en" sz="1050">
                <a:solidFill>
                  <a:srgbClr val="000000"/>
                </a:solidFill>
                <a:latin typeface="Courier New"/>
                <a:ea typeface="Courier New"/>
                <a:cs typeface="Courier New"/>
                <a:sym typeface="Courier New"/>
              </a:rPr>
              <a:t>Identify and analyze videos on the topic </a:t>
            </a:r>
            <a:r>
              <a:rPr b="1" lang="en" sz="1050">
                <a:solidFill>
                  <a:srgbClr val="000000"/>
                </a:solidFill>
                <a:latin typeface="Courier New"/>
                <a:ea typeface="Courier New"/>
                <a:cs typeface="Courier New"/>
                <a:sym typeface="Courier New"/>
              </a:rPr>
              <a:t>Cabernet Sauvignon</a:t>
            </a:r>
            <a:r>
              <a:rPr lang="en" sz="1050">
                <a:solidFill>
                  <a:srgbClr val="000000"/>
                </a:solidFill>
                <a:latin typeface="Courier New"/>
                <a:ea typeface="Courier New"/>
                <a:cs typeface="Courier New"/>
                <a:sym typeface="Courier New"/>
              </a:rPr>
              <a:t> from YouTube channel.</a:t>
            </a:r>
            <a:endParaRPr sz="1050">
              <a:solidFill>
                <a:srgbClr val="212121"/>
              </a:solidFill>
              <a:latin typeface="Courier New"/>
              <a:ea typeface="Courier New"/>
              <a:cs typeface="Courier New"/>
              <a:sym typeface="Courier New"/>
            </a:endParaRPr>
          </a:p>
          <a:p>
            <a:pPr indent="0" lvl="0" marL="0" rtl="0" algn="l">
              <a:lnSpc>
                <a:spcPct val="100000"/>
              </a:lnSpc>
              <a:spcBef>
                <a:spcPts val="400"/>
              </a:spcBef>
              <a:spcAft>
                <a:spcPts val="0"/>
              </a:spcAft>
              <a:buNone/>
            </a:pPr>
            <a:r>
              <a:rPr lang="en" sz="1050">
                <a:solidFill>
                  <a:srgbClr val="000000"/>
                </a:solidFill>
                <a:latin typeface="Courier New"/>
                <a:ea typeface="Courier New"/>
                <a:cs typeface="Courier New"/>
                <a:sym typeface="Courier New"/>
              </a:rPr>
              <a:t>## Thought:</a:t>
            </a:r>
            <a:r>
              <a:rPr lang="en" sz="1050">
                <a:solidFill>
                  <a:srgbClr val="212121"/>
                </a:solidFill>
                <a:latin typeface="Courier New"/>
                <a:ea typeface="Courier New"/>
                <a:cs typeface="Courier New"/>
                <a:sym typeface="Courier New"/>
              </a:rPr>
              <a:t> </a:t>
            </a:r>
            <a:r>
              <a:rPr lang="en" sz="1050">
                <a:solidFill>
                  <a:srgbClr val="000000"/>
                </a:solidFill>
                <a:latin typeface="Courier New"/>
                <a:ea typeface="Courier New"/>
                <a:cs typeface="Courier New"/>
                <a:sym typeface="Courier New"/>
              </a:rPr>
              <a:t>Obtain a detailed report on XX.</a:t>
            </a:r>
            <a:endParaRPr sz="1050">
              <a:solidFill>
                <a:srgbClr val="212121"/>
              </a:solidFill>
              <a:latin typeface="Courier New"/>
              <a:ea typeface="Courier New"/>
              <a:cs typeface="Courier New"/>
              <a:sym typeface="Courier New"/>
            </a:endParaRPr>
          </a:p>
          <a:p>
            <a:pPr indent="0" lvl="0" marL="0" rtl="0" algn="l">
              <a:lnSpc>
                <a:spcPct val="100000"/>
              </a:lnSpc>
              <a:spcBef>
                <a:spcPts val="400"/>
              </a:spcBef>
              <a:spcAft>
                <a:spcPts val="0"/>
              </a:spcAft>
              <a:buNone/>
            </a:pPr>
            <a:r>
              <a:rPr lang="en" sz="1050">
                <a:solidFill>
                  <a:srgbClr val="000000"/>
                </a:solidFill>
                <a:latin typeface="Courier New"/>
                <a:ea typeface="Courier New"/>
                <a:cs typeface="Courier New"/>
                <a:sym typeface="Courier New"/>
              </a:rPr>
              <a:t>## Using tool:</a:t>
            </a:r>
            <a:r>
              <a:rPr lang="en" sz="1050">
                <a:solidFill>
                  <a:srgbClr val="212121"/>
                </a:solidFill>
                <a:latin typeface="Courier New"/>
                <a:ea typeface="Courier New"/>
                <a:cs typeface="Courier New"/>
                <a:sym typeface="Courier New"/>
              </a:rPr>
              <a:t> </a:t>
            </a:r>
            <a:r>
              <a:rPr lang="en" sz="1050">
                <a:solidFill>
                  <a:srgbClr val="000000"/>
                </a:solidFill>
                <a:latin typeface="Courier New"/>
                <a:ea typeface="Courier New"/>
                <a:cs typeface="Courier New"/>
                <a:sym typeface="Courier New"/>
              </a:rPr>
              <a:t>Search a Youtube Channels </a:t>
            </a:r>
            <a:endParaRPr sz="1050">
              <a:solidFill>
                <a:srgbClr val="212121"/>
              </a:solidFill>
              <a:latin typeface="Courier New"/>
              <a:ea typeface="Courier New"/>
              <a:cs typeface="Courier New"/>
              <a:sym typeface="Courier New"/>
            </a:endParaRPr>
          </a:p>
          <a:p>
            <a:pPr indent="0" lvl="0" marL="0" rtl="0" algn="l">
              <a:lnSpc>
                <a:spcPct val="100000"/>
              </a:lnSpc>
              <a:spcBef>
                <a:spcPts val="400"/>
              </a:spcBef>
              <a:spcAft>
                <a:spcPts val="0"/>
              </a:spcAft>
              <a:buNone/>
            </a:pPr>
            <a:r>
              <a:rPr lang="en" sz="1050">
                <a:solidFill>
                  <a:srgbClr val="000000"/>
                </a:solidFill>
                <a:latin typeface="Courier New"/>
                <a:ea typeface="Courier New"/>
                <a:cs typeface="Courier New"/>
                <a:sym typeface="Courier New"/>
              </a:rPr>
              <a:t>## Tool Input:</a:t>
            </a:r>
            <a:r>
              <a:rPr lang="en" sz="1050">
                <a:solidFill>
                  <a:srgbClr val="212121"/>
                </a:solidFill>
                <a:latin typeface="Courier New"/>
                <a:ea typeface="Courier New"/>
                <a:cs typeface="Courier New"/>
                <a:sym typeface="Courier New"/>
              </a:rPr>
              <a:t> </a:t>
            </a:r>
            <a:endParaRPr sz="1050">
              <a:solidFill>
                <a:srgbClr val="000000"/>
              </a:solidFill>
              <a:latin typeface="Courier New"/>
              <a:ea typeface="Courier New"/>
              <a:cs typeface="Courier New"/>
              <a:sym typeface="Courier New"/>
            </a:endParaRPr>
          </a:p>
          <a:p>
            <a:pPr indent="0" lvl="0" marL="0" rtl="0" algn="l">
              <a:lnSpc>
                <a:spcPct val="100000"/>
              </a:lnSpc>
              <a:spcBef>
                <a:spcPts val="400"/>
              </a:spcBef>
              <a:spcAft>
                <a:spcPts val="0"/>
              </a:spcAft>
              <a:buNone/>
            </a:pPr>
            <a:r>
              <a:rPr lang="en" sz="1050">
                <a:solidFill>
                  <a:srgbClr val="000000"/>
                </a:solidFill>
                <a:latin typeface="Courier New"/>
                <a:ea typeface="Courier New"/>
                <a:cs typeface="Courier New"/>
                <a:sym typeface="Courier New"/>
              </a:rPr>
              <a:t>"{\"search_query\": \"</a:t>
            </a:r>
            <a:r>
              <a:rPr b="1" lang="en" sz="1050">
                <a:solidFill>
                  <a:srgbClr val="000000"/>
                </a:solidFill>
                <a:latin typeface="Courier New"/>
                <a:ea typeface="Courier New"/>
                <a:cs typeface="Courier New"/>
                <a:sym typeface="Courier New"/>
              </a:rPr>
              <a:t>Give an introduction of Cabernet Sauvignon</a:t>
            </a:r>
            <a:r>
              <a:rPr lang="en" sz="1050">
                <a:solidFill>
                  <a:srgbClr val="000000"/>
                </a:solidFill>
                <a:latin typeface="Courier New"/>
                <a:ea typeface="Courier New"/>
                <a:cs typeface="Courier New"/>
                <a:sym typeface="Courier New"/>
              </a:rPr>
              <a:t>\"}"</a:t>
            </a:r>
            <a:endParaRPr sz="1050">
              <a:solidFill>
                <a:srgbClr val="212121"/>
              </a:solidFill>
              <a:latin typeface="Courier New"/>
              <a:ea typeface="Courier New"/>
              <a:cs typeface="Courier New"/>
              <a:sym typeface="Courier New"/>
            </a:endParaRPr>
          </a:p>
          <a:p>
            <a:pPr indent="0" lvl="0" marL="0" rtl="0" algn="l">
              <a:lnSpc>
                <a:spcPct val="100000"/>
              </a:lnSpc>
              <a:spcBef>
                <a:spcPts val="400"/>
              </a:spcBef>
              <a:spcAft>
                <a:spcPts val="0"/>
              </a:spcAft>
              <a:buNone/>
            </a:pPr>
            <a:r>
              <a:rPr lang="en" sz="1050">
                <a:solidFill>
                  <a:srgbClr val="000000"/>
                </a:solidFill>
                <a:latin typeface="Courier New"/>
                <a:ea typeface="Courier New"/>
                <a:cs typeface="Courier New"/>
                <a:sym typeface="Courier New"/>
              </a:rPr>
              <a:t>## Tool Output:</a:t>
            </a:r>
            <a:r>
              <a:rPr lang="en" sz="1050">
                <a:solidFill>
                  <a:srgbClr val="212121"/>
                </a:solidFill>
                <a:latin typeface="Courier New"/>
                <a:ea typeface="Courier New"/>
                <a:cs typeface="Courier New"/>
                <a:sym typeface="Courier New"/>
              </a:rPr>
              <a:t> </a:t>
            </a:r>
            <a:endParaRPr sz="1050">
              <a:solidFill>
                <a:srgbClr val="000000"/>
              </a:solidFill>
              <a:latin typeface="Courier New"/>
              <a:ea typeface="Courier New"/>
              <a:cs typeface="Courier New"/>
              <a:sym typeface="Courier New"/>
            </a:endParaRPr>
          </a:p>
          <a:p>
            <a:pPr indent="0" lvl="0" marL="0" rtl="0" algn="l">
              <a:lnSpc>
                <a:spcPct val="100000"/>
              </a:lnSpc>
              <a:spcBef>
                <a:spcPts val="400"/>
              </a:spcBef>
              <a:spcAft>
                <a:spcPts val="0"/>
              </a:spcAft>
              <a:buNone/>
            </a:pPr>
            <a:r>
              <a:rPr lang="en" sz="1050">
                <a:solidFill>
                  <a:srgbClr val="000000"/>
                </a:solidFill>
                <a:latin typeface="Courier New"/>
                <a:ea typeface="Courier New"/>
                <a:cs typeface="Courier New"/>
                <a:sym typeface="Courier New"/>
              </a:rPr>
              <a:t>Relevant Content:</a:t>
            </a:r>
            <a:endParaRPr sz="1050">
              <a:solidFill>
                <a:srgbClr val="000000"/>
              </a:solidFill>
              <a:latin typeface="Courier New"/>
              <a:ea typeface="Courier New"/>
              <a:cs typeface="Courier New"/>
              <a:sym typeface="Courier New"/>
            </a:endParaRPr>
          </a:p>
          <a:p>
            <a:pPr indent="0" lvl="0" marL="0" rtl="0" algn="l">
              <a:lnSpc>
                <a:spcPct val="100000"/>
              </a:lnSpc>
              <a:spcBef>
                <a:spcPts val="400"/>
              </a:spcBef>
              <a:spcAft>
                <a:spcPts val="400"/>
              </a:spcAft>
              <a:buNone/>
            </a:pPr>
            <a:r>
              <a:rPr b="1" lang="en" sz="1050">
                <a:solidFill>
                  <a:srgbClr val="000000"/>
                </a:solidFill>
                <a:latin typeface="Courier New"/>
                <a:ea typeface="Courier New"/>
                <a:cs typeface="Courier New"/>
                <a:sym typeface="Courier New"/>
              </a:rPr>
              <a:t>@Winefolly</a:t>
            </a:r>
            <a:endParaRPr b="1" sz="1100">
              <a:solidFill>
                <a:srgbClr val="000000"/>
              </a:solidFill>
              <a:latin typeface="Arial"/>
              <a:ea typeface="Arial"/>
              <a:cs typeface="Arial"/>
              <a:sym typeface="Arial"/>
            </a:endParaRPr>
          </a:p>
        </p:txBody>
      </p:sp>
      <p:sp>
        <p:nvSpPr>
          <p:cNvPr id="785" name="Google Shape;785;p47"/>
          <p:cNvSpPr/>
          <p:nvPr/>
        </p:nvSpPr>
        <p:spPr>
          <a:xfrm>
            <a:off x="7308325" y="1516013"/>
            <a:ext cx="1143600" cy="52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Alfa Slab One"/>
                <a:ea typeface="Alfa Slab One"/>
                <a:cs typeface="Alfa Slab One"/>
                <a:sym typeface="Alfa Slab One"/>
              </a:rPr>
              <a:t>Expected Value</a:t>
            </a:r>
            <a:endParaRPr sz="500"/>
          </a:p>
        </p:txBody>
      </p:sp>
      <p:sp>
        <p:nvSpPr>
          <p:cNvPr id="786" name="Google Shape;786;p47"/>
          <p:cNvSpPr txBox="1"/>
          <p:nvPr/>
        </p:nvSpPr>
        <p:spPr>
          <a:xfrm>
            <a:off x="1225650" y="4185875"/>
            <a:ext cx="104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100">
                <a:solidFill>
                  <a:schemeClr val="dk1"/>
                </a:solidFill>
                <a:latin typeface="Cabin"/>
                <a:ea typeface="Cabin"/>
                <a:cs typeface="Cabin"/>
                <a:sym typeface="Cabin"/>
              </a:rPr>
              <a:t>@Winefolly </a:t>
            </a:r>
            <a:endParaRPr>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48"/>
          <p:cNvSpPr/>
          <p:nvPr/>
        </p:nvSpPr>
        <p:spPr>
          <a:xfrm>
            <a:off x="2385475" y="1975900"/>
            <a:ext cx="2583000" cy="18414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792" name="Google Shape;792;p48"/>
          <p:cNvSpPr txBox="1"/>
          <p:nvPr>
            <p:ph type="title"/>
          </p:nvPr>
        </p:nvSpPr>
        <p:spPr>
          <a:xfrm>
            <a:off x="1483650" y="149975"/>
            <a:ext cx="6176700" cy="2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Technical Overview</a:t>
            </a:r>
            <a:r>
              <a:rPr lang="en" sz="2500"/>
              <a:t> - Agents 3-4 </a:t>
            </a:r>
            <a:endParaRPr sz="2500"/>
          </a:p>
        </p:txBody>
      </p:sp>
      <p:grpSp>
        <p:nvGrpSpPr>
          <p:cNvPr id="793" name="Google Shape;793;p48"/>
          <p:cNvGrpSpPr/>
          <p:nvPr/>
        </p:nvGrpSpPr>
        <p:grpSpPr>
          <a:xfrm>
            <a:off x="1322578" y="1645113"/>
            <a:ext cx="286531" cy="330832"/>
            <a:chOff x="280150" y="3477625"/>
            <a:chExt cx="455100" cy="547825"/>
          </a:xfrm>
        </p:grpSpPr>
        <p:sp>
          <p:nvSpPr>
            <p:cNvPr id="794" name="Google Shape;794;p48"/>
            <p:cNvSpPr/>
            <p:nvPr/>
          </p:nvSpPr>
          <p:spPr>
            <a:xfrm>
              <a:off x="280150" y="3477625"/>
              <a:ext cx="455100" cy="547825"/>
            </a:xfrm>
            <a:custGeom>
              <a:rect b="b" l="l" r="r" t="t"/>
              <a:pathLst>
                <a:path extrusionOk="0" h="21913" w="18204">
                  <a:moveTo>
                    <a:pt x="12169" y="1"/>
                  </a:moveTo>
                  <a:lnTo>
                    <a:pt x="12169" y="1633"/>
                  </a:lnTo>
                  <a:lnTo>
                    <a:pt x="11674" y="1633"/>
                  </a:lnTo>
                  <a:lnTo>
                    <a:pt x="11674" y="5491"/>
                  </a:lnTo>
                  <a:lnTo>
                    <a:pt x="11278" y="5689"/>
                  </a:lnTo>
                  <a:lnTo>
                    <a:pt x="10932" y="5936"/>
                  </a:lnTo>
                  <a:lnTo>
                    <a:pt x="10536" y="6233"/>
                  </a:lnTo>
                  <a:lnTo>
                    <a:pt x="10190" y="6579"/>
                  </a:lnTo>
                  <a:lnTo>
                    <a:pt x="9893" y="6926"/>
                  </a:lnTo>
                  <a:lnTo>
                    <a:pt x="9597" y="7321"/>
                  </a:lnTo>
                  <a:lnTo>
                    <a:pt x="9349" y="7767"/>
                  </a:lnTo>
                  <a:lnTo>
                    <a:pt x="9102" y="8212"/>
                  </a:lnTo>
                  <a:lnTo>
                    <a:pt x="9003" y="8410"/>
                  </a:lnTo>
                  <a:lnTo>
                    <a:pt x="8904" y="8657"/>
                  </a:lnTo>
                  <a:lnTo>
                    <a:pt x="8805" y="9102"/>
                  </a:lnTo>
                  <a:lnTo>
                    <a:pt x="8311" y="6926"/>
                  </a:lnTo>
                  <a:lnTo>
                    <a:pt x="1039" y="6926"/>
                  </a:lnTo>
                  <a:lnTo>
                    <a:pt x="1" y="11575"/>
                  </a:lnTo>
                  <a:lnTo>
                    <a:pt x="50" y="12020"/>
                  </a:lnTo>
                  <a:lnTo>
                    <a:pt x="100" y="12466"/>
                  </a:lnTo>
                  <a:lnTo>
                    <a:pt x="199" y="12861"/>
                  </a:lnTo>
                  <a:lnTo>
                    <a:pt x="347" y="13306"/>
                  </a:lnTo>
                  <a:lnTo>
                    <a:pt x="495" y="13653"/>
                  </a:lnTo>
                  <a:lnTo>
                    <a:pt x="693" y="14048"/>
                  </a:lnTo>
                  <a:lnTo>
                    <a:pt x="941" y="14395"/>
                  </a:lnTo>
                  <a:lnTo>
                    <a:pt x="1188" y="14691"/>
                  </a:lnTo>
                  <a:lnTo>
                    <a:pt x="1485" y="14988"/>
                  </a:lnTo>
                  <a:lnTo>
                    <a:pt x="1781" y="15285"/>
                  </a:lnTo>
                  <a:lnTo>
                    <a:pt x="2128" y="15532"/>
                  </a:lnTo>
                  <a:lnTo>
                    <a:pt x="2523" y="15730"/>
                  </a:lnTo>
                  <a:lnTo>
                    <a:pt x="2870" y="15928"/>
                  </a:lnTo>
                  <a:lnTo>
                    <a:pt x="3265" y="16076"/>
                  </a:lnTo>
                  <a:lnTo>
                    <a:pt x="3711" y="16175"/>
                  </a:lnTo>
                  <a:lnTo>
                    <a:pt x="4106" y="16225"/>
                  </a:lnTo>
                  <a:lnTo>
                    <a:pt x="4106" y="20775"/>
                  </a:lnTo>
                  <a:lnTo>
                    <a:pt x="1831" y="20775"/>
                  </a:lnTo>
                  <a:lnTo>
                    <a:pt x="1831" y="21913"/>
                  </a:lnTo>
                  <a:lnTo>
                    <a:pt x="7519" y="21913"/>
                  </a:lnTo>
                  <a:lnTo>
                    <a:pt x="7519" y="20775"/>
                  </a:lnTo>
                  <a:lnTo>
                    <a:pt x="5244" y="20775"/>
                  </a:lnTo>
                  <a:lnTo>
                    <a:pt x="5244" y="16225"/>
                  </a:lnTo>
                  <a:lnTo>
                    <a:pt x="5739" y="16175"/>
                  </a:lnTo>
                  <a:lnTo>
                    <a:pt x="6184" y="16027"/>
                  </a:lnTo>
                  <a:lnTo>
                    <a:pt x="6629" y="15829"/>
                  </a:lnTo>
                  <a:lnTo>
                    <a:pt x="7025" y="15631"/>
                  </a:lnTo>
                  <a:lnTo>
                    <a:pt x="7420" y="15384"/>
                  </a:lnTo>
                  <a:lnTo>
                    <a:pt x="7816" y="15087"/>
                  </a:lnTo>
                  <a:lnTo>
                    <a:pt x="8113" y="14741"/>
                  </a:lnTo>
                  <a:lnTo>
                    <a:pt x="8410" y="14395"/>
                  </a:lnTo>
                  <a:lnTo>
                    <a:pt x="8410" y="14592"/>
                  </a:lnTo>
                  <a:lnTo>
                    <a:pt x="8410" y="21913"/>
                  </a:lnTo>
                  <a:lnTo>
                    <a:pt x="18203" y="21913"/>
                  </a:lnTo>
                  <a:lnTo>
                    <a:pt x="18203" y="11081"/>
                  </a:lnTo>
                  <a:lnTo>
                    <a:pt x="18203" y="10685"/>
                  </a:lnTo>
                  <a:lnTo>
                    <a:pt x="18154" y="10240"/>
                  </a:lnTo>
                  <a:lnTo>
                    <a:pt x="18005" y="9399"/>
                  </a:lnTo>
                  <a:lnTo>
                    <a:pt x="17709" y="8558"/>
                  </a:lnTo>
                  <a:lnTo>
                    <a:pt x="17313" y="7767"/>
                  </a:lnTo>
                  <a:lnTo>
                    <a:pt x="16818" y="7025"/>
                  </a:lnTo>
                  <a:lnTo>
                    <a:pt x="16571" y="6678"/>
                  </a:lnTo>
                  <a:lnTo>
                    <a:pt x="16274" y="6382"/>
                  </a:lnTo>
                  <a:lnTo>
                    <a:pt x="15977" y="6134"/>
                  </a:lnTo>
                  <a:lnTo>
                    <a:pt x="15631" y="5887"/>
                  </a:lnTo>
                  <a:lnTo>
                    <a:pt x="15334" y="5640"/>
                  </a:lnTo>
                  <a:lnTo>
                    <a:pt x="14939" y="5491"/>
                  </a:lnTo>
                  <a:lnTo>
                    <a:pt x="14939" y="1633"/>
                  </a:lnTo>
                  <a:lnTo>
                    <a:pt x="14444" y="1633"/>
                  </a:lnTo>
                  <a:lnTo>
                    <a:pt x="144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8"/>
            <p:cNvSpPr/>
            <p:nvPr/>
          </p:nvSpPr>
          <p:spPr>
            <a:xfrm>
              <a:off x="280150" y="3477625"/>
              <a:ext cx="455100" cy="547825"/>
            </a:xfrm>
            <a:custGeom>
              <a:rect b="b" l="l" r="r" t="t"/>
              <a:pathLst>
                <a:path extrusionOk="0" fill="none" h="21913" w="18204">
                  <a:moveTo>
                    <a:pt x="14939" y="5491"/>
                  </a:moveTo>
                  <a:lnTo>
                    <a:pt x="14939" y="1633"/>
                  </a:lnTo>
                  <a:lnTo>
                    <a:pt x="14444" y="1633"/>
                  </a:lnTo>
                  <a:lnTo>
                    <a:pt x="14444" y="1"/>
                  </a:lnTo>
                  <a:lnTo>
                    <a:pt x="12169" y="1"/>
                  </a:lnTo>
                  <a:lnTo>
                    <a:pt x="12169" y="1633"/>
                  </a:lnTo>
                  <a:lnTo>
                    <a:pt x="11674" y="1633"/>
                  </a:lnTo>
                  <a:lnTo>
                    <a:pt x="11674" y="5491"/>
                  </a:lnTo>
                  <a:lnTo>
                    <a:pt x="11674" y="5491"/>
                  </a:lnTo>
                  <a:lnTo>
                    <a:pt x="11278" y="5689"/>
                  </a:lnTo>
                  <a:lnTo>
                    <a:pt x="10932" y="5936"/>
                  </a:lnTo>
                  <a:lnTo>
                    <a:pt x="10536" y="6233"/>
                  </a:lnTo>
                  <a:lnTo>
                    <a:pt x="10190" y="6579"/>
                  </a:lnTo>
                  <a:lnTo>
                    <a:pt x="9893" y="6926"/>
                  </a:lnTo>
                  <a:lnTo>
                    <a:pt x="9597" y="7321"/>
                  </a:lnTo>
                  <a:lnTo>
                    <a:pt x="9349" y="7767"/>
                  </a:lnTo>
                  <a:lnTo>
                    <a:pt x="9102" y="8212"/>
                  </a:lnTo>
                  <a:lnTo>
                    <a:pt x="9102" y="8212"/>
                  </a:lnTo>
                  <a:lnTo>
                    <a:pt x="9003" y="8410"/>
                  </a:lnTo>
                  <a:lnTo>
                    <a:pt x="8904" y="8657"/>
                  </a:lnTo>
                  <a:lnTo>
                    <a:pt x="8805" y="9102"/>
                  </a:lnTo>
                  <a:lnTo>
                    <a:pt x="8311" y="6926"/>
                  </a:lnTo>
                  <a:lnTo>
                    <a:pt x="1039" y="6926"/>
                  </a:lnTo>
                  <a:lnTo>
                    <a:pt x="1" y="11575"/>
                  </a:lnTo>
                  <a:lnTo>
                    <a:pt x="1" y="11575"/>
                  </a:lnTo>
                  <a:lnTo>
                    <a:pt x="50" y="12020"/>
                  </a:lnTo>
                  <a:lnTo>
                    <a:pt x="100" y="12466"/>
                  </a:lnTo>
                  <a:lnTo>
                    <a:pt x="199" y="12861"/>
                  </a:lnTo>
                  <a:lnTo>
                    <a:pt x="347" y="13306"/>
                  </a:lnTo>
                  <a:lnTo>
                    <a:pt x="495" y="13653"/>
                  </a:lnTo>
                  <a:lnTo>
                    <a:pt x="693" y="14048"/>
                  </a:lnTo>
                  <a:lnTo>
                    <a:pt x="941" y="14395"/>
                  </a:lnTo>
                  <a:lnTo>
                    <a:pt x="1188" y="14691"/>
                  </a:lnTo>
                  <a:lnTo>
                    <a:pt x="1485" y="14988"/>
                  </a:lnTo>
                  <a:lnTo>
                    <a:pt x="1781" y="15285"/>
                  </a:lnTo>
                  <a:lnTo>
                    <a:pt x="2128" y="15532"/>
                  </a:lnTo>
                  <a:lnTo>
                    <a:pt x="2523" y="15730"/>
                  </a:lnTo>
                  <a:lnTo>
                    <a:pt x="2870" y="15928"/>
                  </a:lnTo>
                  <a:lnTo>
                    <a:pt x="3265" y="16076"/>
                  </a:lnTo>
                  <a:lnTo>
                    <a:pt x="3711" y="16175"/>
                  </a:lnTo>
                  <a:lnTo>
                    <a:pt x="4106" y="16225"/>
                  </a:lnTo>
                  <a:lnTo>
                    <a:pt x="4106" y="20775"/>
                  </a:lnTo>
                  <a:lnTo>
                    <a:pt x="1831" y="20775"/>
                  </a:lnTo>
                  <a:lnTo>
                    <a:pt x="1831" y="21913"/>
                  </a:lnTo>
                  <a:lnTo>
                    <a:pt x="7519" y="21913"/>
                  </a:lnTo>
                  <a:lnTo>
                    <a:pt x="7519" y="20775"/>
                  </a:lnTo>
                  <a:lnTo>
                    <a:pt x="5244" y="20775"/>
                  </a:lnTo>
                  <a:lnTo>
                    <a:pt x="5244" y="16225"/>
                  </a:lnTo>
                  <a:lnTo>
                    <a:pt x="5244" y="16225"/>
                  </a:lnTo>
                  <a:lnTo>
                    <a:pt x="5739" y="16175"/>
                  </a:lnTo>
                  <a:lnTo>
                    <a:pt x="6184" y="16027"/>
                  </a:lnTo>
                  <a:lnTo>
                    <a:pt x="6629" y="15829"/>
                  </a:lnTo>
                  <a:lnTo>
                    <a:pt x="7025" y="15631"/>
                  </a:lnTo>
                  <a:lnTo>
                    <a:pt x="7420" y="15384"/>
                  </a:lnTo>
                  <a:lnTo>
                    <a:pt x="7816" y="15087"/>
                  </a:lnTo>
                  <a:lnTo>
                    <a:pt x="8113" y="14741"/>
                  </a:lnTo>
                  <a:lnTo>
                    <a:pt x="8410" y="14395"/>
                  </a:lnTo>
                  <a:lnTo>
                    <a:pt x="8410" y="14395"/>
                  </a:lnTo>
                  <a:lnTo>
                    <a:pt x="8410" y="14592"/>
                  </a:lnTo>
                  <a:lnTo>
                    <a:pt x="8410" y="21913"/>
                  </a:lnTo>
                  <a:lnTo>
                    <a:pt x="18203" y="21913"/>
                  </a:lnTo>
                  <a:lnTo>
                    <a:pt x="18203" y="11081"/>
                  </a:lnTo>
                  <a:lnTo>
                    <a:pt x="18203" y="11081"/>
                  </a:lnTo>
                  <a:lnTo>
                    <a:pt x="18203" y="10685"/>
                  </a:lnTo>
                  <a:lnTo>
                    <a:pt x="18154" y="10240"/>
                  </a:lnTo>
                  <a:lnTo>
                    <a:pt x="18005" y="9399"/>
                  </a:lnTo>
                  <a:lnTo>
                    <a:pt x="17709" y="8558"/>
                  </a:lnTo>
                  <a:lnTo>
                    <a:pt x="17313" y="7767"/>
                  </a:lnTo>
                  <a:lnTo>
                    <a:pt x="16818" y="7025"/>
                  </a:lnTo>
                  <a:lnTo>
                    <a:pt x="16571" y="6678"/>
                  </a:lnTo>
                  <a:lnTo>
                    <a:pt x="16274" y="6382"/>
                  </a:lnTo>
                  <a:lnTo>
                    <a:pt x="15977" y="6134"/>
                  </a:lnTo>
                  <a:lnTo>
                    <a:pt x="15631" y="5887"/>
                  </a:lnTo>
                  <a:lnTo>
                    <a:pt x="15334" y="5640"/>
                  </a:lnTo>
                  <a:lnTo>
                    <a:pt x="14939" y="5491"/>
                  </a:lnTo>
                  <a:lnTo>
                    <a:pt x="14939" y="549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8"/>
            <p:cNvSpPr/>
            <p:nvPr/>
          </p:nvSpPr>
          <p:spPr>
            <a:xfrm>
              <a:off x="653600" y="3614900"/>
              <a:ext cx="25" cy="25"/>
            </a:xfrm>
            <a:custGeom>
              <a:rect b="b" l="l" r="r" t="t"/>
              <a:pathLst>
                <a:path extrusionOk="0" fill="none" h="1" w="1">
                  <a:moveTo>
                    <a:pt x="1" y="0"/>
                  </a:moveTo>
                  <a:lnTo>
                    <a:pt x="1"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48"/>
          <p:cNvSpPr txBox="1"/>
          <p:nvPr>
            <p:ph idx="4294967295" type="subTitle"/>
          </p:nvPr>
        </p:nvSpPr>
        <p:spPr>
          <a:xfrm>
            <a:off x="596851" y="1227412"/>
            <a:ext cx="1847700" cy="335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a:t>Agent</a:t>
            </a:r>
            <a:r>
              <a:rPr lang="en" sz="1200"/>
              <a:t> </a:t>
            </a:r>
            <a:r>
              <a:rPr b="1" lang="en"/>
              <a:t>3</a:t>
            </a:r>
            <a:endParaRPr b="1"/>
          </a:p>
        </p:txBody>
      </p:sp>
      <p:sp>
        <p:nvSpPr>
          <p:cNvPr id="798" name="Google Shape;798;p48"/>
          <p:cNvSpPr txBox="1"/>
          <p:nvPr>
            <p:ph idx="4294967295" type="subTitle"/>
          </p:nvPr>
        </p:nvSpPr>
        <p:spPr>
          <a:xfrm>
            <a:off x="596851" y="1948779"/>
            <a:ext cx="18477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Wine Expert</a:t>
            </a:r>
            <a:endParaRPr sz="1200"/>
          </a:p>
        </p:txBody>
      </p:sp>
      <p:grpSp>
        <p:nvGrpSpPr>
          <p:cNvPr id="799" name="Google Shape;799;p48"/>
          <p:cNvGrpSpPr/>
          <p:nvPr/>
        </p:nvGrpSpPr>
        <p:grpSpPr>
          <a:xfrm>
            <a:off x="1340469" y="3586895"/>
            <a:ext cx="305689" cy="330811"/>
            <a:chOff x="3300325" y="249875"/>
            <a:chExt cx="433725" cy="480900"/>
          </a:xfrm>
        </p:grpSpPr>
        <p:sp>
          <p:nvSpPr>
            <p:cNvPr id="800" name="Google Shape;800;p48"/>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01" name="Google Shape;801;p48"/>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02" name="Google Shape;802;p48"/>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03" name="Google Shape;803;p48"/>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04" name="Google Shape;804;p48"/>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05" name="Google Shape;805;p48"/>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06" name="Google Shape;806;p48"/>
          <p:cNvSpPr txBox="1"/>
          <p:nvPr>
            <p:ph idx="4294967295" type="subTitle"/>
          </p:nvPr>
        </p:nvSpPr>
        <p:spPr>
          <a:xfrm>
            <a:off x="596851" y="3251197"/>
            <a:ext cx="1847700" cy="335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Agent 4</a:t>
            </a:r>
            <a:endParaRPr b="1"/>
          </a:p>
        </p:txBody>
      </p:sp>
      <p:sp>
        <p:nvSpPr>
          <p:cNvPr id="807" name="Google Shape;807;p48"/>
          <p:cNvSpPr txBox="1"/>
          <p:nvPr>
            <p:ph idx="4294967295" type="subTitle"/>
          </p:nvPr>
        </p:nvSpPr>
        <p:spPr>
          <a:xfrm>
            <a:off x="596851" y="3917700"/>
            <a:ext cx="18477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Social Media Post Writer</a:t>
            </a:r>
            <a:endParaRPr sz="1200"/>
          </a:p>
        </p:txBody>
      </p:sp>
      <p:sp>
        <p:nvSpPr>
          <p:cNvPr id="808" name="Google Shape;808;p48"/>
          <p:cNvSpPr txBox="1"/>
          <p:nvPr>
            <p:ph idx="1" type="body"/>
          </p:nvPr>
        </p:nvSpPr>
        <p:spPr>
          <a:xfrm>
            <a:off x="2485500" y="2080600"/>
            <a:ext cx="2362500" cy="1632000"/>
          </a:xfrm>
          <a:prstGeom prst="rect">
            <a:avLst/>
          </a:prstGeom>
        </p:spPr>
        <p:txBody>
          <a:bodyPr anchorCtr="0" anchor="t" bIns="91425" lIns="91425" spcFirstLastPara="1" rIns="91425" wrap="square" tIns="91425">
            <a:noAutofit/>
          </a:bodyPr>
          <a:lstStyle/>
          <a:p>
            <a:pPr indent="-260350" lvl="0" marL="285750" marR="0" rtl="0" algn="l">
              <a:lnSpc>
                <a:spcPct val="100000"/>
              </a:lnSpc>
              <a:spcBef>
                <a:spcPts val="0"/>
              </a:spcBef>
              <a:spcAft>
                <a:spcPts val="0"/>
              </a:spcAft>
              <a:buSzPts val="1400"/>
              <a:buChar char="●"/>
            </a:pPr>
            <a:r>
              <a:rPr lang="en"/>
              <a:t>Multi-agent to automate workflow</a:t>
            </a:r>
            <a:endParaRPr/>
          </a:p>
          <a:p>
            <a:pPr indent="-260350" lvl="1" marL="571500" marR="0" rtl="0" algn="l">
              <a:lnSpc>
                <a:spcPct val="100000"/>
              </a:lnSpc>
              <a:spcBef>
                <a:spcPts val="0"/>
              </a:spcBef>
              <a:spcAft>
                <a:spcPts val="0"/>
              </a:spcAft>
              <a:buSzPts val="1400"/>
              <a:buChar char="○"/>
            </a:pPr>
            <a:r>
              <a:rPr lang="en" sz="1100">
                <a:solidFill>
                  <a:srgbClr val="188038"/>
                </a:solidFill>
                <a:latin typeface="Roboto Mono"/>
                <a:ea typeface="Roboto Mono"/>
                <a:cs typeface="Roboto Mono"/>
                <a:sym typeface="Roboto Mono"/>
              </a:rPr>
              <a:t>crewai</a:t>
            </a:r>
            <a:endParaRPr sz="1100">
              <a:solidFill>
                <a:srgbClr val="188038"/>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100">
              <a:solidFill>
                <a:srgbClr val="188038"/>
              </a:solidFill>
              <a:latin typeface="Roboto Mono"/>
              <a:ea typeface="Roboto Mono"/>
              <a:cs typeface="Roboto Mono"/>
              <a:sym typeface="Roboto Mono"/>
            </a:endParaRPr>
          </a:p>
          <a:p>
            <a:pPr indent="-260350" lvl="0" marL="285750" marR="0" rtl="0" algn="l">
              <a:lnSpc>
                <a:spcPct val="100000"/>
              </a:lnSpc>
              <a:spcBef>
                <a:spcPts val="0"/>
              </a:spcBef>
              <a:spcAft>
                <a:spcPts val="0"/>
              </a:spcAft>
              <a:buSzPts val="1400"/>
              <a:buChar char="●"/>
            </a:pPr>
            <a:r>
              <a:rPr lang="en"/>
              <a:t>Process transcriptions and generate content:</a:t>
            </a:r>
            <a:endParaRPr/>
          </a:p>
          <a:p>
            <a:pPr indent="-260350" lvl="1" marL="571500" marR="0" rtl="0" algn="l">
              <a:lnSpc>
                <a:spcPct val="100000"/>
              </a:lnSpc>
              <a:spcBef>
                <a:spcPts val="0"/>
              </a:spcBef>
              <a:spcAft>
                <a:spcPts val="0"/>
              </a:spcAft>
              <a:buSzPts val="1400"/>
              <a:buChar char="○"/>
            </a:pPr>
            <a:r>
              <a:rPr lang="en" sz="1100">
                <a:solidFill>
                  <a:srgbClr val="188038"/>
                </a:solidFill>
                <a:latin typeface="Roboto Mono"/>
                <a:ea typeface="Roboto Mono"/>
                <a:cs typeface="Roboto Mono"/>
                <a:sym typeface="Roboto Mono"/>
              </a:rPr>
              <a:t>gpt-4o</a:t>
            </a:r>
            <a:endParaRPr sz="1100">
              <a:solidFill>
                <a:srgbClr val="188038"/>
              </a:solidFill>
              <a:latin typeface="Roboto Mono"/>
              <a:ea typeface="Roboto Mono"/>
              <a:cs typeface="Roboto Mono"/>
              <a:sym typeface="Roboto Mono"/>
            </a:endParaRPr>
          </a:p>
        </p:txBody>
      </p:sp>
      <p:sp>
        <p:nvSpPr>
          <p:cNvPr id="809" name="Google Shape;809;p48"/>
          <p:cNvSpPr txBox="1"/>
          <p:nvPr>
            <p:ph idx="1" type="body"/>
          </p:nvPr>
        </p:nvSpPr>
        <p:spPr>
          <a:xfrm>
            <a:off x="9292325" y="1096175"/>
            <a:ext cx="2791500" cy="2042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000000"/>
                </a:solidFill>
                <a:latin typeface="Arial"/>
                <a:ea typeface="Arial"/>
                <a:cs typeface="Arial"/>
                <a:sym typeface="Arial"/>
              </a:rPr>
              <a:t>Introduction to </a:t>
            </a:r>
            <a:r>
              <a:rPr b="1" lang="en" sz="1200">
                <a:solidFill>
                  <a:srgbClr val="000000"/>
                </a:solidFill>
                <a:latin typeface="Arial"/>
                <a:ea typeface="Arial"/>
                <a:cs typeface="Arial"/>
                <a:sym typeface="Arial"/>
              </a:rPr>
              <a:t>Pinot Noir</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Pinot Noir</a:t>
            </a:r>
            <a:r>
              <a:rPr lang="en" sz="12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is a refined red grape from Burgundy, France xxx.</a:t>
            </a:r>
            <a:endParaRPr sz="1100">
              <a:solidFill>
                <a:srgbClr val="000000"/>
              </a:solidFill>
              <a:latin typeface="Arial"/>
              <a:ea typeface="Arial"/>
              <a:cs typeface="Arial"/>
              <a:sym typeface="Arial"/>
            </a:endParaRPr>
          </a:p>
          <a:p>
            <a:pPr indent="0" lvl="0" marL="0" rtl="0" algn="l">
              <a:lnSpc>
                <a:spcPct val="115000"/>
              </a:lnSpc>
              <a:spcBef>
                <a:spcPts val="400"/>
              </a:spcBef>
              <a:spcAft>
                <a:spcPts val="0"/>
              </a:spcAft>
              <a:buNone/>
            </a:pPr>
            <a:r>
              <a:rPr b="1" lang="en" sz="1100">
                <a:solidFill>
                  <a:srgbClr val="000000"/>
                </a:solidFill>
                <a:latin typeface="Arial"/>
                <a:ea typeface="Arial"/>
                <a:cs typeface="Arial"/>
                <a:sym typeface="Arial"/>
              </a:rPr>
              <a:t>Key Characteristics</a:t>
            </a:r>
            <a:endParaRPr b="1"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xxx</a:t>
            </a:r>
            <a:endParaRPr sz="1100">
              <a:solidFill>
                <a:srgbClr val="000000"/>
              </a:solidFill>
              <a:latin typeface="Arial"/>
              <a:ea typeface="Arial"/>
              <a:cs typeface="Arial"/>
              <a:sym typeface="Arial"/>
            </a:endParaRPr>
          </a:p>
          <a:p>
            <a:pPr indent="0" lvl="0" marL="0" rtl="0" algn="l">
              <a:lnSpc>
                <a:spcPct val="115000"/>
              </a:lnSpc>
              <a:spcBef>
                <a:spcPts val="400"/>
              </a:spcBef>
              <a:spcAft>
                <a:spcPts val="0"/>
              </a:spcAft>
              <a:buNone/>
            </a:pPr>
            <a:r>
              <a:rPr b="1" lang="en" sz="1100">
                <a:solidFill>
                  <a:srgbClr val="000000"/>
                </a:solidFill>
                <a:latin typeface="Arial"/>
                <a:ea typeface="Arial"/>
                <a:cs typeface="Arial"/>
                <a:sym typeface="Arial"/>
              </a:rPr>
              <a:t>Drinking Tips</a:t>
            </a:r>
            <a:endParaRPr b="1"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Best served chilled at 55-60°F</a:t>
            </a:r>
            <a:endParaRPr sz="1100">
              <a:solidFill>
                <a:srgbClr val="000000"/>
              </a:solidFill>
              <a:latin typeface="Arial"/>
              <a:ea typeface="Arial"/>
              <a:cs typeface="Arial"/>
              <a:sym typeface="Arial"/>
            </a:endParaRPr>
          </a:p>
          <a:p>
            <a:pPr indent="0" lvl="0" marL="0" rtl="0" algn="l">
              <a:lnSpc>
                <a:spcPct val="115000"/>
              </a:lnSpc>
              <a:spcBef>
                <a:spcPts val="400"/>
              </a:spcBef>
              <a:spcAft>
                <a:spcPts val="0"/>
              </a:spcAft>
              <a:buNone/>
            </a:pPr>
            <a:r>
              <a:rPr b="1" lang="en" sz="1100">
                <a:solidFill>
                  <a:srgbClr val="000000"/>
                </a:solidFill>
                <a:latin typeface="Arial"/>
                <a:ea typeface="Arial"/>
                <a:cs typeface="Arial"/>
                <a:sym typeface="Arial"/>
              </a:rPr>
              <a:t>Pairings Suggestions: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Salmon</a:t>
            </a:r>
            <a:r>
              <a:rPr lang="en" sz="1100">
                <a:solidFill>
                  <a:srgbClr val="000000"/>
                </a:solidFill>
                <a:latin typeface="Arial"/>
                <a:ea typeface="Arial"/>
                <a:cs typeface="Arial"/>
                <a:sym typeface="Arial"/>
              </a:rPr>
              <a:t>: xxx</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
        <p:nvSpPr>
          <p:cNvPr id="810" name="Google Shape;810;p48"/>
          <p:cNvSpPr txBox="1"/>
          <p:nvPr>
            <p:ph idx="1" type="body"/>
          </p:nvPr>
        </p:nvSpPr>
        <p:spPr>
          <a:xfrm>
            <a:off x="9378350" y="3567900"/>
            <a:ext cx="2831100" cy="103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Discover the elegance of </a:t>
            </a:r>
            <a:r>
              <a:rPr b="1" lang="en" sz="1100">
                <a:solidFill>
                  <a:srgbClr val="000000"/>
                </a:solidFill>
                <a:latin typeface="Arial"/>
                <a:ea typeface="Arial"/>
                <a:cs typeface="Arial"/>
                <a:sym typeface="Arial"/>
              </a:rPr>
              <a:t>Pinot Noir</a:t>
            </a:r>
            <a:r>
              <a:rPr lang="en" sz="1100">
                <a:solidFill>
                  <a:srgbClr val="000000"/>
                </a:solidFill>
                <a:latin typeface="Arial"/>
                <a:ea typeface="Arial"/>
                <a:cs typeface="Arial"/>
                <a:sym typeface="Arial"/>
              </a:rPr>
              <a:t>! This delicate red wine from France, xxx. Best enjoyed slightly chilled at 55-60°F xxx 🧀🍇 </a:t>
            </a:r>
            <a:r>
              <a:rPr lang="en" sz="1100">
                <a:solidFill>
                  <a:srgbClr val="0B5394"/>
                </a:solidFill>
                <a:latin typeface="Arial"/>
                <a:ea typeface="Arial"/>
                <a:cs typeface="Arial"/>
                <a:sym typeface="Arial"/>
              </a:rPr>
              <a:t>#wine #pinotnoir #xxx </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p:txBody>
      </p:sp>
      <p:sp>
        <p:nvSpPr>
          <p:cNvPr id="811" name="Google Shape;811;p48"/>
          <p:cNvSpPr/>
          <p:nvPr/>
        </p:nvSpPr>
        <p:spPr>
          <a:xfrm>
            <a:off x="7823300" y="625713"/>
            <a:ext cx="1143600" cy="52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Alfa Slab One"/>
                <a:ea typeface="Alfa Slab One"/>
                <a:cs typeface="Alfa Slab One"/>
                <a:sym typeface="Alfa Slab One"/>
              </a:rPr>
              <a:t>Expected Value</a:t>
            </a:r>
            <a:endParaRPr sz="500"/>
          </a:p>
        </p:txBody>
      </p:sp>
      <p:cxnSp>
        <p:nvCxnSpPr>
          <p:cNvPr id="812" name="Google Shape;812;p48"/>
          <p:cNvCxnSpPr/>
          <p:nvPr/>
        </p:nvCxnSpPr>
        <p:spPr>
          <a:xfrm>
            <a:off x="1908550" y="1830200"/>
            <a:ext cx="476700" cy="636000"/>
          </a:xfrm>
          <a:prstGeom prst="straightConnector1">
            <a:avLst/>
          </a:prstGeom>
          <a:noFill/>
          <a:ln cap="flat" cmpd="sng" w="9525">
            <a:solidFill>
              <a:schemeClr val="accent2"/>
            </a:solidFill>
            <a:prstDash val="solid"/>
            <a:round/>
            <a:headEnd len="med" w="med" type="none"/>
            <a:tailEnd len="med" w="med" type="triangle"/>
          </a:ln>
        </p:spPr>
      </p:cxnSp>
      <p:cxnSp>
        <p:nvCxnSpPr>
          <p:cNvPr id="813" name="Google Shape;813;p48"/>
          <p:cNvCxnSpPr/>
          <p:nvPr/>
        </p:nvCxnSpPr>
        <p:spPr>
          <a:xfrm flipH="1" rot="10800000">
            <a:off x="1874500" y="3257625"/>
            <a:ext cx="507600" cy="502800"/>
          </a:xfrm>
          <a:prstGeom prst="straightConnector1">
            <a:avLst/>
          </a:prstGeom>
          <a:noFill/>
          <a:ln cap="flat" cmpd="sng" w="9525">
            <a:solidFill>
              <a:schemeClr val="accent2"/>
            </a:solidFill>
            <a:prstDash val="solid"/>
            <a:round/>
            <a:headEnd len="med" w="med" type="none"/>
            <a:tailEnd len="med" w="med" type="triangle"/>
          </a:ln>
        </p:spPr>
      </p:cxnSp>
      <p:cxnSp>
        <p:nvCxnSpPr>
          <p:cNvPr id="814" name="Google Shape;814;p48"/>
          <p:cNvCxnSpPr/>
          <p:nvPr/>
        </p:nvCxnSpPr>
        <p:spPr>
          <a:xfrm flipH="1" rot="10800000">
            <a:off x="4968650" y="1955250"/>
            <a:ext cx="425700" cy="563700"/>
          </a:xfrm>
          <a:prstGeom prst="straightConnector1">
            <a:avLst/>
          </a:prstGeom>
          <a:noFill/>
          <a:ln cap="flat" cmpd="sng" w="9525">
            <a:solidFill>
              <a:schemeClr val="lt2"/>
            </a:solidFill>
            <a:prstDash val="solid"/>
            <a:round/>
            <a:headEnd len="med" w="med" type="none"/>
            <a:tailEnd len="med" w="med" type="triangle"/>
          </a:ln>
        </p:spPr>
      </p:cxnSp>
      <p:cxnSp>
        <p:nvCxnSpPr>
          <p:cNvPr id="815" name="Google Shape;815;p48"/>
          <p:cNvCxnSpPr/>
          <p:nvPr/>
        </p:nvCxnSpPr>
        <p:spPr>
          <a:xfrm>
            <a:off x="4976725" y="3511575"/>
            <a:ext cx="416700" cy="538200"/>
          </a:xfrm>
          <a:prstGeom prst="straightConnector1">
            <a:avLst/>
          </a:prstGeom>
          <a:noFill/>
          <a:ln cap="flat" cmpd="sng" w="9525">
            <a:solidFill>
              <a:schemeClr val="lt2"/>
            </a:solidFill>
            <a:prstDash val="solid"/>
            <a:round/>
            <a:headEnd len="med" w="med" type="none"/>
            <a:tailEnd len="med" w="med" type="triangle"/>
          </a:ln>
        </p:spPr>
      </p:cxnSp>
      <p:pic>
        <p:nvPicPr>
          <p:cNvPr id="816" name="Google Shape;816;p48"/>
          <p:cNvPicPr preferRelativeResize="0"/>
          <p:nvPr/>
        </p:nvPicPr>
        <p:blipFill rotWithShape="1">
          <a:blip r:embed="rId3">
            <a:alphaModFix/>
          </a:blip>
          <a:srcRect b="0" l="0" r="0" t="30269"/>
          <a:stretch/>
        </p:blipFill>
        <p:spPr>
          <a:xfrm>
            <a:off x="5398975" y="3788928"/>
            <a:ext cx="3668825" cy="685272"/>
          </a:xfrm>
          <a:prstGeom prst="rect">
            <a:avLst/>
          </a:prstGeom>
          <a:noFill/>
          <a:ln>
            <a:noFill/>
          </a:ln>
        </p:spPr>
      </p:pic>
      <p:pic>
        <p:nvPicPr>
          <p:cNvPr id="817" name="Google Shape;817;p48"/>
          <p:cNvPicPr preferRelativeResize="0"/>
          <p:nvPr/>
        </p:nvPicPr>
        <p:blipFill rotWithShape="1">
          <a:blip r:embed="rId4">
            <a:alphaModFix/>
          </a:blip>
          <a:srcRect b="0" l="0" r="2123" t="7978"/>
          <a:stretch/>
        </p:blipFill>
        <p:spPr>
          <a:xfrm>
            <a:off x="5543225" y="1096163"/>
            <a:ext cx="2130275" cy="258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9"/>
          <p:cNvSpPr/>
          <p:nvPr/>
        </p:nvSpPr>
        <p:spPr>
          <a:xfrm>
            <a:off x="1582700" y="3169675"/>
            <a:ext cx="1938600" cy="362700"/>
          </a:xfrm>
          <a:prstGeom prst="roundRect">
            <a:avLst>
              <a:gd fmla="val 16667" name="adj"/>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823" name="Google Shape;823;p49"/>
          <p:cNvSpPr/>
          <p:nvPr/>
        </p:nvSpPr>
        <p:spPr>
          <a:xfrm>
            <a:off x="3629776" y="3169675"/>
            <a:ext cx="1938600" cy="362700"/>
          </a:xfrm>
          <a:prstGeom prst="roundRect">
            <a:avLst>
              <a:gd fmla="val 16667" name="adj"/>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824" name="Google Shape;824;p49"/>
          <p:cNvSpPr/>
          <p:nvPr/>
        </p:nvSpPr>
        <p:spPr>
          <a:xfrm>
            <a:off x="5676851" y="3163275"/>
            <a:ext cx="1938600" cy="362700"/>
          </a:xfrm>
          <a:prstGeom prst="roundRect">
            <a:avLst>
              <a:gd fmla="val 16667" name="adj"/>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825" name="Google Shape;825;p49"/>
          <p:cNvSpPr txBox="1"/>
          <p:nvPr>
            <p:ph type="title"/>
          </p:nvPr>
        </p:nvSpPr>
        <p:spPr>
          <a:xfrm>
            <a:off x="1449651" y="3061525"/>
            <a:ext cx="220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bin"/>
                <a:ea typeface="Cabin"/>
                <a:cs typeface="Cabin"/>
                <a:sym typeface="Cabin"/>
              </a:rPr>
              <a:t>I want to try red wine from France</a:t>
            </a:r>
            <a:endParaRPr sz="1000">
              <a:latin typeface="Cabin"/>
              <a:ea typeface="Cabin"/>
              <a:cs typeface="Cabin"/>
              <a:sym typeface="Cabin"/>
            </a:endParaRPr>
          </a:p>
        </p:txBody>
      </p:sp>
      <p:sp>
        <p:nvSpPr>
          <p:cNvPr id="826" name="Google Shape;826;p49"/>
          <p:cNvSpPr txBox="1"/>
          <p:nvPr>
            <p:ph type="title"/>
          </p:nvPr>
        </p:nvSpPr>
        <p:spPr>
          <a:xfrm>
            <a:off x="3550876" y="3061525"/>
            <a:ext cx="2096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bin"/>
                <a:ea typeface="Cabin"/>
                <a:cs typeface="Cabin"/>
                <a:sym typeface="Cabin"/>
              </a:rPr>
              <a:t>Recommend a fruity wine</a:t>
            </a:r>
            <a:endParaRPr sz="1000">
              <a:latin typeface="Cabin"/>
              <a:ea typeface="Cabin"/>
              <a:cs typeface="Cabin"/>
              <a:sym typeface="Cabin"/>
            </a:endParaRPr>
          </a:p>
        </p:txBody>
      </p:sp>
      <p:sp>
        <p:nvSpPr>
          <p:cNvPr id="827" name="Google Shape;827;p49"/>
          <p:cNvSpPr txBox="1"/>
          <p:nvPr>
            <p:ph type="title"/>
          </p:nvPr>
        </p:nvSpPr>
        <p:spPr>
          <a:xfrm>
            <a:off x="5597951" y="3058275"/>
            <a:ext cx="2096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bin"/>
                <a:ea typeface="Cabin"/>
                <a:cs typeface="Cabin"/>
                <a:sym typeface="Cabin"/>
              </a:rPr>
              <a:t>What</a:t>
            </a:r>
            <a:r>
              <a:rPr lang="en" sz="1000">
                <a:latin typeface="Cabin"/>
                <a:ea typeface="Cabin"/>
                <a:cs typeface="Cabin"/>
                <a:sym typeface="Cabin"/>
              </a:rPr>
              <a:t> wine pairs well with seafood</a:t>
            </a:r>
            <a:endParaRPr sz="1000">
              <a:latin typeface="Cabin"/>
              <a:ea typeface="Cabin"/>
              <a:cs typeface="Cabin"/>
              <a:sym typeface="Cabin"/>
            </a:endParaRPr>
          </a:p>
        </p:txBody>
      </p:sp>
      <p:sp>
        <p:nvSpPr>
          <p:cNvPr id="828" name="Google Shape;828;p49"/>
          <p:cNvSpPr txBox="1"/>
          <p:nvPr>
            <p:ph type="title"/>
          </p:nvPr>
        </p:nvSpPr>
        <p:spPr>
          <a:xfrm>
            <a:off x="2347362" y="1564263"/>
            <a:ext cx="4449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829" name="Google Shape;829;p49"/>
          <p:cNvSpPr/>
          <p:nvPr/>
        </p:nvSpPr>
        <p:spPr>
          <a:xfrm>
            <a:off x="2347350" y="2457838"/>
            <a:ext cx="4449300" cy="460800"/>
          </a:xfrm>
          <a:prstGeom prst="roundRect">
            <a:avLst>
              <a:gd fmla="val 16667" name="adj"/>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830" name="Google Shape;830;p49"/>
          <p:cNvSpPr txBox="1"/>
          <p:nvPr>
            <p:ph type="title"/>
          </p:nvPr>
        </p:nvSpPr>
        <p:spPr>
          <a:xfrm>
            <a:off x="2423555" y="2401875"/>
            <a:ext cx="2652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9E9E9E"/>
                </a:solidFill>
                <a:latin typeface="Cabin"/>
                <a:ea typeface="Cabin"/>
                <a:cs typeface="Cabin"/>
                <a:sym typeface="Cabin"/>
              </a:rPr>
              <a:t>Ask about wine</a:t>
            </a:r>
            <a:endParaRPr sz="1400">
              <a:solidFill>
                <a:srgbClr val="9E9E9E"/>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50"/>
          <p:cNvSpPr txBox="1"/>
          <p:nvPr>
            <p:ph type="title"/>
          </p:nvPr>
        </p:nvSpPr>
        <p:spPr>
          <a:xfrm>
            <a:off x="720000" y="-12"/>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Impacts</a:t>
            </a:r>
            <a:endParaRPr/>
          </a:p>
        </p:txBody>
      </p:sp>
      <p:grpSp>
        <p:nvGrpSpPr>
          <p:cNvPr id="836" name="Google Shape;836;p50"/>
          <p:cNvGrpSpPr/>
          <p:nvPr/>
        </p:nvGrpSpPr>
        <p:grpSpPr>
          <a:xfrm>
            <a:off x="8142292" y="828806"/>
            <a:ext cx="420360" cy="479553"/>
            <a:chOff x="-57940525" y="3590375"/>
            <a:chExt cx="279625" cy="319000"/>
          </a:xfrm>
        </p:grpSpPr>
        <p:sp>
          <p:nvSpPr>
            <p:cNvPr id="837" name="Google Shape;837;p50"/>
            <p:cNvSpPr/>
            <p:nvPr/>
          </p:nvSpPr>
          <p:spPr>
            <a:xfrm>
              <a:off x="-57940525" y="3727425"/>
              <a:ext cx="18150" cy="63800"/>
            </a:xfrm>
            <a:custGeom>
              <a:rect b="b" l="l" r="r" t="t"/>
              <a:pathLst>
                <a:path extrusionOk="0" h="2552" w="726">
                  <a:moveTo>
                    <a:pt x="725" y="0"/>
                  </a:moveTo>
                  <a:cubicBezTo>
                    <a:pt x="253" y="252"/>
                    <a:pt x="1" y="725"/>
                    <a:pt x="1" y="1260"/>
                  </a:cubicBezTo>
                  <a:cubicBezTo>
                    <a:pt x="1" y="1827"/>
                    <a:pt x="316" y="2300"/>
                    <a:pt x="725" y="2552"/>
                  </a:cubicBezTo>
                  <a:lnTo>
                    <a:pt x="7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0"/>
            <p:cNvSpPr/>
            <p:nvPr/>
          </p:nvSpPr>
          <p:spPr>
            <a:xfrm>
              <a:off x="-57904300" y="3686450"/>
              <a:ext cx="205600" cy="111075"/>
            </a:xfrm>
            <a:custGeom>
              <a:rect b="b" l="l" r="r" t="t"/>
              <a:pathLst>
                <a:path extrusionOk="0" h="4443" w="8224">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0"/>
            <p:cNvSpPr/>
            <p:nvPr/>
          </p:nvSpPr>
          <p:spPr>
            <a:xfrm>
              <a:off x="-57903500" y="3590375"/>
              <a:ext cx="205575" cy="117375"/>
            </a:xfrm>
            <a:custGeom>
              <a:rect b="b" l="l" r="r" t="t"/>
              <a:pathLst>
                <a:path extrusionOk="0" h="4695" w="8223">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0"/>
            <p:cNvSpPr/>
            <p:nvPr/>
          </p:nvSpPr>
          <p:spPr>
            <a:xfrm>
              <a:off x="-57903500" y="3798700"/>
              <a:ext cx="204800" cy="110675"/>
            </a:xfrm>
            <a:custGeom>
              <a:rect b="b" l="l" r="r" t="t"/>
              <a:pathLst>
                <a:path extrusionOk="0" h="4427" w="8192">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0"/>
            <p:cNvSpPr/>
            <p:nvPr/>
          </p:nvSpPr>
          <p:spPr>
            <a:xfrm>
              <a:off x="-57679825" y="3726625"/>
              <a:ext cx="18925" cy="63825"/>
            </a:xfrm>
            <a:custGeom>
              <a:rect b="b" l="l" r="r" t="t"/>
              <a:pathLst>
                <a:path extrusionOk="0" h="2553" w="757">
                  <a:moveTo>
                    <a:pt x="1" y="1"/>
                  </a:moveTo>
                  <a:lnTo>
                    <a:pt x="1" y="2552"/>
                  </a:lnTo>
                  <a:cubicBezTo>
                    <a:pt x="442" y="2269"/>
                    <a:pt x="757" y="1796"/>
                    <a:pt x="757" y="1261"/>
                  </a:cubicBezTo>
                  <a:cubicBezTo>
                    <a:pt x="757" y="757"/>
                    <a:pt x="442" y="284"/>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50"/>
          <p:cNvGrpSpPr/>
          <p:nvPr/>
        </p:nvGrpSpPr>
        <p:grpSpPr>
          <a:xfrm>
            <a:off x="560898" y="894947"/>
            <a:ext cx="415097" cy="499671"/>
            <a:chOff x="280150" y="3477625"/>
            <a:chExt cx="455100" cy="547825"/>
          </a:xfrm>
        </p:grpSpPr>
        <p:sp>
          <p:nvSpPr>
            <p:cNvPr id="843" name="Google Shape;843;p50"/>
            <p:cNvSpPr/>
            <p:nvPr/>
          </p:nvSpPr>
          <p:spPr>
            <a:xfrm>
              <a:off x="280150" y="3477625"/>
              <a:ext cx="455100" cy="547825"/>
            </a:xfrm>
            <a:custGeom>
              <a:rect b="b" l="l" r="r" t="t"/>
              <a:pathLst>
                <a:path extrusionOk="0" h="21913" w="18204">
                  <a:moveTo>
                    <a:pt x="12169" y="1"/>
                  </a:moveTo>
                  <a:lnTo>
                    <a:pt x="12169" y="1633"/>
                  </a:lnTo>
                  <a:lnTo>
                    <a:pt x="11674" y="1633"/>
                  </a:lnTo>
                  <a:lnTo>
                    <a:pt x="11674" y="5491"/>
                  </a:lnTo>
                  <a:lnTo>
                    <a:pt x="11278" y="5689"/>
                  </a:lnTo>
                  <a:lnTo>
                    <a:pt x="10932" y="5936"/>
                  </a:lnTo>
                  <a:lnTo>
                    <a:pt x="10536" y="6233"/>
                  </a:lnTo>
                  <a:lnTo>
                    <a:pt x="10190" y="6579"/>
                  </a:lnTo>
                  <a:lnTo>
                    <a:pt x="9893" y="6926"/>
                  </a:lnTo>
                  <a:lnTo>
                    <a:pt x="9597" y="7321"/>
                  </a:lnTo>
                  <a:lnTo>
                    <a:pt x="9349" y="7767"/>
                  </a:lnTo>
                  <a:lnTo>
                    <a:pt x="9102" y="8212"/>
                  </a:lnTo>
                  <a:lnTo>
                    <a:pt x="9003" y="8410"/>
                  </a:lnTo>
                  <a:lnTo>
                    <a:pt x="8904" y="8657"/>
                  </a:lnTo>
                  <a:lnTo>
                    <a:pt x="8805" y="9102"/>
                  </a:lnTo>
                  <a:lnTo>
                    <a:pt x="8311" y="6926"/>
                  </a:lnTo>
                  <a:lnTo>
                    <a:pt x="1039" y="6926"/>
                  </a:lnTo>
                  <a:lnTo>
                    <a:pt x="1" y="11575"/>
                  </a:lnTo>
                  <a:lnTo>
                    <a:pt x="50" y="12020"/>
                  </a:lnTo>
                  <a:lnTo>
                    <a:pt x="100" y="12466"/>
                  </a:lnTo>
                  <a:lnTo>
                    <a:pt x="199" y="12861"/>
                  </a:lnTo>
                  <a:lnTo>
                    <a:pt x="347" y="13306"/>
                  </a:lnTo>
                  <a:lnTo>
                    <a:pt x="495" y="13653"/>
                  </a:lnTo>
                  <a:lnTo>
                    <a:pt x="693" y="14048"/>
                  </a:lnTo>
                  <a:lnTo>
                    <a:pt x="941" y="14395"/>
                  </a:lnTo>
                  <a:lnTo>
                    <a:pt x="1188" y="14691"/>
                  </a:lnTo>
                  <a:lnTo>
                    <a:pt x="1485" y="14988"/>
                  </a:lnTo>
                  <a:lnTo>
                    <a:pt x="1781" y="15285"/>
                  </a:lnTo>
                  <a:lnTo>
                    <a:pt x="2128" y="15532"/>
                  </a:lnTo>
                  <a:lnTo>
                    <a:pt x="2523" y="15730"/>
                  </a:lnTo>
                  <a:lnTo>
                    <a:pt x="2870" y="15928"/>
                  </a:lnTo>
                  <a:lnTo>
                    <a:pt x="3265" y="16076"/>
                  </a:lnTo>
                  <a:lnTo>
                    <a:pt x="3711" y="16175"/>
                  </a:lnTo>
                  <a:lnTo>
                    <a:pt x="4106" y="16225"/>
                  </a:lnTo>
                  <a:lnTo>
                    <a:pt x="4106" y="20775"/>
                  </a:lnTo>
                  <a:lnTo>
                    <a:pt x="1831" y="20775"/>
                  </a:lnTo>
                  <a:lnTo>
                    <a:pt x="1831" y="21913"/>
                  </a:lnTo>
                  <a:lnTo>
                    <a:pt x="7519" y="21913"/>
                  </a:lnTo>
                  <a:lnTo>
                    <a:pt x="7519" y="20775"/>
                  </a:lnTo>
                  <a:lnTo>
                    <a:pt x="5244" y="20775"/>
                  </a:lnTo>
                  <a:lnTo>
                    <a:pt x="5244" y="16225"/>
                  </a:lnTo>
                  <a:lnTo>
                    <a:pt x="5739" y="16175"/>
                  </a:lnTo>
                  <a:lnTo>
                    <a:pt x="6184" y="16027"/>
                  </a:lnTo>
                  <a:lnTo>
                    <a:pt x="6629" y="15829"/>
                  </a:lnTo>
                  <a:lnTo>
                    <a:pt x="7025" y="15631"/>
                  </a:lnTo>
                  <a:lnTo>
                    <a:pt x="7420" y="15384"/>
                  </a:lnTo>
                  <a:lnTo>
                    <a:pt x="7816" y="15087"/>
                  </a:lnTo>
                  <a:lnTo>
                    <a:pt x="8113" y="14741"/>
                  </a:lnTo>
                  <a:lnTo>
                    <a:pt x="8410" y="14395"/>
                  </a:lnTo>
                  <a:lnTo>
                    <a:pt x="8410" y="14592"/>
                  </a:lnTo>
                  <a:lnTo>
                    <a:pt x="8410" y="21913"/>
                  </a:lnTo>
                  <a:lnTo>
                    <a:pt x="18203" y="21913"/>
                  </a:lnTo>
                  <a:lnTo>
                    <a:pt x="18203" y="11081"/>
                  </a:lnTo>
                  <a:lnTo>
                    <a:pt x="18203" y="10685"/>
                  </a:lnTo>
                  <a:lnTo>
                    <a:pt x="18154" y="10240"/>
                  </a:lnTo>
                  <a:lnTo>
                    <a:pt x="18005" y="9399"/>
                  </a:lnTo>
                  <a:lnTo>
                    <a:pt x="17709" y="8558"/>
                  </a:lnTo>
                  <a:lnTo>
                    <a:pt x="17313" y="7767"/>
                  </a:lnTo>
                  <a:lnTo>
                    <a:pt x="16818" y="7025"/>
                  </a:lnTo>
                  <a:lnTo>
                    <a:pt x="16571" y="6678"/>
                  </a:lnTo>
                  <a:lnTo>
                    <a:pt x="16274" y="6382"/>
                  </a:lnTo>
                  <a:lnTo>
                    <a:pt x="15977" y="6134"/>
                  </a:lnTo>
                  <a:lnTo>
                    <a:pt x="15631" y="5887"/>
                  </a:lnTo>
                  <a:lnTo>
                    <a:pt x="15334" y="5640"/>
                  </a:lnTo>
                  <a:lnTo>
                    <a:pt x="14939" y="5491"/>
                  </a:lnTo>
                  <a:lnTo>
                    <a:pt x="14939" y="1633"/>
                  </a:lnTo>
                  <a:lnTo>
                    <a:pt x="14444" y="1633"/>
                  </a:lnTo>
                  <a:lnTo>
                    <a:pt x="144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0"/>
            <p:cNvSpPr/>
            <p:nvPr/>
          </p:nvSpPr>
          <p:spPr>
            <a:xfrm>
              <a:off x="280150" y="3477625"/>
              <a:ext cx="455100" cy="547825"/>
            </a:xfrm>
            <a:custGeom>
              <a:rect b="b" l="l" r="r" t="t"/>
              <a:pathLst>
                <a:path extrusionOk="0" fill="none" h="21913" w="18204">
                  <a:moveTo>
                    <a:pt x="14939" y="5491"/>
                  </a:moveTo>
                  <a:lnTo>
                    <a:pt x="14939" y="1633"/>
                  </a:lnTo>
                  <a:lnTo>
                    <a:pt x="14444" y="1633"/>
                  </a:lnTo>
                  <a:lnTo>
                    <a:pt x="14444" y="1"/>
                  </a:lnTo>
                  <a:lnTo>
                    <a:pt x="12169" y="1"/>
                  </a:lnTo>
                  <a:lnTo>
                    <a:pt x="12169" y="1633"/>
                  </a:lnTo>
                  <a:lnTo>
                    <a:pt x="11674" y="1633"/>
                  </a:lnTo>
                  <a:lnTo>
                    <a:pt x="11674" y="5491"/>
                  </a:lnTo>
                  <a:lnTo>
                    <a:pt x="11674" y="5491"/>
                  </a:lnTo>
                  <a:lnTo>
                    <a:pt x="11278" y="5689"/>
                  </a:lnTo>
                  <a:lnTo>
                    <a:pt x="10932" y="5936"/>
                  </a:lnTo>
                  <a:lnTo>
                    <a:pt x="10536" y="6233"/>
                  </a:lnTo>
                  <a:lnTo>
                    <a:pt x="10190" y="6579"/>
                  </a:lnTo>
                  <a:lnTo>
                    <a:pt x="9893" y="6926"/>
                  </a:lnTo>
                  <a:lnTo>
                    <a:pt x="9597" y="7321"/>
                  </a:lnTo>
                  <a:lnTo>
                    <a:pt x="9349" y="7767"/>
                  </a:lnTo>
                  <a:lnTo>
                    <a:pt x="9102" y="8212"/>
                  </a:lnTo>
                  <a:lnTo>
                    <a:pt x="9102" y="8212"/>
                  </a:lnTo>
                  <a:lnTo>
                    <a:pt x="9003" y="8410"/>
                  </a:lnTo>
                  <a:lnTo>
                    <a:pt x="8904" y="8657"/>
                  </a:lnTo>
                  <a:lnTo>
                    <a:pt x="8805" y="9102"/>
                  </a:lnTo>
                  <a:lnTo>
                    <a:pt x="8311" y="6926"/>
                  </a:lnTo>
                  <a:lnTo>
                    <a:pt x="1039" y="6926"/>
                  </a:lnTo>
                  <a:lnTo>
                    <a:pt x="1" y="11575"/>
                  </a:lnTo>
                  <a:lnTo>
                    <a:pt x="1" y="11575"/>
                  </a:lnTo>
                  <a:lnTo>
                    <a:pt x="50" y="12020"/>
                  </a:lnTo>
                  <a:lnTo>
                    <a:pt x="100" y="12466"/>
                  </a:lnTo>
                  <a:lnTo>
                    <a:pt x="199" y="12861"/>
                  </a:lnTo>
                  <a:lnTo>
                    <a:pt x="347" y="13306"/>
                  </a:lnTo>
                  <a:lnTo>
                    <a:pt x="495" y="13653"/>
                  </a:lnTo>
                  <a:lnTo>
                    <a:pt x="693" y="14048"/>
                  </a:lnTo>
                  <a:lnTo>
                    <a:pt x="941" y="14395"/>
                  </a:lnTo>
                  <a:lnTo>
                    <a:pt x="1188" y="14691"/>
                  </a:lnTo>
                  <a:lnTo>
                    <a:pt x="1485" y="14988"/>
                  </a:lnTo>
                  <a:lnTo>
                    <a:pt x="1781" y="15285"/>
                  </a:lnTo>
                  <a:lnTo>
                    <a:pt x="2128" y="15532"/>
                  </a:lnTo>
                  <a:lnTo>
                    <a:pt x="2523" y="15730"/>
                  </a:lnTo>
                  <a:lnTo>
                    <a:pt x="2870" y="15928"/>
                  </a:lnTo>
                  <a:lnTo>
                    <a:pt x="3265" y="16076"/>
                  </a:lnTo>
                  <a:lnTo>
                    <a:pt x="3711" y="16175"/>
                  </a:lnTo>
                  <a:lnTo>
                    <a:pt x="4106" y="16225"/>
                  </a:lnTo>
                  <a:lnTo>
                    <a:pt x="4106" y="20775"/>
                  </a:lnTo>
                  <a:lnTo>
                    <a:pt x="1831" y="20775"/>
                  </a:lnTo>
                  <a:lnTo>
                    <a:pt x="1831" y="21913"/>
                  </a:lnTo>
                  <a:lnTo>
                    <a:pt x="7519" y="21913"/>
                  </a:lnTo>
                  <a:lnTo>
                    <a:pt x="7519" y="20775"/>
                  </a:lnTo>
                  <a:lnTo>
                    <a:pt x="5244" y="20775"/>
                  </a:lnTo>
                  <a:lnTo>
                    <a:pt x="5244" y="16225"/>
                  </a:lnTo>
                  <a:lnTo>
                    <a:pt x="5244" y="16225"/>
                  </a:lnTo>
                  <a:lnTo>
                    <a:pt x="5739" y="16175"/>
                  </a:lnTo>
                  <a:lnTo>
                    <a:pt x="6184" y="16027"/>
                  </a:lnTo>
                  <a:lnTo>
                    <a:pt x="6629" y="15829"/>
                  </a:lnTo>
                  <a:lnTo>
                    <a:pt x="7025" y="15631"/>
                  </a:lnTo>
                  <a:lnTo>
                    <a:pt x="7420" y="15384"/>
                  </a:lnTo>
                  <a:lnTo>
                    <a:pt x="7816" y="15087"/>
                  </a:lnTo>
                  <a:lnTo>
                    <a:pt x="8113" y="14741"/>
                  </a:lnTo>
                  <a:lnTo>
                    <a:pt x="8410" y="14395"/>
                  </a:lnTo>
                  <a:lnTo>
                    <a:pt x="8410" y="14395"/>
                  </a:lnTo>
                  <a:lnTo>
                    <a:pt x="8410" y="14592"/>
                  </a:lnTo>
                  <a:lnTo>
                    <a:pt x="8410" y="21913"/>
                  </a:lnTo>
                  <a:lnTo>
                    <a:pt x="18203" y="21913"/>
                  </a:lnTo>
                  <a:lnTo>
                    <a:pt x="18203" y="11081"/>
                  </a:lnTo>
                  <a:lnTo>
                    <a:pt x="18203" y="11081"/>
                  </a:lnTo>
                  <a:lnTo>
                    <a:pt x="18203" y="10685"/>
                  </a:lnTo>
                  <a:lnTo>
                    <a:pt x="18154" y="10240"/>
                  </a:lnTo>
                  <a:lnTo>
                    <a:pt x="18005" y="9399"/>
                  </a:lnTo>
                  <a:lnTo>
                    <a:pt x="17709" y="8558"/>
                  </a:lnTo>
                  <a:lnTo>
                    <a:pt x="17313" y="7767"/>
                  </a:lnTo>
                  <a:lnTo>
                    <a:pt x="16818" y="7025"/>
                  </a:lnTo>
                  <a:lnTo>
                    <a:pt x="16571" y="6678"/>
                  </a:lnTo>
                  <a:lnTo>
                    <a:pt x="16274" y="6382"/>
                  </a:lnTo>
                  <a:lnTo>
                    <a:pt x="15977" y="6134"/>
                  </a:lnTo>
                  <a:lnTo>
                    <a:pt x="15631" y="5887"/>
                  </a:lnTo>
                  <a:lnTo>
                    <a:pt x="15334" y="5640"/>
                  </a:lnTo>
                  <a:lnTo>
                    <a:pt x="14939" y="5491"/>
                  </a:lnTo>
                  <a:lnTo>
                    <a:pt x="14939" y="549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0"/>
            <p:cNvSpPr/>
            <p:nvPr/>
          </p:nvSpPr>
          <p:spPr>
            <a:xfrm>
              <a:off x="653600" y="3614900"/>
              <a:ext cx="25" cy="25"/>
            </a:xfrm>
            <a:custGeom>
              <a:rect b="b" l="l" r="r" t="t"/>
              <a:pathLst>
                <a:path extrusionOk="0" fill="none" h="1" w="1">
                  <a:moveTo>
                    <a:pt x="1" y="0"/>
                  </a:moveTo>
                  <a:lnTo>
                    <a:pt x="1"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6" name="Google Shape;846;p50"/>
          <p:cNvSpPr txBox="1"/>
          <p:nvPr>
            <p:ph idx="1" type="subTitle"/>
          </p:nvPr>
        </p:nvSpPr>
        <p:spPr>
          <a:xfrm>
            <a:off x="1212525" y="1060600"/>
            <a:ext cx="6845700" cy="3074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pic>
        <p:nvPicPr>
          <p:cNvPr id="847" name="Google Shape;847;p50"/>
          <p:cNvPicPr preferRelativeResize="0"/>
          <p:nvPr/>
        </p:nvPicPr>
        <p:blipFill>
          <a:blip r:embed="rId3">
            <a:alphaModFix/>
          </a:blip>
          <a:stretch>
            <a:fillRect/>
          </a:stretch>
        </p:blipFill>
        <p:spPr>
          <a:xfrm>
            <a:off x="976000" y="420300"/>
            <a:ext cx="6768148" cy="4696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ne Party MK Campaign by Slidesgo">
  <a:themeElements>
    <a:clrScheme name="Simple Light">
      <a:dk1>
        <a:srgbClr val="14164B"/>
      </a:dk1>
      <a:lt1>
        <a:srgbClr val="F7F2E0"/>
      </a:lt1>
      <a:dk2>
        <a:srgbClr val="FFFFFF"/>
      </a:dk2>
      <a:lt2>
        <a:srgbClr val="C172EA"/>
      </a:lt2>
      <a:accent1>
        <a:srgbClr val="FF393B"/>
      </a:accent1>
      <a:accent2>
        <a:srgbClr val="FFBC64"/>
      </a:accent2>
      <a:accent3>
        <a:srgbClr val="FFFFFF"/>
      </a:accent3>
      <a:accent4>
        <a:srgbClr val="FFFFFF"/>
      </a:accent4>
      <a:accent5>
        <a:srgbClr val="FFFFFF"/>
      </a:accent5>
      <a:accent6>
        <a:srgbClr val="FFFFFF"/>
      </a:accent6>
      <a:hlink>
        <a:srgbClr val="1416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