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3" r:id="rId5"/>
    <p:sldId id="266" r:id="rId6"/>
    <p:sldId id="267" r:id="rId7"/>
    <p:sldId id="268" r:id="rId8"/>
    <p:sldId id="269" r:id="rId9"/>
    <p:sldId id="270" r:id="rId10"/>
    <p:sldId id="271"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D3412-AAE7-ED8E-94A3-93F8BBC722BE}" v="7" dt="2024-02-22T05:46:57.875"/>
    <p1510:client id="{CC1A85E5-0545-959F-2F05-DC62E50F5F09}" v="104" dt="2024-02-21T10:03:2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pPr/>
              <a:t>4/20/2024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pPr/>
              <a:t>‹#›</a:t>
            </a:fld>
            <a:endParaRPr lang="en-US"/>
          </a:p>
        </p:txBody>
      </p:sp>
    </p:spTree>
    <p:extLst>
      <p:ext uri="{BB962C8B-B14F-4D97-AF65-F5344CB8AC3E}">
        <p14:creationId xmlns:p14="http://schemas.microsoft.com/office/powerpoint/2010/main" val="1911665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4DBDEE-D498-454F-8370-BA3F2A8FF5FD}" type="slidenum">
              <a:rPr lang="en-US" smtClean="0"/>
              <a:pPr/>
              <a:t>1</a:t>
            </a:fld>
            <a:endParaRPr lang="en-US"/>
          </a:p>
        </p:txBody>
      </p:sp>
    </p:spTree>
    <p:extLst>
      <p:ext uri="{BB962C8B-B14F-4D97-AF65-F5344CB8AC3E}">
        <p14:creationId xmlns:p14="http://schemas.microsoft.com/office/powerpoint/2010/main" val="196741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AC73-2EB4-4433-8B75-732987DF0A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05A1EC-66A9-46F6-B75E-0946DC7D1C1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FFAD6-F090-4B1F-B087-FB5923C89786}"/>
              </a:ext>
            </a:extLst>
          </p:cNvPr>
          <p:cNvSpPr>
            <a:spLocks noGrp="1"/>
          </p:cNvSpPr>
          <p:nvPr>
            <p:ph type="dt" sz="half" idx="10"/>
          </p:nvPr>
        </p:nvSpPr>
        <p:spPr/>
        <p:txBody>
          <a:bodyPr/>
          <a:lstStyle/>
          <a:p>
            <a:fld id="{E2D8FADD-6202-4527-A926-D42CDB9819F7}" type="datetime1">
              <a:rPr lang="en-US" smtClean="0"/>
              <a:pPr/>
              <a:t>4/20/2024</a:t>
            </a:fld>
            <a:endParaRPr lang="en-US"/>
          </a:p>
        </p:txBody>
      </p:sp>
      <p:sp>
        <p:nvSpPr>
          <p:cNvPr id="5" name="Footer Placeholder 4">
            <a:extLst>
              <a:ext uri="{FF2B5EF4-FFF2-40B4-BE49-F238E27FC236}">
                <a16:creationId xmlns:a16="http://schemas.microsoft.com/office/drawing/2014/main" id="{285F0C12-AC2A-4F08-9734-8A51A2DEC5B9}"/>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4B3EBC5-1CDB-468D-8083-91B0DD878FDE}"/>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2116134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F7FA-D94C-4559-8356-1D4E12FECAA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F41C8E-C6B9-4C94-993A-512FF616542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AA4AC-5189-4F6F-96D0-3BF9753A6455}"/>
              </a:ext>
            </a:extLst>
          </p:cNvPr>
          <p:cNvSpPr>
            <a:spLocks noGrp="1"/>
          </p:cNvSpPr>
          <p:nvPr>
            <p:ph type="dt" sz="half" idx="10"/>
          </p:nvPr>
        </p:nvSpPr>
        <p:spPr/>
        <p:txBody>
          <a:bodyPr/>
          <a:lstStyle/>
          <a:p>
            <a:fld id="{2E6ABFAD-102A-4B04-ABB2-230A8C1C7AF1}" type="datetime1">
              <a:rPr lang="en-US" smtClean="0"/>
              <a:pPr/>
              <a:t>4/20/2024</a:t>
            </a:fld>
            <a:endParaRPr lang="en-US"/>
          </a:p>
        </p:txBody>
      </p:sp>
      <p:sp>
        <p:nvSpPr>
          <p:cNvPr id="5" name="Footer Placeholder 4">
            <a:extLst>
              <a:ext uri="{FF2B5EF4-FFF2-40B4-BE49-F238E27FC236}">
                <a16:creationId xmlns:a16="http://schemas.microsoft.com/office/drawing/2014/main" id="{499B956C-4016-4DF6-99CE-2934ED21FCF3}"/>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BBC417AB-76F7-4E9D-8BA1-1D8A849D41E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6222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27044-4F52-406B-BB99-4D025B860D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A8FD27-3341-45B5-8BDD-D3BAC03E359B}"/>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968D2-07D2-480B-A9A6-5E51B356B07D}"/>
              </a:ext>
            </a:extLst>
          </p:cNvPr>
          <p:cNvSpPr>
            <a:spLocks noGrp="1"/>
          </p:cNvSpPr>
          <p:nvPr>
            <p:ph type="dt" sz="half" idx="10"/>
          </p:nvPr>
        </p:nvSpPr>
        <p:spPr/>
        <p:txBody>
          <a:bodyPr/>
          <a:lstStyle/>
          <a:p>
            <a:fld id="{0BEE4F76-CFCD-4DBF-BCDE-390366D33731}" type="datetime1">
              <a:rPr lang="en-US" smtClean="0"/>
              <a:pPr/>
              <a:t>4/20/2024</a:t>
            </a:fld>
            <a:endParaRPr lang="en-US"/>
          </a:p>
        </p:txBody>
      </p:sp>
      <p:sp>
        <p:nvSpPr>
          <p:cNvPr id="5" name="Footer Placeholder 4">
            <a:extLst>
              <a:ext uri="{FF2B5EF4-FFF2-40B4-BE49-F238E27FC236}">
                <a16:creationId xmlns:a16="http://schemas.microsoft.com/office/drawing/2014/main" id="{0F56A8E8-C822-4AC6-8A3B-CFF89A18A3AB}"/>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C6B1B67B-B4C3-4E8D-94E5-3B93A26A58E2}"/>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34916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F043-829D-413A-A126-F72A83AB85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C11FA6-E1F5-4C7F-8834-4CC71F5408C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A475B-E950-4954-BF58-8F6F00B1DDBF}"/>
              </a:ext>
            </a:extLst>
          </p:cNvPr>
          <p:cNvSpPr>
            <a:spLocks noGrp="1"/>
          </p:cNvSpPr>
          <p:nvPr>
            <p:ph type="dt" sz="half" idx="10"/>
          </p:nvPr>
        </p:nvSpPr>
        <p:spPr/>
        <p:txBody>
          <a:bodyPr/>
          <a:lstStyle/>
          <a:p>
            <a:fld id="{CA3A438B-353E-4C33-B434-197AEABDC4F2}" type="datetime1">
              <a:rPr lang="en-US" smtClean="0"/>
              <a:pPr/>
              <a:t>4/20/2024</a:t>
            </a:fld>
            <a:endParaRPr lang="en-US"/>
          </a:p>
        </p:txBody>
      </p:sp>
      <p:sp>
        <p:nvSpPr>
          <p:cNvPr id="5" name="Footer Placeholder 4">
            <a:extLst>
              <a:ext uri="{FF2B5EF4-FFF2-40B4-BE49-F238E27FC236}">
                <a16:creationId xmlns:a16="http://schemas.microsoft.com/office/drawing/2014/main" id="{B1BE5C5D-8341-4293-82E6-BDD1E3E43CBF}"/>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9A5560DB-16B1-4325-9177-86F6487BE3B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0294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2D4AE-FBC8-4D4B-BCA1-313E268E661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D04D1-C632-4BFD-9D65-D64B798DEEE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D3DD71-4E5A-4CA7-AEC2-955BA3EC921A}"/>
              </a:ext>
            </a:extLst>
          </p:cNvPr>
          <p:cNvSpPr>
            <a:spLocks noGrp="1"/>
          </p:cNvSpPr>
          <p:nvPr>
            <p:ph type="dt" sz="half" idx="10"/>
          </p:nvPr>
        </p:nvSpPr>
        <p:spPr/>
        <p:txBody>
          <a:bodyPr/>
          <a:lstStyle/>
          <a:p>
            <a:fld id="{74189231-F571-469A-91A9-E7737FABA7E9}" type="datetime1">
              <a:rPr lang="en-US" smtClean="0"/>
              <a:pPr/>
              <a:t>4/20/2024</a:t>
            </a:fld>
            <a:endParaRPr lang="en-US"/>
          </a:p>
        </p:txBody>
      </p:sp>
      <p:sp>
        <p:nvSpPr>
          <p:cNvPr id="5" name="Footer Placeholder 4">
            <a:extLst>
              <a:ext uri="{FF2B5EF4-FFF2-40B4-BE49-F238E27FC236}">
                <a16:creationId xmlns:a16="http://schemas.microsoft.com/office/drawing/2014/main" id="{93CEAB88-3544-4FB8-B01F-F9B5E310AED1}"/>
              </a:ext>
            </a:extLst>
          </p:cNvPr>
          <p:cNvSpPr>
            <a:spLocks noGrp="1"/>
          </p:cNvSpPr>
          <p:nvPr>
            <p:ph type="ftr" sz="quarter" idx="11"/>
          </p:nvPr>
        </p:nvSpPr>
        <p:spPr/>
        <p:txBody>
          <a:bodyPr/>
          <a:lstStyle/>
          <a:p>
            <a:r>
              <a:rPr lang="en-US"/>
              <a:t>© Edunet Foundation. All rights reserved.</a:t>
            </a:r>
          </a:p>
        </p:txBody>
      </p:sp>
      <p:sp>
        <p:nvSpPr>
          <p:cNvPr id="6" name="Slide Number Placeholder 5">
            <a:extLst>
              <a:ext uri="{FF2B5EF4-FFF2-40B4-BE49-F238E27FC236}">
                <a16:creationId xmlns:a16="http://schemas.microsoft.com/office/drawing/2014/main" id="{41E81C48-C0AB-47E5-99D9-AEA25FE3F7A7}"/>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03557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10899-D022-4EF1-80D4-9EF0B83D867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E2C7A3C-F4D2-40A7-A772-0FA98A7E1E1D}"/>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48360C-9611-47F9-AA37-FC9DAAA57B4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EE82D-CC38-4581-9AA3-14139CC12088}"/>
              </a:ext>
            </a:extLst>
          </p:cNvPr>
          <p:cNvSpPr>
            <a:spLocks noGrp="1"/>
          </p:cNvSpPr>
          <p:nvPr>
            <p:ph type="dt" sz="half" idx="10"/>
          </p:nvPr>
        </p:nvSpPr>
        <p:spPr/>
        <p:txBody>
          <a:bodyPr/>
          <a:lstStyle/>
          <a:p>
            <a:fld id="{8645B47F-C42C-4E6F-AB73-530F46A47C50}" type="datetime1">
              <a:rPr lang="en-US" smtClean="0"/>
              <a:pPr/>
              <a:t>4/20/2024</a:t>
            </a:fld>
            <a:endParaRPr lang="en-US"/>
          </a:p>
        </p:txBody>
      </p:sp>
      <p:sp>
        <p:nvSpPr>
          <p:cNvPr id="6" name="Footer Placeholder 5">
            <a:extLst>
              <a:ext uri="{FF2B5EF4-FFF2-40B4-BE49-F238E27FC236}">
                <a16:creationId xmlns:a16="http://schemas.microsoft.com/office/drawing/2014/main" id="{A39656C4-4D02-441E-B694-782EA1DD29BE}"/>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8CA09D1-73A0-4D3D-846F-B70A8B0471A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07307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082E-CB32-4F17-9C6F-C3BEA0B2419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38883727-4DBA-4B07-9D6E-909A776163D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F66788-45C7-445D-AC53-759DA524D6F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20CB-BB39-4B06-ADE1-994BED00625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06B3F2-B751-4476-8C25-2EBC53EDFCD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8C91F-15D8-4192-B91A-223002E2620C}"/>
              </a:ext>
            </a:extLst>
          </p:cNvPr>
          <p:cNvSpPr>
            <a:spLocks noGrp="1"/>
          </p:cNvSpPr>
          <p:nvPr>
            <p:ph type="dt" sz="half" idx="10"/>
          </p:nvPr>
        </p:nvSpPr>
        <p:spPr/>
        <p:txBody>
          <a:bodyPr/>
          <a:lstStyle/>
          <a:p>
            <a:fld id="{A4409137-C597-451C-AA5B-0CA6CCA56DF3}" type="datetime1">
              <a:rPr lang="en-US" smtClean="0"/>
              <a:pPr/>
              <a:t>4/20/2024</a:t>
            </a:fld>
            <a:endParaRPr lang="en-US"/>
          </a:p>
        </p:txBody>
      </p:sp>
      <p:sp>
        <p:nvSpPr>
          <p:cNvPr id="8" name="Footer Placeholder 7">
            <a:extLst>
              <a:ext uri="{FF2B5EF4-FFF2-40B4-BE49-F238E27FC236}">
                <a16:creationId xmlns:a16="http://schemas.microsoft.com/office/drawing/2014/main" id="{3744D044-46D1-4F3B-8D33-EA968303CC70}"/>
              </a:ext>
            </a:extLst>
          </p:cNvPr>
          <p:cNvSpPr>
            <a:spLocks noGrp="1"/>
          </p:cNvSpPr>
          <p:nvPr>
            <p:ph type="ftr" sz="quarter" idx="11"/>
          </p:nvPr>
        </p:nvSpPr>
        <p:spPr/>
        <p:txBody>
          <a:bodyPr/>
          <a:lstStyle/>
          <a:p>
            <a:r>
              <a:rPr lang="en-US"/>
              <a:t>© Edunet Foundation. All rights reserved.</a:t>
            </a:r>
          </a:p>
        </p:txBody>
      </p:sp>
      <p:sp>
        <p:nvSpPr>
          <p:cNvPr id="9" name="Slide Number Placeholder 8">
            <a:extLst>
              <a:ext uri="{FF2B5EF4-FFF2-40B4-BE49-F238E27FC236}">
                <a16:creationId xmlns:a16="http://schemas.microsoft.com/office/drawing/2014/main" id="{094C0651-0AF3-4139-9FE6-15DBBFBD529F}"/>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39576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FC1D-E4BD-41DB-B1CF-88AC86CB9B2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72A98F-5206-488B-B0F6-73EB52F80A37}"/>
              </a:ext>
            </a:extLst>
          </p:cNvPr>
          <p:cNvSpPr>
            <a:spLocks noGrp="1"/>
          </p:cNvSpPr>
          <p:nvPr>
            <p:ph type="dt" sz="half" idx="10"/>
          </p:nvPr>
        </p:nvSpPr>
        <p:spPr/>
        <p:txBody>
          <a:bodyPr/>
          <a:lstStyle/>
          <a:p>
            <a:fld id="{F392B6CF-B624-449C-A6BA-FAB3DB1042C2}" type="datetime1">
              <a:rPr lang="en-US" smtClean="0"/>
              <a:pPr/>
              <a:t>4/20/2024</a:t>
            </a:fld>
            <a:endParaRPr lang="en-US"/>
          </a:p>
        </p:txBody>
      </p:sp>
      <p:sp>
        <p:nvSpPr>
          <p:cNvPr id="4" name="Footer Placeholder 3">
            <a:extLst>
              <a:ext uri="{FF2B5EF4-FFF2-40B4-BE49-F238E27FC236}">
                <a16:creationId xmlns:a16="http://schemas.microsoft.com/office/drawing/2014/main" id="{53545FB9-AAE3-472C-9DD1-40D26E996005}"/>
              </a:ext>
            </a:extLst>
          </p:cNvPr>
          <p:cNvSpPr>
            <a:spLocks noGrp="1"/>
          </p:cNvSpPr>
          <p:nvPr>
            <p:ph type="ftr" sz="quarter" idx="11"/>
          </p:nvPr>
        </p:nvSpPr>
        <p:spPr/>
        <p:txBody>
          <a:bodyPr/>
          <a:lstStyle/>
          <a:p>
            <a:r>
              <a:rPr lang="en-US"/>
              <a:t>© Edunet Foundation. All rights reserved.</a:t>
            </a:r>
          </a:p>
        </p:txBody>
      </p:sp>
      <p:sp>
        <p:nvSpPr>
          <p:cNvPr id="5" name="Slide Number Placeholder 4">
            <a:extLst>
              <a:ext uri="{FF2B5EF4-FFF2-40B4-BE49-F238E27FC236}">
                <a16:creationId xmlns:a16="http://schemas.microsoft.com/office/drawing/2014/main" id="{B65CBBC4-5F65-4F8B-9D2A-F2E34DDEF169}"/>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402548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39AD66-C890-45B3-960D-78ED6E4C653F}"/>
              </a:ext>
            </a:extLst>
          </p:cNvPr>
          <p:cNvSpPr>
            <a:spLocks noGrp="1"/>
          </p:cNvSpPr>
          <p:nvPr>
            <p:ph type="dt" sz="half" idx="10"/>
          </p:nvPr>
        </p:nvSpPr>
        <p:spPr/>
        <p:txBody>
          <a:bodyPr/>
          <a:lstStyle/>
          <a:p>
            <a:fld id="{171EA0EB-845D-4CA1-885D-6F096FD81E39}" type="datetime1">
              <a:rPr lang="en-US" smtClean="0"/>
              <a:pPr/>
              <a:t>4/20/2024</a:t>
            </a:fld>
            <a:endParaRPr lang="en-US"/>
          </a:p>
        </p:txBody>
      </p:sp>
      <p:sp>
        <p:nvSpPr>
          <p:cNvPr id="3" name="Footer Placeholder 2">
            <a:extLst>
              <a:ext uri="{FF2B5EF4-FFF2-40B4-BE49-F238E27FC236}">
                <a16:creationId xmlns:a16="http://schemas.microsoft.com/office/drawing/2014/main" id="{56ABD619-1CCB-4F1C-8F0F-AC620D1A1773}"/>
              </a:ext>
            </a:extLst>
          </p:cNvPr>
          <p:cNvSpPr>
            <a:spLocks noGrp="1"/>
          </p:cNvSpPr>
          <p:nvPr>
            <p:ph type="ftr" sz="quarter" idx="11"/>
          </p:nvPr>
        </p:nvSpPr>
        <p:spPr/>
        <p:txBody>
          <a:bodyPr/>
          <a:lstStyle/>
          <a:p>
            <a:r>
              <a:rPr lang="en-US"/>
              <a:t>© Edunet Foundation. All rights reserved.</a:t>
            </a:r>
          </a:p>
        </p:txBody>
      </p:sp>
      <p:sp>
        <p:nvSpPr>
          <p:cNvPr id="4" name="Slide Number Placeholder 3">
            <a:extLst>
              <a:ext uri="{FF2B5EF4-FFF2-40B4-BE49-F238E27FC236}">
                <a16:creationId xmlns:a16="http://schemas.microsoft.com/office/drawing/2014/main" id="{EA8A7BB3-1EE4-42B3-BA02-FC5004CAD205}"/>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562608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1484-0CE9-4250-B1C7-F38C809711E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3AA695-9520-40BE-9DEE-3D3B94B9D0B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0E300-F1FA-4238-948D-02A64D6A08A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DA586-6472-497B-902D-A14C96DE7894}"/>
              </a:ext>
            </a:extLst>
          </p:cNvPr>
          <p:cNvSpPr>
            <a:spLocks noGrp="1"/>
          </p:cNvSpPr>
          <p:nvPr>
            <p:ph type="dt" sz="half" idx="10"/>
          </p:nvPr>
        </p:nvSpPr>
        <p:spPr/>
        <p:txBody>
          <a:bodyPr/>
          <a:lstStyle/>
          <a:p>
            <a:fld id="{034586C9-C8D5-4804-B4A7-343C05555BF9}" type="datetime1">
              <a:rPr lang="en-US" smtClean="0"/>
              <a:pPr/>
              <a:t>4/20/2024</a:t>
            </a:fld>
            <a:endParaRPr lang="en-US"/>
          </a:p>
        </p:txBody>
      </p:sp>
      <p:sp>
        <p:nvSpPr>
          <p:cNvPr id="6" name="Footer Placeholder 5">
            <a:extLst>
              <a:ext uri="{FF2B5EF4-FFF2-40B4-BE49-F238E27FC236}">
                <a16:creationId xmlns:a16="http://schemas.microsoft.com/office/drawing/2014/main" id="{F0B86BC6-AA7B-43E5-9EC7-691E01CFF55D}"/>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A1AC5357-B4BD-4864-A422-B82CA729C366}"/>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4775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BF04-80E4-4932-9673-6C53D6FDEA6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2454F-6BA1-4287-8BC8-FD7E0FF070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6AF170-4A8D-4D68-B455-C061F9FB4B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C78FC-44EE-4577-85E7-C84FE3361620}"/>
              </a:ext>
            </a:extLst>
          </p:cNvPr>
          <p:cNvSpPr>
            <a:spLocks noGrp="1"/>
          </p:cNvSpPr>
          <p:nvPr>
            <p:ph type="dt" sz="half" idx="10"/>
          </p:nvPr>
        </p:nvSpPr>
        <p:spPr/>
        <p:txBody>
          <a:bodyPr/>
          <a:lstStyle/>
          <a:p>
            <a:fld id="{C678801E-C1A2-4C46-B404-CC030D4B77C7}" type="datetime1">
              <a:rPr lang="en-US" smtClean="0"/>
              <a:pPr/>
              <a:t>4/20/2024</a:t>
            </a:fld>
            <a:endParaRPr lang="en-US"/>
          </a:p>
        </p:txBody>
      </p:sp>
      <p:sp>
        <p:nvSpPr>
          <p:cNvPr id="6" name="Footer Placeholder 5">
            <a:extLst>
              <a:ext uri="{FF2B5EF4-FFF2-40B4-BE49-F238E27FC236}">
                <a16:creationId xmlns:a16="http://schemas.microsoft.com/office/drawing/2014/main" id="{C66A1889-DEB1-4862-9887-E0C0C22E7EDA}"/>
              </a:ext>
            </a:extLst>
          </p:cNvPr>
          <p:cNvSpPr>
            <a:spLocks noGrp="1"/>
          </p:cNvSpPr>
          <p:nvPr>
            <p:ph type="ftr" sz="quarter" idx="11"/>
          </p:nvPr>
        </p:nvSpPr>
        <p:spPr/>
        <p:txBody>
          <a:bodyPr/>
          <a:lstStyle/>
          <a:p>
            <a:r>
              <a:rPr lang="en-US"/>
              <a:t>© Edunet Foundation. All rights reserved.</a:t>
            </a:r>
          </a:p>
        </p:txBody>
      </p:sp>
      <p:sp>
        <p:nvSpPr>
          <p:cNvPr id="7" name="Slide Number Placeholder 6">
            <a:extLst>
              <a:ext uri="{FF2B5EF4-FFF2-40B4-BE49-F238E27FC236}">
                <a16:creationId xmlns:a16="http://schemas.microsoft.com/office/drawing/2014/main" id="{72D50B8F-0656-4E09-92B3-86413E58689B}"/>
              </a:ext>
            </a:extLst>
          </p:cNvPr>
          <p:cNvSpPr>
            <a:spLocks noGrp="1"/>
          </p:cNvSpPr>
          <p:nvPr>
            <p:ph type="sldNum" sz="quarter" idx="12"/>
          </p:nvPr>
        </p:nvSpPr>
        <p:spPr/>
        <p:txBody>
          <a:bodyPr/>
          <a:lstStyle/>
          <a:p>
            <a:fld id="{89A9F5DF-CAFA-4BBF-9B0F-449F85381360}" type="slidenum">
              <a:rPr lang="en-US" smtClean="0"/>
              <a:pPr/>
              <a:t>‹#›</a:t>
            </a:fld>
            <a:endParaRPr lang="en-US"/>
          </a:p>
        </p:txBody>
      </p:sp>
    </p:spTree>
    <p:extLst>
      <p:ext uri="{BB962C8B-B14F-4D97-AF65-F5344CB8AC3E}">
        <p14:creationId xmlns:p14="http://schemas.microsoft.com/office/powerpoint/2010/main" val="1092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254453-4F53-479B-99F7-F81DA4B7E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pPr/>
              <a:t>4/20/2024</a:t>
            </a:fld>
            <a:endParaRPr lang="en-US"/>
          </a:p>
        </p:txBody>
      </p:sp>
      <p:sp>
        <p:nvSpPr>
          <p:cNvPr id="5" name="Footer Placeholder 4">
            <a:extLst>
              <a:ext uri="{FF2B5EF4-FFF2-40B4-BE49-F238E27FC236}">
                <a16:creationId xmlns:a16="http://schemas.microsoft.com/office/drawing/2014/main" id="{2F7D9AF5-4CC8-449B-A6CF-05E848D1C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p>
        </p:txBody>
      </p:sp>
      <p:sp>
        <p:nvSpPr>
          <p:cNvPr id="6" name="Slide Number Placeholder 5">
            <a:extLst>
              <a:ext uri="{FF2B5EF4-FFF2-40B4-BE49-F238E27FC236}">
                <a16:creationId xmlns:a16="http://schemas.microsoft.com/office/drawing/2014/main" id="{BD17B2E7-FB94-47B1-88F5-81304FA9E0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pPr/>
              <a:t>‹#›</a:t>
            </a:fld>
            <a:endParaRPr lang="en-US"/>
          </a:p>
        </p:txBody>
      </p:sp>
      <p:sp>
        <p:nvSpPr>
          <p:cNvPr id="7" name="Rectangle 6">
            <a:extLst>
              <a:ext uri="{FF2B5EF4-FFF2-40B4-BE49-F238E27FC236}">
                <a16:creationId xmlns:a16="http://schemas.microsoft.com/office/drawing/2014/main" id="{4BADB7B9-C996-18C8-1E65-3ABA22665EAD}"/>
              </a:ext>
            </a:extLst>
          </p:cNvPr>
          <p:cNvSpPr/>
          <p:nvPr userDrawn="1"/>
        </p:nvSpPr>
        <p:spPr>
          <a:xfrm>
            <a:off x="9525" y="0"/>
            <a:ext cx="12192000" cy="1000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A black and grey logo&#10;&#10;Description automatically generated">
            <a:extLst>
              <a:ext uri="{FF2B5EF4-FFF2-40B4-BE49-F238E27FC236}">
                <a16:creationId xmlns:a16="http://schemas.microsoft.com/office/drawing/2014/main" id="{DD5ED4C6-E73E-CA51-07C0-79D3AF00936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76225" y="281781"/>
            <a:ext cx="1990990" cy="423863"/>
          </a:xfrm>
          <a:prstGeom prst="rect">
            <a:avLst/>
          </a:prstGeom>
        </p:spPr>
      </p:pic>
      <p:pic>
        <p:nvPicPr>
          <p:cNvPr id="11" name="Picture 10" descr="A close up of a logo&#10;&#10;Description automatically generated">
            <a:extLst>
              <a:ext uri="{FF2B5EF4-FFF2-40B4-BE49-F238E27FC236}">
                <a16:creationId xmlns:a16="http://schemas.microsoft.com/office/drawing/2014/main" id="{2E144495-634A-C809-8CA1-F49D84D290EF}"/>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280899" y="226297"/>
            <a:ext cx="1644402" cy="534830"/>
          </a:xfrm>
          <a:prstGeom prst="rect">
            <a:avLst/>
          </a:prstGeom>
        </p:spPr>
      </p:pic>
      <p:pic>
        <p:nvPicPr>
          <p:cNvPr id="13" name="Picture 12" descr="A blue and black logo&#10;&#10;Description automatically generated">
            <a:extLst>
              <a:ext uri="{FF2B5EF4-FFF2-40B4-BE49-F238E27FC236}">
                <a16:creationId xmlns:a16="http://schemas.microsoft.com/office/drawing/2014/main" id="{86521D76-69DF-C62E-9B6E-C1301F378A56}"/>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321983" y="281780"/>
            <a:ext cx="1135004" cy="423864"/>
          </a:xfrm>
          <a:prstGeom prst="rect">
            <a:avLst/>
          </a:prstGeom>
        </p:spPr>
      </p:pic>
      <p:pic>
        <p:nvPicPr>
          <p:cNvPr id="15" name="Picture 14" descr="A circular logo with people and map&#10;&#10;Description automatically generated">
            <a:extLst>
              <a:ext uri="{FF2B5EF4-FFF2-40B4-BE49-F238E27FC236}">
                <a16:creationId xmlns:a16="http://schemas.microsoft.com/office/drawing/2014/main" id="{C9F26E82-82DE-EE39-DD5A-6EF886B7DE03}"/>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7511755" y="136525"/>
            <a:ext cx="714375" cy="714375"/>
          </a:xfrm>
          <a:prstGeom prst="rect">
            <a:avLst/>
          </a:prstGeom>
        </p:spPr>
      </p:pic>
    </p:spTree>
    <p:extLst>
      <p:ext uri="{BB962C8B-B14F-4D97-AF65-F5344CB8AC3E}">
        <p14:creationId xmlns:p14="http://schemas.microsoft.com/office/powerpoint/2010/main" val="3353340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52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07SOORYA/spotify-recommendation-system/blob/42d3ca9fb52ae472d41a00875bfb9475282a1037/song%20recommendation%20demo.mp4" TargetMode="External"/><Relationship Id="rId2" Type="http://schemas.openxmlformats.org/officeDocument/2006/relationships/hyperlink" Target="https://github.com/Kaviyapriya26/spotify-recommendation-system.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81661" y="2275087"/>
            <a:ext cx="9144000" cy="977778"/>
          </a:xfrm>
        </p:spPr>
        <p:txBody>
          <a:bodyPr/>
          <a:lstStyle/>
          <a:p>
            <a:r>
              <a:rPr lang="en-US" sz="4400" b="1" dirty="0">
                <a:solidFill>
                  <a:schemeClr val="accent1"/>
                </a:solidFill>
                <a:latin typeface="Arial" panose="020B0604020202020204" pitchFamily="34" charset="0"/>
                <a:cs typeface="Arial" panose="020B0604020202020204" pitchFamily="34" charset="0"/>
              </a:rPr>
              <a:t>SPOTIFY</a:t>
            </a:r>
            <a:r>
              <a:rPr lang="en-US" b="1" dirty="0">
                <a:solidFill>
                  <a:schemeClr val="accent1"/>
                </a:solidFill>
                <a:latin typeface="Arial" panose="020B0604020202020204" pitchFamily="34" charset="0"/>
                <a:cs typeface="Arial" panose="020B0604020202020204" pitchFamily="34" charset="0"/>
              </a:rPr>
              <a:t> </a:t>
            </a:r>
            <a:r>
              <a:rPr lang="en-US" sz="4000" b="1" dirty="0">
                <a:solidFill>
                  <a:schemeClr val="accent1"/>
                </a:solidFill>
                <a:latin typeface="Arial" panose="020B0604020202020204" pitchFamily="34" charset="0"/>
                <a:cs typeface="Arial" panose="020B0604020202020204" pitchFamily="34" charset="0"/>
              </a:rPr>
              <a:t>RECOMMENDATION SYSTEM</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TSP- AI ML Fundamentals (Capstone Project)</a:t>
            </a:r>
          </a:p>
        </p:txBody>
      </p:sp>
      <p:sp>
        <p:nvSpPr>
          <p:cNvPr id="4" name="TextBox 3"/>
          <p:cNvSpPr txBox="1"/>
          <p:nvPr/>
        </p:nvSpPr>
        <p:spPr>
          <a:xfrm>
            <a:off x="1723871" y="3252865"/>
            <a:ext cx="9039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MANIKANDAN N</a:t>
            </a:r>
          </a:p>
          <a:p>
            <a:r>
              <a:rPr lang="en-US" sz="2000" b="1" dirty="0">
                <a:solidFill>
                  <a:schemeClr val="accent1">
                    <a:lumMod val="75000"/>
                  </a:schemeClr>
                </a:solidFill>
                <a:latin typeface="Arial"/>
                <a:cs typeface="Arial"/>
              </a:rPr>
              <a:t>            au422621105307</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UNIVERSITY COLLEGE OF ENGINEERING, PANRUTI</a:t>
            </a:r>
          </a:p>
        </p:txBody>
      </p:sp>
      <p:sp>
        <p:nvSpPr>
          <p:cNvPr id="5" name="TextBox 4"/>
          <p:cNvSpPr txBox="1"/>
          <p:nvPr/>
        </p:nvSpPr>
        <p:spPr>
          <a:xfrm>
            <a:off x="1723871" y="5186598"/>
            <a:ext cx="8259580" cy="400110"/>
          </a:xfrm>
          <a:prstGeom prst="rect">
            <a:avLst/>
          </a:prstGeom>
          <a:noFill/>
        </p:spPr>
        <p:txBody>
          <a:bodyPr wrap="square" rtlCol="0">
            <a:spAutoFit/>
          </a:bodyPr>
          <a:lstStyle/>
          <a:p>
            <a:r>
              <a:rPr lang="en-US" sz="2000" b="1" dirty="0">
                <a:solidFill>
                  <a:schemeClr val="accent1">
                    <a:lumMod val="75000"/>
                  </a:schemeClr>
                </a:solidFill>
                <a:latin typeface="Arial" pitchFamily="34" charset="0"/>
                <a:cs typeface="Arial" pitchFamily="34" charset="0"/>
              </a:rPr>
              <a:t>Guided By: RAMAR BOSE</a:t>
            </a:r>
          </a:p>
        </p:txBody>
      </p:sp>
      <p:sp>
        <p:nvSpPr>
          <p:cNvPr id="6" name="Footer Placeholder 5"/>
          <p:cNvSpPr>
            <a:spLocks noGrp="1"/>
          </p:cNvSpPr>
          <p:nvPr>
            <p:ph type="ftr" sz="quarter" idx="11"/>
          </p:nvPr>
        </p:nvSpPr>
        <p:spPr>
          <a:xfrm>
            <a:off x="4248462"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FBD3-D046-9A62-C0D8-E2AFF5B1B89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C03611-BD79-86F0-930E-A689AD91252A}"/>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6" name="Subtitle 5">
            <a:extLst>
              <a:ext uri="{FF2B5EF4-FFF2-40B4-BE49-F238E27FC236}">
                <a16:creationId xmlns:a16="http://schemas.microsoft.com/office/drawing/2014/main" id="{A42DCE06-B7ED-B551-71F3-7F3E73BB9E87}"/>
              </a:ext>
            </a:extLst>
          </p:cNvPr>
          <p:cNvSpPr>
            <a:spLocks noGrp="1"/>
          </p:cNvSpPr>
          <p:nvPr>
            <p:ph type="subTitle" idx="1"/>
          </p:nvPr>
        </p:nvSpPr>
        <p:spPr>
          <a:xfrm>
            <a:off x="614597" y="2110153"/>
            <a:ext cx="11152682" cy="4365598"/>
          </a:xfrm>
        </p:spPr>
        <p:txBody>
          <a:bodyPr>
            <a:normAutofit/>
          </a:bodyPr>
          <a:lstStyle/>
          <a:p>
            <a:pPr algn="l">
              <a:lnSpc>
                <a:spcPct val="107000"/>
              </a:lnSpc>
              <a:spcAft>
                <a:spcPts val="680"/>
              </a:spcAf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rPr>
              <a:t>1. Project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link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2. Project video recorded link (</a:t>
            </a:r>
            <a:r>
              <a:rPr lang="en-IN" sz="1800" kern="100" dirty="0" err="1">
                <a:solidFill>
                  <a:srgbClr val="000000"/>
                </a:solidFill>
                <a:effectLst/>
                <a:latin typeface="Times New Roman" panose="02020603050405020304" pitchFamily="18" charset="0"/>
                <a:ea typeface="Calibri" panose="020F0502020204030204" pitchFamily="34" charset="0"/>
              </a:rPr>
              <a:t>youtube</a:t>
            </a:r>
            <a:r>
              <a:rPr lang="en-IN" sz="1800" kern="100" dirty="0">
                <a:solidFill>
                  <a:srgbClr val="000000"/>
                </a:solidFill>
                <a:effectLst/>
                <a:latin typeface="Times New Roman" panose="02020603050405020304" pitchFamily="18" charset="0"/>
                <a:ea typeface="Calibri" panose="020F0502020204030204" pitchFamily="34" charset="0"/>
              </a:rPr>
              <a:t> / </a:t>
            </a:r>
            <a:r>
              <a:rPr lang="en-IN" sz="1800" kern="100" dirty="0" err="1">
                <a:solidFill>
                  <a:srgbClr val="000000"/>
                </a:solidFill>
                <a:effectLst/>
                <a:latin typeface="Times New Roman" panose="02020603050405020304" pitchFamily="18" charset="0"/>
                <a:ea typeface="Calibri" panose="020F0502020204030204" pitchFamily="34" charset="0"/>
              </a:rPr>
              <a:t>github</a:t>
            </a:r>
            <a:r>
              <a:rPr lang="en-IN" sz="1800" kern="100" dirty="0">
                <a:solidFill>
                  <a:srgbClr val="000000"/>
                </a:solidFill>
                <a:effectLst/>
                <a:latin typeface="Times New Roman" panose="02020603050405020304" pitchFamily="18" charset="0"/>
                <a:ea typeface="Calibri" panose="020F0502020204030204" pitchFamily="34" charset="0"/>
              </a:rPr>
              <a:t>),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 </a:t>
            </a:r>
            <a:endParaRPr lang="en-IN" sz="1800" kern="100" dirty="0">
              <a:solidFill>
                <a:srgbClr val="000000"/>
              </a:solidFill>
              <a:latin typeface="Calibri" panose="020F0502020204030204" pitchFamily="34" charset="0"/>
              <a:ea typeface="Calibri" panose="020F0502020204030204" pitchFamily="34" charset="0"/>
            </a:endParaRPr>
          </a:p>
          <a:p>
            <a:pPr algn="l">
              <a:lnSpc>
                <a:spcPct val="107000"/>
              </a:lnSpc>
              <a:spcAft>
                <a:spcPts val="680"/>
              </a:spcAft>
            </a:pPr>
            <a:r>
              <a:rPr lang="en-IN" sz="1800" kern="100" dirty="0">
                <a:solidFill>
                  <a:srgbClr val="000000"/>
                </a:solidFill>
                <a:effectLst/>
                <a:latin typeface="Times New Roman" panose="02020603050405020304" pitchFamily="18" charset="0"/>
                <a:ea typeface="Calibri" panose="020F0502020204030204" pitchFamily="34" charset="0"/>
              </a:rPr>
              <a:t> 3. Project PPT &amp; Report , </a:t>
            </a:r>
            <a:r>
              <a:rPr lang="en-IN" sz="1800" kern="100" dirty="0" err="1">
                <a:solidFill>
                  <a:srgbClr val="000000"/>
                </a:solidFill>
                <a:effectLst/>
                <a:latin typeface="Times New Roman" panose="02020603050405020304" pitchFamily="18" charset="0"/>
                <a:ea typeface="Calibri" panose="020F0502020204030204" pitchFamily="34" charset="0"/>
              </a:rPr>
              <a:t>Ramar</a:t>
            </a:r>
            <a:r>
              <a:rPr lang="en-IN" sz="1800" kern="100" dirty="0">
                <a:solidFill>
                  <a:srgbClr val="000000"/>
                </a:solidFill>
                <a:effectLst/>
                <a:latin typeface="Times New Roman" panose="02020603050405020304" pitchFamily="18" charset="0"/>
                <a:ea typeface="Calibri" panose="020F0502020204030204" pitchFamily="34" charset="0"/>
              </a:rPr>
              <a:t> Bose , 2024</a:t>
            </a:r>
            <a:endParaRPr lang="en-IN" sz="1800" kern="100" dirty="0">
              <a:solidFill>
                <a:srgbClr val="000000"/>
              </a:solidFill>
              <a:effectLst/>
              <a:latin typeface="Calibri" panose="020F0502020204030204" pitchFamily="34" charset="0"/>
              <a:ea typeface="Calibri" panose="020F050202020403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632E3AF-FCB3-6F27-8094-81945D2A7EC0}"/>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9081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530" y="823512"/>
            <a:ext cx="10515600" cy="1325563"/>
          </a:xfrm>
        </p:spPr>
        <p:txBody>
          <a:bodyPr lIns="91440" tIns="45720" rIns="91440" bIns="45720" anchor="t"/>
          <a:lstStyle/>
          <a:p>
            <a:r>
              <a:rPr lang="en-US" b="1" dirty="0">
                <a:solidFill>
                  <a:srgbClr val="002060"/>
                </a:solidFill>
                <a:latin typeface="Arial"/>
                <a:cs typeface="Arial"/>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endParaRPr lang="en-US" dirty="0">
              <a:latin typeface="Arial"/>
              <a:cs typeface="Arial"/>
            </a:endParaRPr>
          </a:p>
          <a:p>
            <a:r>
              <a:rPr lang="en-US" sz="2000" b="1" dirty="0">
                <a:latin typeface="Arial"/>
                <a:ea typeface="+mn-lt"/>
                <a:cs typeface="Arial"/>
              </a:rPr>
              <a:t>Problem Statement </a:t>
            </a: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mn-lt"/>
              </a:rPr>
              <a:t>Algorithm &amp; Deployment  </a:t>
            </a:r>
          </a:p>
          <a:p>
            <a:r>
              <a:rPr lang="en-US" sz="2000" b="1" dirty="0">
                <a:latin typeface="Arial"/>
                <a:ea typeface="+mn-lt"/>
                <a:cs typeface="+mn-lt"/>
              </a:rPr>
              <a:t>GitHub Link</a:t>
            </a:r>
          </a:p>
          <a:p>
            <a:r>
              <a:rPr lang="en-US" sz="2000" b="1" dirty="0">
                <a:latin typeface="Arial"/>
                <a:ea typeface="+mn-lt"/>
                <a:cs typeface="+mn-lt"/>
              </a:rPr>
              <a:t>Project Demo(photos / videos)</a:t>
            </a:r>
            <a:endParaRPr lang="en-US" dirty="0">
              <a:latin typeface="Arial"/>
              <a:cs typeface="Calibri"/>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In today's vast music streaming landscape, users often find themselves overwhelmed by the sheer volume of available music, struggling to discover new songs or artists that align with their tastes and preferences. To address this challenge, there is a growing demand for personalized recommendation systems that can intelligently suggest music tailored to individual users' preferences.</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We propose the development of a personalized music recommendation system leveraging machine learning algorithms and collaborative filtering techniques. This system will analyze users' listening histories, preferences, and behavior patterns to generate accurate and relevant music recommendations. By employing advanced algorithms such as matrix factorization, deep learning, or hybrid models, we aim to deliver personalized music recommendations that enhance user satisfaction and engagement.</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6" name="Subtitle 5">
            <a:extLst>
              <a:ext uri="{FF2B5EF4-FFF2-40B4-BE49-F238E27FC236}">
                <a16:creationId xmlns:a16="http://schemas.microsoft.com/office/drawing/2014/main" id="{8141C437-8C09-4E84-9ED8-FB6E2FF0795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Data Collection: Gather data on user listening habits, preferences, and song attributes from Spotify SAPI or other </a:t>
            </a:r>
            <a:r>
              <a:rPr lang="en-US" sz="2600" dirty="0" err="1">
                <a:latin typeface="Arial" panose="020B0604020202020204" pitchFamily="34" charset="0"/>
                <a:cs typeface="Arial" panose="020B0604020202020204" pitchFamily="34" charset="0"/>
              </a:rPr>
              <a:t>sources.Data</a:t>
            </a:r>
            <a:r>
              <a:rPr lang="en-US" sz="2600" dirty="0">
                <a:latin typeface="Arial" panose="020B0604020202020204" pitchFamily="34" charset="0"/>
                <a:cs typeface="Arial" panose="020B0604020202020204" pitchFamily="34" charset="0"/>
              </a:rPr>
              <a:t> Preprocessing: Clean and preprocess the data, handling missing values, outliers, and encoding categorical </a:t>
            </a:r>
            <a:r>
              <a:rPr lang="en-US" sz="2600" dirty="0" err="1">
                <a:latin typeface="Arial" panose="020B0604020202020204" pitchFamily="34" charset="0"/>
                <a:cs typeface="Arial" panose="020B0604020202020204" pitchFamily="34" charset="0"/>
              </a:rPr>
              <a:t>variables.Feature</a:t>
            </a:r>
            <a:r>
              <a:rPr lang="en-US" sz="2600" dirty="0">
                <a:latin typeface="Arial" panose="020B0604020202020204" pitchFamily="34" charset="0"/>
                <a:cs typeface="Arial" panose="020B0604020202020204" pitchFamily="34" charset="0"/>
              </a:rPr>
              <a:t> Engineering Extract relevant features from the data, such as user demographics, listening history. genre preferences, and song attributes like tempo, energy, and </a:t>
            </a:r>
            <a:r>
              <a:rPr lang="en-US" sz="2600" dirty="0" err="1">
                <a:latin typeface="Arial" panose="020B0604020202020204" pitchFamily="34" charset="0"/>
                <a:cs typeface="Arial" panose="020B0604020202020204" pitchFamily="34" charset="0"/>
              </a:rPr>
              <a:t>danceability.Model</a:t>
            </a:r>
            <a:r>
              <a:rPr lang="en-US" sz="2600" dirty="0">
                <a:latin typeface="Arial" panose="020B0604020202020204" pitchFamily="34" charset="0"/>
                <a:cs typeface="Arial" panose="020B0604020202020204" pitchFamily="34" charset="0"/>
              </a:rPr>
              <a:t> Selection: Choose appropriate algorithms for recommendation, such as collaborative filtering. content-based filtering of methods Training Train the selected model on historical user interactions and song features data.</a:t>
            </a: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7A21-B534-F8EF-3389-20ECA220A4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F0B8FE-C2D5-97D2-1A01-AE232639D829}"/>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GitHub Link</a:t>
            </a:r>
            <a:endParaRPr lang="en-US" dirty="0"/>
          </a:p>
        </p:txBody>
      </p:sp>
      <p:sp>
        <p:nvSpPr>
          <p:cNvPr id="6" name="Subtitle 5">
            <a:extLst>
              <a:ext uri="{FF2B5EF4-FFF2-40B4-BE49-F238E27FC236}">
                <a16:creationId xmlns:a16="http://schemas.microsoft.com/office/drawing/2014/main" id="{274BA4BA-49EB-73A8-5C58-6DF5FBCEC6A5}"/>
              </a:ext>
            </a:extLst>
          </p:cNvPr>
          <p:cNvSpPr>
            <a:spLocks noGrp="1"/>
          </p:cNvSpPr>
          <p:nvPr>
            <p:ph type="subTitle" idx="1"/>
          </p:nvPr>
        </p:nvSpPr>
        <p:spPr>
          <a:xfrm>
            <a:off x="614597" y="2110153"/>
            <a:ext cx="11152682" cy="4365598"/>
          </a:xfrm>
        </p:spPr>
        <p:txBody>
          <a:bodyPr>
            <a:normAutofit/>
          </a:bodyPr>
          <a:lstStyle/>
          <a:p>
            <a:pPr algn="l"/>
            <a:r>
              <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PROJECT HITHUB LINK :</a:t>
            </a:r>
          </a:p>
          <a:p>
            <a:pPr algn="l"/>
            <a:endParaRPr lang="en-IN" sz="1800" b="1" dirty="0">
              <a:latin typeface="Times New Roman" panose="02020603050405020304" pitchFamily="18" charset="0"/>
              <a:ea typeface="Calibri" panose="020F0502020204030204" pitchFamily="34" charset="0"/>
              <a:cs typeface="Times New Roman" panose="02020603050405020304" pitchFamily="18" charset="0"/>
            </a:endParaRPr>
          </a:p>
          <a:p>
            <a:pPr algn="l"/>
            <a:r>
              <a:rPr lang="en-IN" sz="1800" b="1"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https://github.com/vickymani0304/spotify-music-recommendation-system/upload</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algn="l"/>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p:txBody>
      </p:sp>
      <p:sp>
        <p:nvSpPr>
          <p:cNvPr id="4" name="Footer Placeholder 3">
            <a:extLst>
              <a:ext uri="{FF2B5EF4-FFF2-40B4-BE49-F238E27FC236}">
                <a16:creationId xmlns:a16="http://schemas.microsoft.com/office/drawing/2014/main" id="{F380DBA4-EAEB-285A-B8D2-B0D5DD525C03}"/>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239744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4577-9296-1AA8-04AB-3230FF6E8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CD374C-66F9-AF76-AC1E-66B4BD499AE2}"/>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Project Demo(Recorded Video)</a:t>
            </a:r>
            <a:endParaRPr lang="en-US" dirty="0">
              <a:solidFill>
                <a:schemeClr val="accent1"/>
              </a:solidFill>
            </a:endParaRPr>
          </a:p>
        </p:txBody>
      </p:sp>
      <p:sp>
        <p:nvSpPr>
          <p:cNvPr id="6" name="Subtitle 5">
            <a:extLst>
              <a:ext uri="{FF2B5EF4-FFF2-40B4-BE49-F238E27FC236}">
                <a16:creationId xmlns:a16="http://schemas.microsoft.com/office/drawing/2014/main" id="{38E8653D-1130-51D3-7167-6529A49A0FE3}"/>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https://github.com/vickymani0304/vickymani0304/blob/beee53558d71d5dd2eb391ea04f080c4f29fafc0/WhatsApp%20Video%202024-04-20%20at%208.33.01%20PM.mp4</a:t>
            </a: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a:p>
            <a:pPr algn="l"/>
            <a:endParaRPr lang="en-US" sz="2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7CF9570-8394-BDBD-48B7-1E467BD67387}"/>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019" y="3494762"/>
            <a:ext cx="8517698" cy="3041162"/>
          </a:xfrm>
          <a:prstGeom prst="rect">
            <a:avLst/>
          </a:prstGeom>
        </p:spPr>
      </p:pic>
    </p:spTree>
    <p:extLst>
      <p:ext uri="{BB962C8B-B14F-4D97-AF65-F5344CB8AC3E}">
        <p14:creationId xmlns:p14="http://schemas.microsoft.com/office/powerpoint/2010/main" val="155272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370A-24A2-69BE-A8E7-1CC0DA7E0A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9087247-68D2-2EB2-A3AA-26FF55B3CE45}"/>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Subtitle 5">
            <a:extLst>
              <a:ext uri="{FF2B5EF4-FFF2-40B4-BE49-F238E27FC236}">
                <a16:creationId xmlns:a16="http://schemas.microsoft.com/office/drawing/2014/main" id="{94DA3713-F268-A917-D3B2-A7DE94A30A9F}"/>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Spotify Music Recommendation System is a powerful tool that enhances user experience by providing personalized music recommendations tailored to individual preferences. Through advanced algorithms and machine learning techniques, Spotify analyzes user behavior, such as listening history, likes, and dislikes, to curate playlists and suggest songs that align with each user's taste.</a:t>
            </a:r>
          </a:p>
        </p:txBody>
      </p:sp>
      <p:sp>
        <p:nvSpPr>
          <p:cNvPr id="4" name="Footer Placeholder 3">
            <a:extLst>
              <a:ext uri="{FF2B5EF4-FFF2-40B4-BE49-F238E27FC236}">
                <a16:creationId xmlns:a16="http://schemas.microsoft.com/office/drawing/2014/main" id="{925A3365-79D3-BDE1-B3EB-320921B3302A}"/>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47048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D7B32-6370-983C-B750-16C3C049F89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A75CEE-A5C2-DF5D-22E2-5D1449D39A6D}"/>
              </a:ext>
            </a:extLst>
          </p:cNvPr>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a:ea typeface="+mj-lt"/>
                <a:cs typeface="Arial"/>
              </a:rPr>
              <a:t>Future Scope</a:t>
            </a:r>
            <a:endParaRPr lang="en-US" dirty="0"/>
          </a:p>
        </p:txBody>
      </p:sp>
      <p:sp>
        <p:nvSpPr>
          <p:cNvPr id="6" name="Subtitle 5">
            <a:extLst>
              <a:ext uri="{FF2B5EF4-FFF2-40B4-BE49-F238E27FC236}">
                <a16:creationId xmlns:a16="http://schemas.microsoft.com/office/drawing/2014/main" id="{939C5A78-F371-C081-51F3-A07044D21C61}"/>
              </a:ext>
            </a:extLst>
          </p:cNvPr>
          <p:cNvSpPr>
            <a:spLocks noGrp="1"/>
          </p:cNvSpPr>
          <p:nvPr>
            <p:ph type="subTitle" idx="1"/>
          </p:nvPr>
        </p:nvSpPr>
        <p:spPr>
          <a:xfrm>
            <a:off x="614597" y="2110153"/>
            <a:ext cx="11152682" cy="4365598"/>
          </a:xfrm>
        </p:spPr>
        <p:txBody>
          <a:bodyPr>
            <a:normAutofit/>
          </a:bodyPr>
          <a:lstStyle/>
          <a:p>
            <a:pPr algn="l"/>
            <a:r>
              <a:rPr lang="en-US" sz="2600" dirty="0">
                <a:latin typeface="Arial" panose="020B0604020202020204" pitchFamily="34" charset="0"/>
                <a:cs typeface="Arial" panose="020B0604020202020204" pitchFamily="34" charset="0"/>
              </a:rPr>
              <a:t>The future scope for Spotify s music recommendation system lies in several directions, driven by advancements in technology, data analytics, and user experience. Here are some potential avenues for </a:t>
            </a:r>
            <a:r>
              <a:rPr lang="en-US" sz="2600" dirty="0" err="1">
                <a:latin typeface="Arial" panose="020B0604020202020204" pitchFamily="34" charset="0"/>
                <a:cs typeface="Arial" panose="020B0604020202020204" pitchFamily="34" charset="0"/>
              </a:rPr>
              <a:t>development:Personalization</a:t>
            </a:r>
            <a:r>
              <a:rPr lang="en-US" sz="2600" dirty="0">
                <a:latin typeface="Arial" panose="020B0604020202020204" pitchFamily="34" charset="0"/>
                <a:cs typeface="Arial" panose="020B0604020202020204" pitchFamily="34" charset="0"/>
              </a:rPr>
              <a:t> through Al: Spotify can further enhance its recommendation system by leveraging advanced Al and machine learning techniques. This could involve more sophisticated algorithms that analyze user behavior, preferences, mood, context, and even physiological responses to music, providing highly tailored recommendations.</a:t>
            </a:r>
          </a:p>
        </p:txBody>
      </p:sp>
      <p:sp>
        <p:nvSpPr>
          <p:cNvPr id="4" name="Footer Placeholder 3">
            <a:extLst>
              <a:ext uri="{FF2B5EF4-FFF2-40B4-BE49-F238E27FC236}">
                <a16:creationId xmlns:a16="http://schemas.microsoft.com/office/drawing/2014/main" id="{915E680D-300F-3953-7F6F-651F5FE3E9F2}"/>
              </a:ext>
            </a:extLst>
          </p:cNvPr>
          <p:cNvSpPr>
            <a:spLocks noGrp="1"/>
          </p:cNvSpPr>
          <p:nvPr>
            <p:ph type="ftr" sz="quarter" idx="11"/>
          </p:nvPr>
        </p:nvSpPr>
        <p:spPr>
          <a:xfrm>
            <a:off x="3993630" y="6492875"/>
            <a:ext cx="4114800" cy="365125"/>
          </a:xfrm>
        </p:spPr>
        <p:txBody>
          <a:bodyPr/>
          <a:lstStyle/>
          <a:p>
            <a:r>
              <a:rPr lang="en-US"/>
              <a:t>© Edunet Foundation. All rights reserved.</a:t>
            </a:r>
          </a:p>
        </p:txBody>
      </p:sp>
    </p:spTree>
    <p:extLst>
      <p:ext uri="{BB962C8B-B14F-4D97-AF65-F5344CB8AC3E}">
        <p14:creationId xmlns:p14="http://schemas.microsoft.com/office/powerpoint/2010/main" val="3176443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623</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SPOTIFY RECOMMENDATION SYSTEM </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h p</cp:lastModifiedBy>
  <cp:revision>97</cp:revision>
  <dcterms:created xsi:type="dcterms:W3CDTF">2021-04-26T07:43:48Z</dcterms:created>
  <dcterms:modified xsi:type="dcterms:W3CDTF">2024-04-20T16:24:03Z</dcterms:modified>
</cp:coreProperties>
</file>