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7109-A8E3-FAC4-74CB-9EEB399B2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1084" y="2723134"/>
            <a:ext cx="8825658" cy="1140563"/>
          </a:xfrm>
        </p:spPr>
        <p:txBody>
          <a:bodyPr/>
          <a:lstStyle/>
          <a:p>
            <a:r>
              <a:rPr lang="en-US" dirty="0"/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4067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851D-7698-A915-0278-1CEFDE0A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89" y="1081160"/>
            <a:ext cx="8761413" cy="405815"/>
          </a:xfrm>
        </p:spPr>
        <p:txBody>
          <a:bodyPr/>
          <a:lstStyle/>
          <a:p>
            <a:r>
              <a:rPr lang="en-US" b="1" dirty="0"/>
              <a:t>Features And Functionality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5CC3-D30C-3924-107B-5A178B59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603500"/>
            <a:ext cx="8825659" cy="339814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Core Features</a:t>
            </a:r>
            <a:r>
              <a:rPr lang="en-US" dirty="0"/>
              <a:t>
      </a:t>
            </a:r>
            <a:r>
              <a:rPr lang="en-US" b="1" i="1" dirty="0"/>
              <a:t>Project</a:t>
            </a:r>
            <a:r>
              <a:rPr lang="en-US" dirty="0"/>
              <a:t> </a:t>
            </a:r>
            <a:r>
              <a:rPr lang="en-US" b="1" i="1" dirty="0"/>
              <a:t>Showcase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Display projects with descriptions, images, and links.
      </a:t>
            </a:r>
            <a:r>
              <a:rPr lang="en-US" b="1" i="1" dirty="0"/>
              <a:t>Responsive</a:t>
            </a:r>
            <a:r>
              <a:rPr lang="en-US" dirty="0"/>
              <a:t> </a:t>
            </a:r>
            <a:r>
              <a:rPr lang="en-US" b="1" i="1" dirty="0"/>
              <a:t>Design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Ensure accessibility on desktop, tablet, and mobile devices.
      </a:t>
            </a:r>
            <a:r>
              <a:rPr lang="en-US" b="1" i="1" dirty="0"/>
              <a:t>Easy</a:t>
            </a:r>
            <a:r>
              <a:rPr lang="en-US" dirty="0"/>
              <a:t> </a:t>
            </a:r>
            <a:r>
              <a:rPr lang="en-US" b="1" i="1" dirty="0"/>
              <a:t>Navigation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Simple and intuitive menu system.
      </a:t>
            </a:r>
            <a:r>
              <a:rPr lang="en-US" b="1" i="1" dirty="0"/>
              <a:t>Contact</a:t>
            </a:r>
            <a:r>
              <a:rPr lang="en-US" dirty="0"/>
              <a:t> </a:t>
            </a:r>
            <a:r>
              <a:rPr lang="en-US" b="1" i="1" dirty="0"/>
              <a:t>Form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Allow visitors to get in touch directly
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Technical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Functionality</a:t>
            </a:r>
            <a:r>
              <a:rPr lang="en-US" dirty="0"/>
              <a:t>
       </a:t>
            </a:r>
            <a:r>
              <a:rPr lang="en-US" b="1" i="1" dirty="0"/>
              <a:t>Fast Loading Times:</a:t>
            </a:r>
            <a:r>
              <a:rPr lang="en-US" dirty="0"/>
              <a:t> Optimize images and code for performance.
       </a:t>
            </a:r>
            <a:r>
              <a:rPr lang="en-US" b="1" i="1" dirty="0"/>
              <a:t>Search Engine Optimization (SEO) :</a:t>
            </a:r>
            <a:r>
              <a:rPr lang="en-US" dirty="0"/>
              <a:t> Improve visibility in search engines.
       </a:t>
            </a:r>
            <a:r>
              <a:rPr lang="en-US" b="1" i="1" dirty="0"/>
              <a:t>Security :</a:t>
            </a:r>
            <a:r>
              <a:rPr lang="en-US" dirty="0"/>
              <a:t> Ensure website security with HTTPS and regular updates.</a:t>
            </a:r>
          </a:p>
        </p:txBody>
      </p:sp>
    </p:spTree>
    <p:extLst>
      <p:ext uri="{BB962C8B-B14F-4D97-AF65-F5344CB8AC3E}">
        <p14:creationId xmlns:p14="http://schemas.microsoft.com/office/powerpoint/2010/main" val="106631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1C9E-A7AB-44C3-808D-F4E2BC84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505" y="1063245"/>
            <a:ext cx="8761413" cy="352069"/>
          </a:xfrm>
        </p:spPr>
        <p:txBody>
          <a:bodyPr/>
          <a:lstStyle/>
          <a:p>
            <a:r>
              <a:rPr lang="en-US" b="1" dirty="0"/>
              <a:t>RESULTS AND SCREENSHOTS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32C6-C98C-F069-4747-719F5833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  Include clear and well-lit screenshots or photos of your work.
- Provide context and explanations for each project, highlighting your role and achievements
- Avoid clutter and focus on your work.
- Add elements that engage visitors and encourage exploration.
- Keep your work current and relevant.</a:t>
            </a:r>
          </a:p>
        </p:txBody>
      </p:sp>
    </p:spTree>
    <p:extLst>
      <p:ext uri="{BB962C8B-B14F-4D97-AF65-F5344CB8AC3E}">
        <p14:creationId xmlns:p14="http://schemas.microsoft.com/office/powerpoint/2010/main" val="373891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D7B3-F55F-937B-4BB3-49DA7794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295" y="1099076"/>
            <a:ext cx="8761413" cy="584968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EE45-188E-16D3-BA70-A746ABD1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552" y="3338496"/>
            <a:ext cx="8825659" cy="1319964"/>
          </a:xfrm>
        </p:spPr>
        <p:txBody>
          <a:bodyPr/>
          <a:lstStyle/>
          <a:p>
            <a:r>
              <a:rPr lang="en-US" dirty="0"/>
              <a:t>A well-designed digital portfolio effectively showcases your skills, experience, and accomplishments, making it a powerful tool for career advancement.</a:t>
            </a:r>
          </a:p>
        </p:txBody>
      </p:sp>
    </p:spTree>
    <p:extLst>
      <p:ext uri="{BB962C8B-B14F-4D97-AF65-F5344CB8AC3E}">
        <p14:creationId xmlns:p14="http://schemas.microsoft.com/office/powerpoint/2010/main" val="2687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8DDC-A617-85BE-EE3F-4FB3395F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A0D8-5DF3-09CF-613D-66F1F6FB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40232"/>
            <a:ext cx="8825659" cy="2287393"/>
          </a:xfrm>
        </p:spPr>
        <p:txBody>
          <a:bodyPr/>
          <a:lstStyle/>
          <a:p>
            <a:r>
              <a:rPr lang="en-US" dirty="0"/>
              <a:t>STUDENT NAME                    : MUGILA S</a:t>
            </a:r>
          </a:p>
          <a:p>
            <a:r>
              <a:rPr lang="en-US" dirty="0"/>
              <a:t>REGISTER NO AND NMID    : 2426J1159 AND asbru4q2426j1159</a:t>
            </a:r>
          </a:p>
          <a:p>
            <a:r>
              <a:rPr lang="en-US" dirty="0"/>
              <a:t>DEPARTMENT                       : INFORMATION TECHNOLOGY </a:t>
            </a:r>
          </a:p>
          <a:p>
            <a:r>
              <a:rPr lang="en-US" dirty="0"/>
              <a:t>COLLEGE                             : KSG COLLEGE OF ARTS AND SCIENCE </a:t>
            </a:r>
          </a:p>
          <a:p>
            <a:r>
              <a:rPr lang="en-US" dirty="0"/>
              <a:t>UNIVERSITY                           : BHARATHIYAR UNIVERSITY </a:t>
            </a:r>
          </a:p>
        </p:txBody>
      </p:sp>
    </p:spTree>
    <p:extLst>
      <p:ext uri="{BB962C8B-B14F-4D97-AF65-F5344CB8AC3E}">
        <p14:creationId xmlns:p14="http://schemas.microsoft.com/office/powerpoint/2010/main" val="363586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9401-A2E5-7BFE-CFA7-8EDA87540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480" y="2957931"/>
            <a:ext cx="4703369" cy="352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FRONTEND DEVELOPMENT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0AEEEB-1AB7-D9D7-7E4C-BCE38192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767" y="1009499"/>
            <a:ext cx="8761413" cy="706964"/>
          </a:xfrm>
        </p:spPr>
        <p:txBody>
          <a:bodyPr/>
          <a:lstStyle/>
          <a:p>
            <a:r>
              <a:rPr lang="en-US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237612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1B7F-FDBD-67FC-57B2-81F8F6C5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657FC-0674-0912-96A1-DA013A15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 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PORTFOLIO DESIGN AND LAYOUT</a:t>
            </a:r>
          </a:p>
          <a:p>
            <a:r>
              <a:rPr lang="en-US" dirty="0"/>
              <a:t>FEATURES AND FUNCTIONALITY </a:t>
            </a:r>
          </a:p>
          <a:p>
            <a:r>
              <a:rPr lang="en-US" dirty="0"/>
              <a:t>RESULTS AND SCREENSHOTS</a:t>
            </a:r>
          </a:p>
          <a:p>
            <a:r>
              <a:rPr lang="en-US" dirty="0"/>
              <a:t>CONCLUSION </a:t>
            </a:r>
          </a:p>
          <a:p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32540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F7D3-296B-F5C8-A41A-70DF8BF7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40" y="1081161"/>
            <a:ext cx="8761413" cy="531222"/>
          </a:xfrm>
        </p:spPr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D3FD6-A2E6-26C0-B703-7CCD7C1B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492" y="3158877"/>
            <a:ext cx="8825659" cy="2789023"/>
          </a:xfrm>
        </p:spPr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: User-friendly, responsive, and aesthetically pleasing.
</a:t>
            </a:r>
            <a:r>
              <a:rPr lang="en-US" b="1" dirty="0"/>
              <a:t>Content</a:t>
            </a:r>
            <a:r>
              <a:rPr lang="en-US" dirty="0"/>
              <a:t> : Clear, concise, and relevant information about your work.
</a:t>
            </a:r>
            <a:r>
              <a:rPr lang="en-US" b="1" dirty="0"/>
              <a:t>Functionality</a:t>
            </a:r>
            <a:r>
              <a:rPr lang="en-US" dirty="0"/>
              <a:t> : Easy to update and maintain
</a:t>
            </a:r>
            <a:r>
              <a:rPr lang="en-US" b="1" dirty="0"/>
              <a:t>Attract opportunities</a:t>
            </a:r>
            <a:r>
              <a:rPr lang="en-US" dirty="0"/>
              <a:t> (jobs, collaborations, clients).
</a:t>
            </a:r>
            <a:r>
              <a:rPr lang="en-US" b="1" dirty="0"/>
              <a:t>Build credibility</a:t>
            </a:r>
            <a:r>
              <a:rPr lang="en-US" dirty="0"/>
              <a:t> in your field.
</a:t>
            </a:r>
            <a:r>
              <a:rPr lang="en-US" b="1" dirty="0"/>
              <a:t>Effectively</a:t>
            </a:r>
            <a:r>
              <a:rPr lang="en-US" dirty="0"/>
              <a:t> </a:t>
            </a:r>
            <a:r>
              <a:rPr lang="en-US" b="1" dirty="0"/>
              <a:t>communicate</a:t>
            </a:r>
            <a:r>
              <a:rPr lang="en-US" dirty="0"/>
              <a:t> your value and skills.</a:t>
            </a:r>
          </a:p>
        </p:txBody>
      </p:sp>
    </p:spTree>
    <p:extLst>
      <p:ext uri="{BB962C8B-B14F-4D97-AF65-F5344CB8AC3E}">
        <p14:creationId xmlns:p14="http://schemas.microsoft.com/office/powerpoint/2010/main" val="25812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C956-67C9-2A5E-BB93-1FEBA95B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512" y="1027414"/>
            <a:ext cx="8761413" cy="706964"/>
          </a:xfrm>
        </p:spPr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9616-8E25-5C1A-B193-78EBB80C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742463"/>
            <a:ext cx="8825659" cy="3469807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/>
              <a:t>Home Page :</a:t>
            </a:r>
            <a:r>
              <a:rPr lang="en-US" dirty="0"/>
              <a:t> Professional introduction, profile picture, and brief bio.
</a:t>
            </a:r>
            <a:r>
              <a:rPr lang="en-US" b="1" i="1" dirty="0"/>
              <a:t>Projects Section :</a:t>
            </a:r>
            <a:r>
              <a:rPr lang="en-US" dirty="0"/>
              <a:t> Showcase 3-5 projects with:
   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i="1" dirty="0"/>
              <a:t>Project descriptions</a:t>
            </a:r>
            <a:r>
              <a:rPr lang="en-US" dirty="0"/>
              <a:t>
   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i="1" dirty="0"/>
              <a:t>Images or screenshots</a:t>
            </a:r>
            <a:r>
              <a:rPr lang="en-US" dirty="0"/>
              <a:t>
    </a:t>
            </a:r>
            <a:r>
              <a:rPr lang="en-US" b="1" dirty="0"/>
              <a:t>-</a:t>
            </a:r>
            <a:r>
              <a:rPr lang="en-US" dirty="0"/>
              <a:t> </a:t>
            </a:r>
            <a:r>
              <a:rPr lang="en-US" i="1" dirty="0"/>
              <a:t>Links to live demos or GitHub repositories</a:t>
            </a:r>
            <a:r>
              <a:rPr lang="en-US" dirty="0"/>
              <a:t>
</a:t>
            </a:r>
            <a:r>
              <a:rPr lang="en-US" b="1" i="1" dirty="0"/>
              <a:t>Skills Section : </a:t>
            </a:r>
            <a:r>
              <a:rPr lang="en-US" dirty="0"/>
              <a:t>List technical skills and expertise, including:
    </a:t>
            </a:r>
            <a:r>
              <a:rPr lang="en-US" b="1" dirty="0"/>
              <a:t>-</a:t>
            </a:r>
            <a:r>
              <a:rPr lang="en-US" dirty="0"/>
              <a:t> Programming languages (</a:t>
            </a:r>
            <a:r>
              <a:rPr lang="en-US" i="1" dirty="0">
                <a:solidFill>
                  <a:schemeClr val="tx1"/>
                </a:solidFill>
              </a:rPr>
              <a:t>e.g., HTML, CSS, JavaScript</a:t>
            </a:r>
            <a:r>
              <a:rPr lang="en-US" dirty="0"/>
              <a:t>)
    </a:t>
            </a:r>
            <a:r>
              <a:rPr lang="en-US" b="1" dirty="0"/>
              <a:t>-</a:t>
            </a:r>
            <a:r>
              <a:rPr lang="en-US" dirty="0"/>
              <a:t> Frameworks and libraries</a:t>
            </a:r>
            <a:r>
              <a:rPr lang="en-US" i="1" dirty="0">
                <a:solidFill>
                  <a:schemeClr val="tx1"/>
                </a:solidFill>
              </a:rPr>
              <a:t> (e.g., React, </a:t>
            </a:r>
            <a:r>
              <a:rPr lang="en-US" i="1" dirty="0" err="1">
                <a:solidFill>
                  <a:schemeClr val="tx1"/>
                </a:solidFill>
              </a:rPr>
              <a:t>Node.js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dirty="0"/>
              <a:t>
    </a:t>
            </a:r>
            <a:r>
              <a:rPr lang="en-US" b="1" dirty="0"/>
              <a:t>-</a:t>
            </a:r>
            <a:r>
              <a:rPr lang="en-US" dirty="0"/>
              <a:t> Tools and software (</a:t>
            </a:r>
            <a:r>
              <a:rPr lang="en-US" i="1" dirty="0">
                <a:solidFill>
                  <a:schemeClr val="tx1"/>
                </a:solidFill>
              </a:rPr>
              <a:t>e.g., </a:t>
            </a:r>
            <a:r>
              <a:rPr lang="en-US" i="1" dirty="0" err="1">
                <a:solidFill>
                  <a:schemeClr val="tx1"/>
                </a:solidFill>
              </a:rPr>
              <a:t>Git</a:t>
            </a:r>
            <a:r>
              <a:rPr lang="en-US" i="1" dirty="0">
                <a:solidFill>
                  <a:schemeClr val="tx1"/>
                </a:solidFill>
              </a:rPr>
              <a:t>, Adobe Creative Cloud</a:t>
            </a:r>
            <a:r>
              <a:rPr lang="en-US" dirty="0"/>
              <a:t>)
</a:t>
            </a:r>
            <a:r>
              <a:rPr lang="en-US" b="1" i="1" dirty="0"/>
              <a:t>Contact Section :</a:t>
            </a:r>
            <a:r>
              <a:rPr lang="en-US" dirty="0"/>
              <a:t> Contact form or email link for potential employers or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4114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8A08-0810-B8BA-F07C-22A6C137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788" y="1027414"/>
            <a:ext cx="8761413" cy="706964"/>
          </a:xfrm>
        </p:spPr>
        <p:txBody>
          <a:bodyPr/>
          <a:lstStyle/>
          <a:p>
            <a:r>
              <a:rPr lang="en-US" b="1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3ED6-996D-2714-C6B3-95696C0F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600" y="2961807"/>
            <a:ext cx="8825659" cy="3416300"/>
          </a:xfrm>
        </p:spPr>
        <p:txBody>
          <a:bodyPr>
            <a:normAutofit/>
          </a:bodyPr>
          <a:lstStyle/>
          <a:p>
            <a:pPr lvl="1">
              <a:buFont typeface="+mj-lt"/>
              <a:buAutoNum type="arabicPeriod"/>
            </a:pPr>
            <a:r>
              <a:rPr lang="en-US" b="1" i="1" dirty="0"/>
              <a:t>Potential Employers : </a:t>
            </a:r>
            <a:r>
              <a:rPr lang="en-US" dirty="0"/>
              <a:t>Hiring managers, recruiters, or HR personnel looking for candidates with specific skills and experience.
</a:t>
            </a:r>
            <a:r>
              <a:rPr lang="en-US" b="1" i="1" dirty="0"/>
              <a:t>Clients :</a:t>
            </a:r>
            <a:r>
              <a:rPr lang="en-US" dirty="0"/>
              <a:t> Businesses or individuals seeking web development services, looking for examples of work and expertise.
</a:t>
            </a:r>
            <a:r>
              <a:rPr lang="en-US" b="1" i="1" dirty="0"/>
              <a:t>Collaborators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Other developers, designers, or professionals interested in potential collaborations or partnerships.
</a:t>
            </a:r>
            <a:r>
              <a:rPr lang="en-US" b="1" i="1" dirty="0"/>
              <a:t>Industry</a:t>
            </a:r>
            <a:r>
              <a:rPr lang="en-US" dirty="0"/>
              <a:t> </a:t>
            </a:r>
            <a:r>
              <a:rPr lang="en-US" b="1" i="1" dirty="0"/>
              <a:t>Peers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Other professionals in the web development field, looking for inspiration, examples of best practices, or to network.</a:t>
            </a:r>
          </a:p>
        </p:txBody>
      </p:sp>
    </p:spTree>
    <p:extLst>
      <p:ext uri="{BB962C8B-B14F-4D97-AF65-F5344CB8AC3E}">
        <p14:creationId xmlns:p14="http://schemas.microsoft.com/office/powerpoint/2010/main" val="367620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811E-9C6A-47A4-17E5-C5413B79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549" y="1152821"/>
            <a:ext cx="8761413" cy="387899"/>
          </a:xfrm>
        </p:spPr>
        <p:txBody>
          <a:bodyPr/>
          <a:lstStyle/>
          <a:p>
            <a:r>
              <a:rPr 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TOOLS AND TECHNOLOGIES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3E49-EDA7-6BC9-8716-F11ACAB3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215" y="2639331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Tools and Technologies </a:t>
            </a:r>
            <a:r>
              <a:rPr lang="en-US" dirty="0"/>
              <a:t>
</a:t>
            </a:r>
            <a:r>
              <a:rPr lang="en-US" b="1" i="1" dirty="0"/>
              <a:t>WordPress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Highly customizable with themes and plugins.
</a:t>
            </a:r>
            <a:r>
              <a:rPr lang="en-US" b="1" i="1" dirty="0" err="1"/>
              <a:t>Wix</a:t>
            </a:r>
            <a:r>
              <a:rPr lang="en-US" b="1" i="1" dirty="0"/>
              <a:t> :</a:t>
            </a:r>
            <a:r>
              <a:rPr lang="en-US" dirty="0"/>
              <a:t> User-friendly drag-and-drop interface.
</a:t>
            </a:r>
            <a:r>
              <a:rPr lang="en-US" b="1" i="1" dirty="0"/>
              <a:t>Squarespace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Sleek designs and templates
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  <a:r>
              <a:rPr lang="en-US" dirty="0"/>
              <a:t>
    </a:t>
            </a:r>
            <a:r>
              <a:rPr lang="en-US" b="1" i="1" dirty="0" err="1"/>
              <a:t>Git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Track changes and collaborate with others.
    </a:t>
            </a:r>
            <a:r>
              <a:rPr lang="en-US" b="1" i="1" dirty="0"/>
              <a:t>GitHub</a:t>
            </a:r>
            <a:r>
              <a:rPr lang="en-US" dirty="0"/>
              <a:t> </a:t>
            </a:r>
            <a:r>
              <a:rPr lang="en-US" b="1" i="1" dirty="0"/>
              <a:t>:</a:t>
            </a:r>
            <a:r>
              <a:rPr lang="en-US" dirty="0"/>
              <a:t> Host and manage code repositories.
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Other Tools</a:t>
            </a:r>
            <a:r>
              <a:rPr lang="en-US" dirty="0"/>
              <a:t>
     </a:t>
            </a:r>
            <a:r>
              <a:rPr lang="en-US" b="1" i="1" dirty="0"/>
              <a:t>Google Analytics :</a:t>
            </a:r>
            <a:r>
              <a:rPr lang="en-US" dirty="0"/>
              <a:t> Track website performance and user behavior.
     </a:t>
            </a:r>
            <a:r>
              <a:rPr lang="en-US" b="1" i="1" dirty="0"/>
              <a:t>SEO Tools : </a:t>
            </a:r>
            <a:r>
              <a:rPr lang="en-US" dirty="0"/>
              <a:t>Optimize for search engines (e.g., </a:t>
            </a:r>
            <a:r>
              <a:rPr lang="en-US" dirty="0" err="1"/>
              <a:t>SEMrush</a:t>
            </a:r>
            <a:r>
              <a:rPr lang="en-US" dirty="0"/>
              <a:t>, </a:t>
            </a:r>
            <a:r>
              <a:rPr lang="en-US" dirty="0" err="1"/>
              <a:t>Ahrefs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243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D508-5241-1229-C328-31E77EF4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468" y="1045330"/>
            <a:ext cx="8761413" cy="477476"/>
          </a:xfrm>
        </p:spPr>
        <p:txBody>
          <a:bodyPr/>
          <a:lstStyle/>
          <a:p>
            <a:r>
              <a:rPr lang="en-US" b="1" dirty="0"/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86C1-4344-1F4E-CACF-2E42829B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478" y="2743041"/>
            <a:ext cx="8825659" cy="343877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Design Principles</a:t>
            </a:r>
            <a:r>
              <a:rPr lang="en-US" dirty="0"/>
              <a:t>
       </a:t>
            </a:r>
            <a:r>
              <a:rPr lang="en-US" b="1" dirty="0">
                <a:solidFill>
                  <a:schemeClr val="tx1"/>
                </a:solidFill>
              </a:rPr>
              <a:t>      1.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Typography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/>
              <a:t> Clear, readable fonts (e.g., Open Sans, Montserrat).
            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dirty="0"/>
              <a:t>.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dirty="0"/>
              <a:t>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Scheme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/>
              <a:t> Consistent colors that reflect your brand.
         </a:t>
            </a:r>
            <a:r>
              <a:rPr lang="en-US" b="1" dirty="0">
                <a:solidFill>
                  <a:schemeClr val="tx1"/>
                </a:solidFill>
              </a:rPr>
              <a:t>    3.</a:t>
            </a:r>
            <a:r>
              <a:rPr lang="en-US" dirty="0"/>
              <a:t>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Imagery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/>
              <a:t> High-quality images that showcase your work.
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Best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Practices</a:t>
            </a:r>
            <a:r>
              <a:rPr lang="en-US" dirty="0"/>
              <a:t>
          </a:t>
            </a:r>
            <a:r>
              <a:rPr lang="en-US" b="1" dirty="0">
                <a:solidFill>
                  <a:schemeClr val="tx1"/>
                </a:solidFill>
              </a:rPr>
              <a:t>   1.</a:t>
            </a:r>
            <a:r>
              <a:rPr lang="en-US" dirty="0"/>
              <a:t>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Prioritize</a:t>
            </a:r>
            <a:r>
              <a:rPr lang="en-US" dirty="0"/>
              <a:t>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Content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/>
              <a:t> Focus on showcasing your best work.
          </a:t>
            </a:r>
            <a:r>
              <a:rPr lang="en-US" b="1" dirty="0">
                <a:solidFill>
                  <a:schemeClr val="tx1"/>
                </a:solidFill>
              </a:rPr>
              <a:t>   2.</a:t>
            </a:r>
            <a:r>
              <a:rPr lang="en-US" dirty="0"/>
              <a:t>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White Space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Balance content and empty space for readability.
             </a:t>
            </a:r>
            <a:r>
              <a:rPr lang="en-US" b="1" dirty="0">
                <a:solidFill>
                  <a:schemeClr val="tx1"/>
                </a:solidFill>
              </a:rPr>
              <a:t>3.</a:t>
            </a:r>
            <a:r>
              <a:rPr lang="en-US" dirty="0"/>
              <a:t>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Make it Interactive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Add animations, transitions, or micro-interactions.
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Tools for Design</a:t>
            </a:r>
            <a:r>
              <a:rPr lang="en-US" dirty="0"/>
              <a:t>
            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/>
              <a:t>.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Adobe XD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/>
              <a:t> Prototyping and design tool.
            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dirty="0"/>
              <a:t>. 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Figma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/>
              <a:t>Collaborative design tool.
             </a:t>
            </a:r>
            <a:r>
              <a:rPr lang="en-US" b="1" dirty="0">
                <a:solidFill>
                  <a:schemeClr val="tx1"/>
                </a:solidFill>
              </a:rPr>
              <a:t>3</a:t>
            </a:r>
            <a:r>
              <a:rPr lang="en-US" dirty="0"/>
              <a:t>. </a:t>
            </a:r>
            <a:r>
              <a:rPr lang="en-US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Canva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Graphic design tool for non-designers.</a:t>
            </a:r>
          </a:p>
        </p:txBody>
      </p:sp>
    </p:spTree>
    <p:extLst>
      <p:ext uri="{BB962C8B-B14F-4D97-AF65-F5344CB8AC3E}">
        <p14:creationId xmlns:p14="http://schemas.microsoft.com/office/powerpoint/2010/main" val="178044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</vt:lpstr>
      <vt:lpstr>DIGITAL PORTFOLIO</vt:lpstr>
      <vt:lpstr>STUDENT PORTFOLIO </vt:lpstr>
      <vt:lpstr>AGENDA</vt:lpstr>
      <vt:lpstr>PROBLEM STATEMENT </vt:lpstr>
      <vt:lpstr>PROJECT OVERVIEW </vt:lpstr>
      <vt:lpstr>END USERS</vt:lpstr>
      <vt:lpstr>TOOLS AND TECHNOLOGIES </vt:lpstr>
      <vt:lpstr>PORTFOLIO DESIGN AND LAYOUT</vt:lpstr>
      <vt:lpstr>Features And Functionality </vt:lpstr>
      <vt:lpstr>RESULTS AND SCREENSHOTS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Mugila S</dc:creator>
  <cp:lastModifiedBy>Mugila S</cp:lastModifiedBy>
  <cp:revision>4</cp:revision>
  <dcterms:created xsi:type="dcterms:W3CDTF">2025-09-06T07:31:34Z</dcterms:created>
  <dcterms:modified xsi:type="dcterms:W3CDTF">2025-09-06T09:42:21Z</dcterms:modified>
</cp:coreProperties>
</file>