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Oswald-regular.fntdata"/><Relationship Id="rId10" Type="http://schemas.openxmlformats.org/officeDocument/2006/relationships/slide" Target="slides/slide6.xml"/><Relationship Id="rId21" Type="http://schemas.openxmlformats.org/officeDocument/2006/relationships/font" Target="fonts/Average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Smart Beach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“Man and Nature: Safety for all”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Funcion Nº2</a:t>
            </a:r>
          </a:p>
        </p:txBody>
      </p:sp>
      <p:sp>
        <p:nvSpPr>
          <p:cNvPr id="119" name="Shape 119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“Pulsera”</a:t>
            </a:r>
          </a:p>
        </p:txBody>
      </p:sp>
      <p:pic>
        <p:nvPicPr>
          <p:cNvPr descr="Pulsera.jpg" id="120" name="Shape 120"/>
          <p:cNvPicPr preferRelativeResize="0"/>
          <p:nvPr/>
        </p:nvPicPr>
        <p:blipFill rotWithShape="1">
          <a:blip r:embed="rId3">
            <a:alphaModFix/>
          </a:blip>
          <a:srcRect b="2552" l="0" r="0" t="2552"/>
          <a:stretch/>
        </p:blipFill>
        <p:spPr>
          <a:xfrm rot="5400000">
            <a:off x="5550532" y="-319214"/>
            <a:ext cx="2974899" cy="38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031" y="2548275"/>
            <a:ext cx="4279699" cy="240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¿Y cómo es la </a:t>
            </a:r>
            <a:r>
              <a:rPr lang="es"/>
              <a:t>Comunicación?</a:t>
            </a:r>
          </a:p>
        </p:txBody>
      </p:sp>
      <p:cxnSp>
        <p:nvCxnSpPr>
          <p:cNvPr id="127" name="Shape 127"/>
          <p:cNvCxnSpPr/>
          <p:nvPr/>
        </p:nvCxnSpPr>
        <p:spPr>
          <a:xfrm flipH="1" rot="10800000">
            <a:off x="1306300" y="4012200"/>
            <a:ext cx="58200" cy="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8" name="Shape 128"/>
          <p:cNvCxnSpPr/>
          <p:nvPr/>
        </p:nvCxnSpPr>
        <p:spPr>
          <a:xfrm flipH="1" rot="10800000">
            <a:off x="8245925" y="4058675"/>
            <a:ext cx="35100" cy="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Cuadro.png" id="129" name="Shape 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93" y="789125"/>
            <a:ext cx="7936500" cy="38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Aplicación Local</a:t>
            </a:r>
          </a:p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Información del clima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Información de peligros en el agua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Información de la posición de la </a:t>
            </a:r>
            <a:r>
              <a:rPr lang="es"/>
              <a:t>emergencia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Información de la persona con la emergencia</a:t>
            </a:r>
          </a:p>
          <a:p>
            <a:pPr indent="-228600" lvl="0" marL="457200">
              <a:spcBef>
                <a:spcPts val="0"/>
              </a:spcBef>
            </a:pPr>
            <a:r>
              <a:rPr lang="es"/>
              <a:t>Posibilidad de tomar acciones y actuar en consecuencia</a:t>
            </a:r>
          </a:p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Comunicación</a:t>
            </a:r>
            <a:r>
              <a:rPr lang="es"/>
              <a:t> con el guardavidas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Aplicación general</a:t>
            </a:r>
          </a:p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Aplicación para los usuarios</a:t>
            </a:r>
          </a:p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4956250" y="762200"/>
            <a:ext cx="3837000" cy="412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Para la familia: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"/>
              <a:t>Información del clima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"/>
              <a:t>Recomendaciones generales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"/>
              <a:t>Alertas y avisos de los guardavidas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"/>
              <a:t>Información sobre los rayos UV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Para los deportistas: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"/>
              <a:t>Información del viento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"/>
              <a:t>Información de los rayos UV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"/>
              <a:t>Información de posibles tormentas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"/>
              <a:t>Información</a:t>
            </a:r>
            <a:r>
              <a:rPr lang="es"/>
              <a:t> sobre posibles peligros en el agua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Para los guardavidas: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"/>
              <a:t>Posibilidad de emitir alertas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"/>
              <a:t>Notificación al haber un accidente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265500" y="1837675"/>
            <a:ext cx="4045200" cy="1030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6000"/>
              <a:t>Detalles</a:t>
            </a:r>
          </a:p>
        </p:txBody>
      </p:sp>
      <p:sp>
        <p:nvSpPr>
          <p:cNvPr id="149" name="Shape 149"/>
          <p:cNvSpPr txBox="1"/>
          <p:nvPr>
            <p:ph idx="1" type="subTitle"/>
          </p:nvPr>
        </p:nvSpPr>
        <p:spPr>
          <a:xfrm>
            <a:off x="1027125" y="2616600"/>
            <a:ext cx="2418900" cy="52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/>
              <a:t>Sobre la boya</a:t>
            </a:r>
          </a:p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Autosustentable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Adaptable</a:t>
            </a:r>
          </a:p>
          <a:p>
            <a:pPr indent="-228600" lvl="0" marL="457200">
              <a:spcBef>
                <a:spcPts val="0"/>
              </a:spcBef>
            </a:pPr>
            <a:r>
              <a:rPr lang="es"/>
              <a:t>Accesible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Existe una realidad</a:t>
            </a:r>
          </a:p>
        </p:txBody>
      </p:sp>
      <p:sp>
        <p:nvSpPr>
          <p:cNvPr id="156" name="Shape 156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Muchos sistemas de seguridad terminan dañando a la fauna.</a:t>
            </a:r>
          </a:p>
        </p:txBody>
      </p:sp>
      <p:sp>
        <p:nvSpPr>
          <p:cNvPr id="157" name="Shape 157"/>
          <p:cNvSpPr txBox="1"/>
          <p:nvPr>
            <p:ph idx="2" type="body"/>
          </p:nvPr>
        </p:nvSpPr>
        <p:spPr>
          <a:xfrm>
            <a:off x="4939500" y="1212975"/>
            <a:ext cx="3837000" cy="320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/>
              <a:t>Queremos crear una forma en la que podamos convivir todos juntos sin dañar al ecosistema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1626450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¡Gracias!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432900" y="3275425"/>
            <a:ext cx="2278200" cy="40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Smart Beach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2015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Hubo 98 ataques de tiburones</a:t>
            </a:r>
          </a:p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939500" y="1611950"/>
            <a:ext cx="3837000" cy="280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/>
              <a:t>de las Cuales 6 fueron mortales.</a:t>
            </a:r>
          </a:p>
          <a:p>
            <a:pPr lvl="0" algn="ctr">
              <a:spcBef>
                <a:spcPts val="0"/>
              </a:spcBef>
              <a:buNone/>
            </a:pPr>
            <a:r>
              <a:rPr lang="es"/>
              <a:t>¡Fue </a:t>
            </a:r>
            <a:r>
              <a:rPr lang="es"/>
              <a:t>Récord!</a:t>
            </a:r>
            <a:r>
              <a:rPr lang="es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Playas de Australia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" sz="1400">
                <a:solidFill>
                  <a:srgbClr val="FFFFFF"/>
                </a:solidFill>
              </a:rPr>
              <a:t>Implementaron Redes para parar estos ataques, pero esto hacía que los tiburones y otras especies murieran atrapadas en las mismas.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Hoy en día</a:t>
            </a:r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100325" y="2845200"/>
            <a:ext cx="43344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Muchas personas haciendo deportes o simplemente nadando</a:t>
            </a:r>
          </a:p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939500" y="1310950"/>
            <a:ext cx="3837000" cy="309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s"/>
              <a:t>Son llevados por la corriente mar adentro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¿</a:t>
            </a:r>
            <a:r>
              <a:rPr lang="es"/>
              <a:t>Habrá</a:t>
            </a:r>
            <a:r>
              <a:rPr lang="es"/>
              <a:t> una </a:t>
            </a:r>
            <a:r>
              <a:rPr lang="es"/>
              <a:t>solución</a:t>
            </a:r>
            <a:r>
              <a:rPr lang="es"/>
              <a:t>? 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Smart Beach la </a:t>
            </a:r>
            <a:r>
              <a:rPr lang="es"/>
              <a:t>encontró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B.S.M.M.</a:t>
            </a:r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Boya Sonar de Mar Multifunción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a boya.jpg" id="93" name="Shape 93"/>
          <p:cNvPicPr preferRelativeResize="0"/>
          <p:nvPr/>
        </p:nvPicPr>
        <p:blipFill rotWithShape="1">
          <a:blip r:embed="rId3">
            <a:alphaModFix/>
          </a:blip>
          <a:srcRect b="6709" l="0" r="0" t="6709"/>
          <a:stretch/>
        </p:blipFill>
        <p:spPr>
          <a:xfrm>
            <a:off x="5451437" y="831662"/>
            <a:ext cx="2928424" cy="348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¿Qué es?</a:t>
            </a:r>
          </a:p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</a:rPr>
              <a:t>Es una Boya que estará situada a 400 o 500 metros de la costa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</a:rPr>
              <a:t>(Un surfista promedio se aleja 300 metros de la costa)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Función Nº1</a:t>
            </a: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“Sonar”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375" y="495600"/>
            <a:ext cx="23812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5049550" y="2530775"/>
            <a:ext cx="36168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Average"/>
              <a:buChar char="●"/>
            </a:pPr>
            <a:r>
              <a:rPr lang="es" sz="18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Detección de objetos y animales de gran tamaño</a:t>
            </a:r>
          </a:p>
          <a:p>
            <a:pPr indent="-3429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Average"/>
              <a:buChar char="●"/>
            </a:pPr>
            <a:r>
              <a:rPr lang="es" sz="18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Prevención de accidentes causados por estos objetos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¿C</a:t>
            </a:r>
            <a:r>
              <a:rPr lang="es"/>
              <a:t>ómo lo</a:t>
            </a:r>
            <a:r>
              <a:rPr lang="es"/>
              <a:t> solucionamos?</a:t>
            </a:r>
          </a:p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Si </a:t>
            </a:r>
            <a:r>
              <a:rPr lang="es"/>
              <a:t>alguna</a:t>
            </a:r>
            <a:r>
              <a:rPr lang="es"/>
              <a:t> persona es llevada mar adentro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