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606"/>
  </p:normalViewPr>
  <p:slideViewPr>
    <p:cSldViewPr>
      <p:cViewPr varScale="1">
        <p:scale>
          <a:sx n="83" d="100"/>
          <a:sy n="83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F8114-D435-594F-9F1B-6453E9DF9CD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99CC-3677-D245-BB40-59AE14F5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299CC-3677-D245-BB40-59AE14F5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3: criterion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1840"/>
              </p:ext>
            </p:extLst>
          </p:nvPr>
        </p:nvGraphicFramePr>
        <p:xfrm>
          <a:off x="1524000" y="20624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231848"/>
                <a:gridCol w="16449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Things to check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Demo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KNN on dataset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Decision</a:t>
                      </a:r>
                      <a:r>
                        <a:rPr lang="en-US" baseline="0" dirty="0" smtClean="0"/>
                        <a:t> Tree on dataset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NB on dataset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Run 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Run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8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16297"/>
              </p:ext>
            </p:extLst>
          </p:nvPr>
        </p:nvGraphicFramePr>
        <p:xfrm>
          <a:off x="1066800" y="762000"/>
          <a:ext cx="69342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96"/>
                <a:gridCol w="3661881"/>
                <a:gridCol w="779123"/>
              </a:tblGrid>
              <a:tr h="350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Things to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KNN on dataset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 metrics: A, P, R,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4*1.5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Decision</a:t>
                      </a:r>
                      <a:r>
                        <a:rPr lang="en-US" baseline="0" dirty="0" smtClean="0"/>
                        <a:t> Tree on dataset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the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NB on dataset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3*2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set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calculation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Incorporating weight into next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73378" y="152400"/>
            <a:ext cx="173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Demo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53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35371"/>
              </p:ext>
            </p:extLst>
          </p:nvPr>
        </p:nvGraphicFramePr>
        <p:xfrm>
          <a:off x="1066800" y="1143000"/>
          <a:ext cx="6934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96"/>
                <a:gridCol w="3661881"/>
                <a:gridCol w="779123"/>
              </a:tblGrid>
              <a:tr h="350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Things to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5"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(5 methods: KNN, Decision Tree, NB, Random Forests, Boosting)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Algorithms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2*5</a:t>
                      </a:r>
                      <a:endParaRPr lang="en-US" dirty="0"/>
                    </a:p>
                  </a:txBody>
                  <a:tcPr/>
                </a:tc>
              </a:tr>
              <a:tr h="8752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Choice description(KNN: K,</a:t>
                      </a:r>
                      <a:r>
                        <a:rPr lang="en-US" baseline="0" dirty="0" smtClean="0"/>
                        <a:t> dis, </a:t>
                      </a:r>
                      <a:r>
                        <a:rPr lang="en-US" baseline="0" dirty="0" err="1" smtClean="0"/>
                        <a:t>cat&amp;con</a:t>
                      </a:r>
                      <a:r>
                        <a:rPr lang="en-US" dirty="0" smtClean="0"/>
                        <a:t>; DT:</a:t>
                      </a:r>
                      <a:r>
                        <a:rPr lang="en-US" baseline="0" dirty="0" smtClean="0"/>
                        <a:t> cat-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con-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best-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post-process; NB: con-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zero-</a:t>
                      </a:r>
                      <a:r>
                        <a:rPr lang="en-US" baseline="0" dirty="0" err="1" smtClean="0"/>
                        <a:t>prob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 analysis, pro and 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3*5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1571" y="457200"/>
            <a:ext cx="185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Report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9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182</Words>
  <Application>Microsoft Office PowerPoint</Application>
  <PresentationFormat>On-screen Show (4:3)</PresentationFormat>
  <Paragraphs>76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3: criterion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yaliangl</dc:creator>
  <cp:lastModifiedBy>yaliangl</cp:lastModifiedBy>
  <cp:revision>36</cp:revision>
  <dcterms:created xsi:type="dcterms:W3CDTF">2006-08-16T00:00:00Z</dcterms:created>
  <dcterms:modified xsi:type="dcterms:W3CDTF">2016-11-29T04:40:55Z</dcterms:modified>
</cp:coreProperties>
</file>