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46"/>
  </p:normalViewPr>
  <p:slideViewPr>
    <p:cSldViewPr snapToGrid="0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B41F-25A2-F91F-6EA7-39666EB2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615" y="1113853"/>
            <a:ext cx="3963923" cy="321183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Earthquakes.</a:t>
            </a:r>
            <a:b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b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b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b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b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r>
              <a:rPr lang="en-US" sz="2800" b="1" dirty="0">
                <a:solidFill>
                  <a:srgbClr val="00206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Event Magnitude relationship occurrence and Location.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5AE50-3A96-FC14-6E28-4979088F0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3500" dirty="0"/>
          </a:p>
        </p:txBody>
      </p:sp>
      <p:pic>
        <p:nvPicPr>
          <p:cNvPr id="5" name="Picture 4" descr="Person running fast to jump over precipice between two mountains">
            <a:extLst>
              <a:ext uri="{FF2B5EF4-FFF2-40B4-BE49-F238E27FC236}">
                <a16:creationId xmlns:a16="http://schemas.microsoft.com/office/drawing/2014/main" id="{1A9B48EB-4980-7C40-6550-7D9040F2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5825"/>
            <a:ext cx="4674870" cy="36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C032-82E9-D52C-1588-DA3E7798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670672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377CD-ED58-6A9A-D86A-58BB1342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670" y="0"/>
            <a:ext cx="5045271" cy="3669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5C440-8497-AEA1-8DE3-C9224418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595"/>
            <a:ext cx="6229350" cy="49928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33C41D-1D27-7FEA-1F8A-0D0648B99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27949"/>
              </p:ext>
            </p:extLst>
          </p:nvPr>
        </p:nvGraphicFramePr>
        <p:xfrm>
          <a:off x="595819" y="5925405"/>
          <a:ext cx="3886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976262620"/>
                    </a:ext>
                  </a:extLst>
                </a:gridCol>
              </a:tblGrid>
              <a:tr h="432958">
                <a:tc>
                  <a:txBody>
                    <a:bodyPr/>
                    <a:lstStyle/>
                    <a:p>
                      <a:r>
                        <a:rPr lang="en-US" dirty="0"/>
                        <a:t>Geographical alpha to visualize places with high density data points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55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A78096-2BD6-0CB7-B12D-B7BE32845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2653"/>
              </p:ext>
            </p:extLst>
          </p:nvPr>
        </p:nvGraphicFramePr>
        <p:xfrm>
          <a:off x="252919" y="215956"/>
          <a:ext cx="4745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990">
                  <a:extLst>
                    <a:ext uri="{9D8B030D-6E8A-4147-A177-3AD203B41FA5}">
                      <a16:colId xmlns:a16="http://schemas.microsoft.com/office/drawing/2014/main" val="118769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j-lt"/>
                          <a:cs typeface="AkayaKanadaka" panose="02010502080401010103" pitchFamily="2" charset="77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95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089A1-04D5-D2DF-36BC-63520B52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31714"/>
              </p:ext>
            </p:extLst>
          </p:nvPr>
        </p:nvGraphicFramePr>
        <p:xfrm>
          <a:off x="6310818" y="3926840"/>
          <a:ext cx="53236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651">
                  <a:extLst>
                    <a:ext uri="{9D8B030D-6E8A-4147-A177-3AD203B41FA5}">
                      <a16:colId xmlns:a16="http://schemas.microsoft.com/office/drawing/2014/main" val="3965278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This shows that fewer events occurred at higher magnitudes.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7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9D4F-8F28-C9AD-7780-CA631AB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97C9F-EE5D-5CF0-AB74-35B8C9746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0070"/>
            <a:ext cx="4720590" cy="542924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4423BA-4FBA-7538-C217-54E15A45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9116"/>
              </p:ext>
            </p:extLst>
          </p:nvPr>
        </p:nvGraphicFramePr>
        <p:xfrm>
          <a:off x="2032000" y="17661892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36606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 = longitude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= latitude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= yellow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 = 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magNst</a:t>
                      </a:r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observation, both the longitude and latitude tends 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negative coefficient below 0 showing that mag increases while 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long decreases.</a:t>
                      </a:r>
                    </a:p>
                    <a:p>
                      <a:b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for latitude points down to south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for longitude points to west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788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F77874-0597-CB2F-97B7-DFE4DA05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02158"/>
              </p:ext>
            </p:extLst>
          </p:nvPr>
        </p:nvGraphicFramePr>
        <p:xfrm>
          <a:off x="4892040" y="719666"/>
          <a:ext cx="644652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520">
                  <a:extLst>
                    <a:ext uri="{9D8B030D-6E8A-4147-A177-3AD203B41FA5}">
                      <a16:colId xmlns:a16="http://schemas.microsoft.com/office/drawing/2014/main" val="288384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 = longitude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= latitude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 = yellow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 = 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magNst</a:t>
                      </a:r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observation, both the longitude and latitude tends 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regress downwards below ‘ 0’ showing that magnitude increases while latitude and longitude decreases.</a:t>
                      </a: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Magnitude also increases with depth.</a:t>
                      </a: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Notes.</a:t>
                      </a:r>
                      <a:b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for latitude points down to south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for longitude points to west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4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0F9-6D66-E03D-ACFA-EEDD610D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278" y="1108710"/>
            <a:ext cx="6082689" cy="3481578"/>
          </a:xfrm>
        </p:spPr>
        <p:txBody>
          <a:bodyPr>
            <a:normAutofit fontScale="92500"/>
          </a:bodyPr>
          <a:lstStyle/>
          <a:p>
            <a:r>
              <a:rPr lang="en-US" dirty="0"/>
              <a:t>The Geysers, located at Sonoma and Lake counties California, United States recorded the highest occurrence of Earthquake.</a:t>
            </a:r>
          </a:p>
          <a:p>
            <a:r>
              <a:rPr lang="en-US" dirty="0"/>
              <a:t>Earthquake with high magnitudes are rare, the data also showed most of the earthquakes are micro earthquakes.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Earthquake Magnitude increases with depth.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Longitude and latitude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269BF-63D8-52CA-F180-96896925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754380"/>
            <a:ext cx="4625340" cy="5143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38152D-C840-81F5-6D43-2C415A966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25731"/>
              </p:ext>
            </p:extLst>
          </p:nvPr>
        </p:nvGraphicFramePr>
        <p:xfrm>
          <a:off x="129540" y="5897880"/>
          <a:ext cx="45110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136145462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The 10 places with highest </a:t>
                      </a:r>
                      <a:r>
                        <a:rPr lang="en-US" dirty="0" err="1"/>
                        <a:t>occurence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55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BBC8D-D2F3-D55A-F6DA-5AA37D20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047"/>
              </p:ext>
            </p:extLst>
          </p:nvPr>
        </p:nvGraphicFramePr>
        <p:xfrm>
          <a:off x="5141595" y="114300"/>
          <a:ext cx="190881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810">
                  <a:extLst>
                    <a:ext uri="{9D8B030D-6E8A-4147-A177-3AD203B41FA5}">
                      <a16:colId xmlns:a16="http://schemas.microsoft.com/office/drawing/2014/main" val="360888435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9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3687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386</TotalTime>
  <Words>214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Adelle Sans Devanagari</vt:lpstr>
      <vt:lpstr>Arial</vt:lpstr>
      <vt:lpstr>Corbel</vt:lpstr>
      <vt:lpstr>Menlo</vt:lpstr>
      <vt:lpstr>Wingdings 2</vt:lpstr>
      <vt:lpstr>Frame</vt:lpstr>
      <vt:lpstr>Earthquakes.     Event Magnitude relationship occurrence and Location.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Ogochukwu V Chime</dc:creator>
  <cp:lastModifiedBy>Ogochukwu V Chime</cp:lastModifiedBy>
  <cp:revision>2</cp:revision>
  <dcterms:created xsi:type="dcterms:W3CDTF">2023-09-27T12:24:37Z</dcterms:created>
  <dcterms:modified xsi:type="dcterms:W3CDTF">2023-09-29T15:22:09Z</dcterms:modified>
</cp:coreProperties>
</file>