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846"/>
  </p:normalViewPr>
  <p:slideViewPr>
    <p:cSldViewPr snapToGrid="0">
      <p:cViewPr varScale="1">
        <p:scale>
          <a:sx n="90" d="100"/>
          <a:sy n="90" d="100"/>
        </p:scale>
        <p:origin x="23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B41F-25A2-F91F-6EA7-39666EB23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5AE50-3A96-FC14-6E28-4979088F0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500" dirty="0"/>
              <a:t>Earthquakes</a:t>
            </a:r>
          </a:p>
        </p:txBody>
      </p:sp>
      <p:pic>
        <p:nvPicPr>
          <p:cNvPr id="5" name="Picture 4" descr="Person running fast to jump over precipice between two mountains">
            <a:extLst>
              <a:ext uri="{FF2B5EF4-FFF2-40B4-BE49-F238E27FC236}">
                <a16:creationId xmlns:a16="http://schemas.microsoft.com/office/drawing/2014/main" id="{1A9B48EB-4980-7C40-6550-7D9040F20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71" y="885825"/>
            <a:ext cx="7416743" cy="378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5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C032-82E9-D52C-1588-DA3E7798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BC1F-72CF-CD85-CB67-F4CBB8FF8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6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9D4F-8F28-C9AD-7780-CA631AB5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5695-538F-EE19-9505-FA37AB3A6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7986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</TotalTime>
  <Words>1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 2</vt:lpstr>
      <vt:lpstr>Frame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Ogochukwu V Chime</dc:creator>
  <cp:lastModifiedBy>Ogochukwu V Chime</cp:lastModifiedBy>
  <cp:revision>1</cp:revision>
  <dcterms:created xsi:type="dcterms:W3CDTF">2023-09-27T12:24:37Z</dcterms:created>
  <dcterms:modified xsi:type="dcterms:W3CDTF">2023-09-27T12:31:35Z</dcterms:modified>
</cp:coreProperties>
</file>