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7" r:id="rId4"/>
    <p:sldId id="264" r:id="rId5"/>
    <p:sldId id="258" r:id="rId6"/>
    <p:sldId id="265" r:id="rId7"/>
    <p:sldId id="259" r:id="rId8"/>
    <p:sldId id="261" r:id="rId9"/>
    <p:sldId id="263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6.svg"/><Relationship Id="rId2" Type="http://schemas.openxmlformats.org/officeDocument/2006/relationships/image" Target="../media/image1.svg"/><Relationship Id="rId1" Type="http://schemas.openxmlformats.org/officeDocument/2006/relationships/image" Target="../media/image2.png"/><Relationship Id="rId6" Type="http://schemas.openxmlformats.org/officeDocument/2006/relationships/image" Target="../media/image3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5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svg"/><Relationship Id="rId1" Type="http://schemas.openxmlformats.org/officeDocument/2006/relationships/image" Target="../media/image9.png"/><Relationship Id="rId6" Type="http://schemas.openxmlformats.org/officeDocument/2006/relationships/image" Target="../media/image10.svg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6.svg"/><Relationship Id="rId2" Type="http://schemas.openxmlformats.org/officeDocument/2006/relationships/image" Target="../media/image1.svg"/><Relationship Id="rId1" Type="http://schemas.openxmlformats.org/officeDocument/2006/relationships/image" Target="../media/image2.png"/><Relationship Id="rId6" Type="http://schemas.openxmlformats.org/officeDocument/2006/relationships/image" Target="../media/image3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5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svg"/><Relationship Id="rId1" Type="http://schemas.openxmlformats.org/officeDocument/2006/relationships/image" Target="../media/image9.png"/><Relationship Id="rId6" Type="http://schemas.openxmlformats.org/officeDocument/2006/relationships/image" Target="../media/image10.svg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4D071-D10D-4A07-8FE3-31403C828BE0}" type="doc">
      <dgm:prSet loTypeId="urn:microsoft.com/office/officeart/2018/2/layout/IconVerticalSolidList" loCatId="icon" qsTypeId="urn:microsoft.com/office/officeart/2005/8/quickstyle/simple1#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A9F1D0-3AB7-47CE-9F33-8F3E95D8D8BC}">
      <dgm:prSet custT="1"/>
      <dgm:spPr/>
      <dgm:t>
        <a:bodyPr/>
        <a:lstStyle/>
        <a:p>
          <a:r>
            <a:rPr lang="en-US" sz="2000" dirty="0"/>
            <a:t>Abstract</a:t>
          </a:r>
        </a:p>
      </dgm:t>
    </dgm:pt>
    <dgm:pt modelId="{2F3008FD-EF95-43B0-84F5-4760E4A9BD0E}" type="parTrans" cxnId="{2924DC27-6CDE-4E13-9B2D-C9CDC058EC6D}">
      <dgm:prSet/>
      <dgm:spPr/>
      <dgm:t>
        <a:bodyPr/>
        <a:lstStyle/>
        <a:p>
          <a:endParaRPr lang="en-US"/>
        </a:p>
      </dgm:t>
    </dgm:pt>
    <dgm:pt modelId="{8C0B3D4F-629B-4288-A2FE-BF0680EFF7CE}" type="sibTrans" cxnId="{2924DC27-6CDE-4E13-9B2D-C9CDC058EC6D}">
      <dgm:prSet/>
      <dgm:spPr/>
      <dgm:t>
        <a:bodyPr/>
        <a:lstStyle/>
        <a:p>
          <a:endParaRPr lang="en-US"/>
        </a:p>
      </dgm:t>
    </dgm:pt>
    <dgm:pt modelId="{A57F090A-F9C4-45FF-BAD7-8B220D31C88B}">
      <dgm:prSet custT="1"/>
      <dgm:spPr/>
      <dgm:t>
        <a:bodyPr/>
        <a:lstStyle/>
        <a:p>
          <a:r>
            <a:rPr lang="en-US" sz="2000" dirty="0"/>
            <a:t>Purpose and Scope</a:t>
          </a:r>
        </a:p>
      </dgm:t>
    </dgm:pt>
    <dgm:pt modelId="{5ECDAF34-EBC9-4F74-A902-FA7DD3DE1BBA}" type="parTrans" cxnId="{AC8FC51C-EC16-4B38-8D33-E9C13FA08839}">
      <dgm:prSet/>
      <dgm:spPr/>
      <dgm:t>
        <a:bodyPr/>
        <a:lstStyle/>
        <a:p>
          <a:endParaRPr lang="en-US"/>
        </a:p>
      </dgm:t>
    </dgm:pt>
    <dgm:pt modelId="{167D6950-F0F3-439D-9319-D92266D97A4E}" type="sibTrans" cxnId="{AC8FC51C-EC16-4B38-8D33-E9C13FA08839}">
      <dgm:prSet/>
      <dgm:spPr/>
      <dgm:t>
        <a:bodyPr/>
        <a:lstStyle/>
        <a:p>
          <a:endParaRPr lang="en-US"/>
        </a:p>
      </dgm:t>
    </dgm:pt>
    <dgm:pt modelId="{0E02BB92-AA6C-42DC-B6D2-4986A281C67D}">
      <dgm:prSet custT="1"/>
      <dgm:spPr/>
      <dgm:t>
        <a:bodyPr/>
        <a:lstStyle/>
        <a:p>
          <a:r>
            <a:rPr lang="en-US" sz="2000" dirty="0"/>
            <a:t>Existing system &amp; Drawbacks</a:t>
          </a:r>
        </a:p>
      </dgm:t>
    </dgm:pt>
    <dgm:pt modelId="{6084912F-BA45-49D4-AE96-88F3D602FE3B}" type="parTrans" cxnId="{7C91824A-BF46-4D68-A49B-F6FF019B42A1}">
      <dgm:prSet/>
      <dgm:spPr/>
      <dgm:t>
        <a:bodyPr/>
        <a:lstStyle/>
        <a:p>
          <a:endParaRPr lang="en-US"/>
        </a:p>
      </dgm:t>
    </dgm:pt>
    <dgm:pt modelId="{A9BDE96B-A5D8-4CA0-AE07-C8FD54C43BDF}" type="sibTrans" cxnId="{7C91824A-BF46-4D68-A49B-F6FF019B42A1}">
      <dgm:prSet/>
      <dgm:spPr/>
      <dgm:t>
        <a:bodyPr/>
        <a:lstStyle/>
        <a:p>
          <a:endParaRPr lang="en-US"/>
        </a:p>
      </dgm:t>
    </dgm:pt>
    <dgm:pt modelId="{03201C56-BE37-450C-A607-36B1496B6B7E}">
      <dgm:prSet custT="1"/>
      <dgm:spPr/>
      <dgm:t>
        <a:bodyPr/>
        <a:lstStyle/>
        <a:p>
          <a:r>
            <a:rPr lang="en-US" sz="2000" dirty="0"/>
            <a:t>Proposed System &amp; Advantages</a:t>
          </a:r>
        </a:p>
      </dgm:t>
    </dgm:pt>
    <dgm:pt modelId="{4B005482-9099-4B0B-80F7-6DBA2E6059AC}" type="parTrans" cxnId="{988209A9-48E1-4DB4-AB15-C5D438465423}">
      <dgm:prSet/>
      <dgm:spPr/>
      <dgm:t>
        <a:bodyPr/>
        <a:lstStyle/>
        <a:p>
          <a:endParaRPr lang="en-US"/>
        </a:p>
      </dgm:t>
    </dgm:pt>
    <dgm:pt modelId="{24DC456F-EC50-4690-B388-349D6BFE6704}" type="sibTrans" cxnId="{988209A9-48E1-4DB4-AB15-C5D438465423}">
      <dgm:prSet/>
      <dgm:spPr/>
      <dgm:t>
        <a:bodyPr/>
        <a:lstStyle/>
        <a:p>
          <a:endParaRPr lang="en-US"/>
        </a:p>
      </dgm:t>
    </dgm:pt>
    <dgm:pt modelId="{BE1458B5-8A2B-4CB4-A3B7-42436DBF3A08}">
      <dgm:prSet custT="1"/>
      <dgm:spPr/>
      <dgm:t>
        <a:bodyPr/>
        <a:lstStyle/>
        <a:p>
          <a:r>
            <a:rPr lang="en-US" sz="2000" dirty="0"/>
            <a:t>Applications</a:t>
          </a:r>
        </a:p>
      </dgm:t>
    </dgm:pt>
    <dgm:pt modelId="{D4997030-40F0-4628-B754-F4445CC40ED7}" type="parTrans" cxnId="{9D817F96-99F7-4D60-A293-5FD3EFF3792E}">
      <dgm:prSet/>
      <dgm:spPr/>
      <dgm:t>
        <a:bodyPr/>
        <a:lstStyle/>
        <a:p>
          <a:endParaRPr lang="en-US"/>
        </a:p>
      </dgm:t>
    </dgm:pt>
    <dgm:pt modelId="{B69C028D-6507-4F58-B5DC-9932ACBD9EBB}" type="sibTrans" cxnId="{9D817F96-99F7-4D60-A293-5FD3EFF3792E}">
      <dgm:prSet/>
      <dgm:spPr/>
      <dgm:t>
        <a:bodyPr/>
        <a:lstStyle/>
        <a:p>
          <a:endParaRPr lang="en-US"/>
        </a:p>
      </dgm:t>
    </dgm:pt>
    <dgm:pt modelId="{0B12FE10-C936-49D4-8D66-2C03D4227517}">
      <dgm:prSet custT="1"/>
      <dgm:spPr/>
      <dgm:t>
        <a:bodyPr/>
        <a:lstStyle/>
        <a:p>
          <a:r>
            <a:rPr lang="en-US" sz="2000" dirty="0"/>
            <a:t>Tools &amp; Languages Used</a:t>
          </a:r>
        </a:p>
      </dgm:t>
    </dgm:pt>
    <dgm:pt modelId="{5FD5C738-F7E8-49F0-8C72-2A32B75168BF}" type="parTrans" cxnId="{F7E2EFA3-F05F-4E3E-B140-FD883F213598}">
      <dgm:prSet/>
      <dgm:spPr/>
      <dgm:t>
        <a:bodyPr/>
        <a:lstStyle/>
        <a:p>
          <a:endParaRPr lang="en-US"/>
        </a:p>
      </dgm:t>
    </dgm:pt>
    <dgm:pt modelId="{43D0BAEB-D78B-4D18-A169-823D0391D79B}" type="sibTrans" cxnId="{F7E2EFA3-F05F-4E3E-B140-FD883F213598}">
      <dgm:prSet/>
      <dgm:spPr/>
      <dgm:t>
        <a:bodyPr/>
        <a:lstStyle/>
        <a:p>
          <a:endParaRPr lang="en-US"/>
        </a:p>
      </dgm:t>
    </dgm:pt>
    <dgm:pt modelId="{F76D8D95-3581-4B65-A38F-57F286528D45}">
      <dgm:prSet custT="1"/>
      <dgm:spPr/>
      <dgm:t>
        <a:bodyPr/>
        <a:lstStyle/>
        <a:p>
          <a:r>
            <a:rPr lang="en-US" sz="2000" dirty="0"/>
            <a:t>Conclusion</a:t>
          </a:r>
        </a:p>
      </dgm:t>
    </dgm:pt>
    <dgm:pt modelId="{4647BCF3-DDC8-4BFD-B729-CD6AEA25D14E}" type="parTrans" cxnId="{D675E6D6-DA79-43BB-BD7F-541FDFC4CE57}">
      <dgm:prSet/>
      <dgm:spPr/>
      <dgm:t>
        <a:bodyPr/>
        <a:lstStyle/>
        <a:p>
          <a:endParaRPr lang="en-US"/>
        </a:p>
      </dgm:t>
    </dgm:pt>
    <dgm:pt modelId="{7103C6A3-7561-44F6-B487-AD0C04051558}" type="sibTrans" cxnId="{D675E6D6-DA79-43BB-BD7F-541FDFC4CE57}">
      <dgm:prSet/>
      <dgm:spPr/>
      <dgm:t>
        <a:bodyPr/>
        <a:lstStyle/>
        <a:p>
          <a:endParaRPr lang="en-US"/>
        </a:p>
      </dgm:t>
    </dgm:pt>
    <dgm:pt modelId="{7D60701F-181C-4358-A8EA-83C5CF95A132}" type="pres">
      <dgm:prSet presAssocID="{49F4D071-D10D-4A07-8FE3-31403C828BE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D246E5B-36FC-4C83-8D73-E039CE7FB43B}" type="pres">
      <dgm:prSet presAssocID="{C7A9F1D0-3AB7-47CE-9F33-8F3E95D8D8BC}" presName="compNode" presStyleCnt="0"/>
      <dgm:spPr/>
    </dgm:pt>
    <dgm:pt modelId="{A5511034-3DC4-4CE9-A285-3866E826629D}" type="pres">
      <dgm:prSet presAssocID="{C7A9F1D0-3AB7-47CE-9F33-8F3E95D8D8BC}" presName="bgRect" presStyleLbl="bgShp" presStyleIdx="0" presStyleCnt="7"/>
      <dgm:spPr/>
    </dgm:pt>
    <dgm:pt modelId="{B4C2F00D-EF8C-425A-8380-97D58776DA1C}" type="pres">
      <dgm:prSet presAssocID="{C7A9F1D0-3AB7-47CE-9F33-8F3E95D8D8B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4D915C1F-8AC3-4C66-B77A-F93119512923}" type="pres">
      <dgm:prSet presAssocID="{C7A9F1D0-3AB7-47CE-9F33-8F3E95D8D8BC}" presName="spaceRect" presStyleCnt="0"/>
      <dgm:spPr/>
    </dgm:pt>
    <dgm:pt modelId="{EF3E24FC-DF96-4F98-A6E2-B3FE20F938F5}" type="pres">
      <dgm:prSet presAssocID="{C7A9F1D0-3AB7-47CE-9F33-8F3E95D8D8BC}" presName="parTx" presStyleLbl="revTx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3D4F9217-6685-4ADA-B982-6C58CF7DFC31}" type="pres">
      <dgm:prSet presAssocID="{8C0B3D4F-629B-4288-A2FE-BF0680EFF7CE}" presName="sibTrans" presStyleCnt="0"/>
      <dgm:spPr/>
    </dgm:pt>
    <dgm:pt modelId="{7F1FF48F-8DB4-4DC1-B2A4-656A5C74EF9C}" type="pres">
      <dgm:prSet presAssocID="{A57F090A-F9C4-45FF-BAD7-8B220D31C88B}" presName="compNode" presStyleCnt="0"/>
      <dgm:spPr/>
    </dgm:pt>
    <dgm:pt modelId="{25EBC5D3-32FC-48BD-851E-CAD00B99C48E}" type="pres">
      <dgm:prSet presAssocID="{A57F090A-F9C4-45FF-BAD7-8B220D31C88B}" presName="bgRect" presStyleLbl="bgShp" presStyleIdx="1" presStyleCnt="7"/>
      <dgm:spPr/>
    </dgm:pt>
    <dgm:pt modelId="{AC95DC8A-0222-483D-8A86-CFF38F036EB8}" type="pres">
      <dgm:prSet presAssocID="{A57F090A-F9C4-45FF-BAD7-8B220D31C88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865C5C13-2051-4114-81DB-662C77DF55EE}" type="pres">
      <dgm:prSet presAssocID="{A57F090A-F9C4-45FF-BAD7-8B220D31C88B}" presName="spaceRect" presStyleCnt="0"/>
      <dgm:spPr/>
    </dgm:pt>
    <dgm:pt modelId="{965D2600-462A-489C-9D6B-C605E91B99E5}" type="pres">
      <dgm:prSet presAssocID="{A57F090A-F9C4-45FF-BAD7-8B220D31C88B}" presName="parTx" presStyleLbl="revTx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7C142BAD-4D1E-45D6-88F0-9E29E10A4A26}" type="pres">
      <dgm:prSet presAssocID="{167D6950-F0F3-439D-9319-D92266D97A4E}" presName="sibTrans" presStyleCnt="0"/>
      <dgm:spPr/>
    </dgm:pt>
    <dgm:pt modelId="{38A889DE-C890-4830-8B11-D2809C90B8A3}" type="pres">
      <dgm:prSet presAssocID="{0E02BB92-AA6C-42DC-B6D2-4986A281C67D}" presName="compNode" presStyleCnt="0"/>
      <dgm:spPr/>
    </dgm:pt>
    <dgm:pt modelId="{A9A89379-41D8-4210-B240-109D6FF8B2E0}" type="pres">
      <dgm:prSet presAssocID="{0E02BB92-AA6C-42DC-B6D2-4986A281C67D}" presName="bgRect" presStyleLbl="bgShp" presStyleIdx="2" presStyleCnt="7"/>
      <dgm:spPr/>
    </dgm:pt>
    <dgm:pt modelId="{6C311931-E239-482D-BDC7-E9E83802DF18}" type="pres">
      <dgm:prSet presAssocID="{0E02BB92-AA6C-42DC-B6D2-4986A281C67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A004DDD2-5686-4EA0-9EE8-053F103ECE17}" type="pres">
      <dgm:prSet presAssocID="{0E02BB92-AA6C-42DC-B6D2-4986A281C67D}" presName="spaceRect" presStyleCnt="0"/>
      <dgm:spPr/>
    </dgm:pt>
    <dgm:pt modelId="{9205AE00-EE4B-483E-A30C-8D5C8ADA9413}" type="pres">
      <dgm:prSet presAssocID="{0E02BB92-AA6C-42DC-B6D2-4986A281C67D}" presName="parTx" presStyleLbl="revTx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A9E97DAC-603E-42E0-A36E-7BEB6EB377E6}" type="pres">
      <dgm:prSet presAssocID="{A9BDE96B-A5D8-4CA0-AE07-C8FD54C43BDF}" presName="sibTrans" presStyleCnt="0"/>
      <dgm:spPr/>
    </dgm:pt>
    <dgm:pt modelId="{A823A31D-0621-4F85-B34F-140A6065255D}" type="pres">
      <dgm:prSet presAssocID="{03201C56-BE37-450C-A607-36B1496B6B7E}" presName="compNode" presStyleCnt="0"/>
      <dgm:spPr/>
    </dgm:pt>
    <dgm:pt modelId="{80AB0922-B846-4E3A-AC6E-63DE4A3026C0}" type="pres">
      <dgm:prSet presAssocID="{03201C56-BE37-450C-A607-36B1496B6B7E}" presName="bgRect" presStyleLbl="bgShp" presStyleIdx="3" presStyleCnt="7"/>
      <dgm:spPr/>
    </dgm:pt>
    <dgm:pt modelId="{9328DF00-AE5D-4973-AF0B-628158B4C434}" type="pres">
      <dgm:prSet presAssocID="{03201C56-BE37-450C-A607-36B1496B6B7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535A57B5-F97A-482F-8C9B-4CEBB5203C26}" type="pres">
      <dgm:prSet presAssocID="{03201C56-BE37-450C-A607-36B1496B6B7E}" presName="spaceRect" presStyleCnt="0"/>
      <dgm:spPr/>
    </dgm:pt>
    <dgm:pt modelId="{4CA4EC8C-F7C4-44E6-83B9-C620A866F74B}" type="pres">
      <dgm:prSet presAssocID="{03201C56-BE37-450C-A607-36B1496B6B7E}" presName="parTx" presStyleLbl="revTx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F282B6EB-3C3D-4455-99CF-50A5FEC4A3C4}" type="pres">
      <dgm:prSet presAssocID="{24DC456F-EC50-4690-B388-349D6BFE6704}" presName="sibTrans" presStyleCnt="0"/>
      <dgm:spPr/>
    </dgm:pt>
    <dgm:pt modelId="{B0A3130A-5479-4A41-A332-67A6F0CFFAD9}" type="pres">
      <dgm:prSet presAssocID="{BE1458B5-8A2B-4CB4-A3B7-42436DBF3A08}" presName="compNode" presStyleCnt="0"/>
      <dgm:spPr/>
    </dgm:pt>
    <dgm:pt modelId="{A43B3175-C414-4F4E-8BA9-1AEFAC6A46F2}" type="pres">
      <dgm:prSet presAssocID="{BE1458B5-8A2B-4CB4-A3B7-42436DBF3A08}" presName="bgRect" presStyleLbl="bgShp" presStyleIdx="4" presStyleCnt="7"/>
      <dgm:spPr/>
    </dgm:pt>
    <dgm:pt modelId="{C8F9DD12-9834-476E-85E0-513D1C5414AD}" type="pres">
      <dgm:prSet presAssocID="{BE1458B5-8A2B-4CB4-A3B7-42436DBF3A0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7816EFAF-0F90-442E-B12D-0411A97B1A59}" type="pres">
      <dgm:prSet presAssocID="{BE1458B5-8A2B-4CB4-A3B7-42436DBF3A08}" presName="spaceRect" presStyleCnt="0"/>
      <dgm:spPr/>
    </dgm:pt>
    <dgm:pt modelId="{FDAA1459-0259-427F-AF6F-53C93DCB5CD0}" type="pres">
      <dgm:prSet presAssocID="{BE1458B5-8A2B-4CB4-A3B7-42436DBF3A08}" presName="parTx" presStyleLbl="revTx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826D226-4B44-4484-B627-884A1DC600A7}" type="pres">
      <dgm:prSet presAssocID="{B69C028D-6507-4F58-B5DC-9932ACBD9EBB}" presName="sibTrans" presStyleCnt="0"/>
      <dgm:spPr/>
    </dgm:pt>
    <dgm:pt modelId="{029CFF7B-A58C-443A-ADEF-0B806199EDDD}" type="pres">
      <dgm:prSet presAssocID="{0B12FE10-C936-49D4-8D66-2C03D4227517}" presName="compNode" presStyleCnt="0"/>
      <dgm:spPr/>
    </dgm:pt>
    <dgm:pt modelId="{CE075EDF-84D9-44C2-9DFC-2F3297317A65}" type="pres">
      <dgm:prSet presAssocID="{0B12FE10-C936-49D4-8D66-2C03D4227517}" presName="bgRect" presStyleLbl="bgShp" presStyleIdx="5" presStyleCnt="7"/>
      <dgm:spPr/>
    </dgm:pt>
    <dgm:pt modelId="{0AA4DEAA-79D5-49A6-8F56-7458C5918C8C}" type="pres">
      <dgm:prSet presAssocID="{0B12FE10-C936-49D4-8D66-2C03D422751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</dgm:pt>
    <dgm:pt modelId="{1DBDB6FC-3006-496D-8E8A-48BE1ABC17DF}" type="pres">
      <dgm:prSet presAssocID="{0B12FE10-C936-49D4-8D66-2C03D4227517}" presName="spaceRect" presStyleCnt="0"/>
      <dgm:spPr/>
    </dgm:pt>
    <dgm:pt modelId="{E63881DF-BBE0-4452-8B18-10247FB4B974}" type="pres">
      <dgm:prSet presAssocID="{0B12FE10-C936-49D4-8D66-2C03D4227517}" presName="parTx" presStyleLbl="revTx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DB0F4F5-2F81-48E4-904B-5D010C4A6C76}" type="pres">
      <dgm:prSet presAssocID="{43D0BAEB-D78B-4D18-A169-823D0391D79B}" presName="sibTrans" presStyleCnt="0"/>
      <dgm:spPr/>
    </dgm:pt>
    <dgm:pt modelId="{096C6401-AE8E-4123-BFD4-89C9F424E7F5}" type="pres">
      <dgm:prSet presAssocID="{F76D8D95-3581-4B65-A38F-57F286528D45}" presName="compNode" presStyleCnt="0"/>
      <dgm:spPr/>
    </dgm:pt>
    <dgm:pt modelId="{3BE11F9F-621D-46D3-BA2B-91453A23D9C8}" type="pres">
      <dgm:prSet presAssocID="{F76D8D95-3581-4B65-A38F-57F286528D45}" presName="bgRect" presStyleLbl="bgShp" presStyleIdx="6" presStyleCnt="7"/>
      <dgm:spPr/>
    </dgm:pt>
    <dgm:pt modelId="{1489D5DE-C3BA-4E06-BBF9-929557391B84}" type="pres">
      <dgm:prSet presAssocID="{F76D8D95-3581-4B65-A38F-57F286528D4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</dgm:pt>
    <dgm:pt modelId="{B8709C5D-F522-4D17-95BC-9A148D4505CE}" type="pres">
      <dgm:prSet presAssocID="{F76D8D95-3581-4B65-A38F-57F286528D45}" presName="spaceRect" presStyleCnt="0"/>
      <dgm:spPr/>
    </dgm:pt>
    <dgm:pt modelId="{A68CCD49-9885-490F-B83E-5D3DC225444D}" type="pres">
      <dgm:prSet presAssocID="{F76D8D95-3581-4B65-A38F-57F286528D45}" presName="parTx" presStyleLbl="revTx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AE648B2C-A93E-492A-8DA5-6746EF8FCC54}" type="presOf" srcId="{BE1458B5-8A2B-4CB4-A3B7-42436DBF3A08}" destId="{FDAA1459-0259-427F-AF6F-53C93DCB5CD0}" srcOrd="0" destOrd="0" presId="urn:microsoft.com/office/officeart/2018/2/layout/IconVerticalSolidList"/>
    <dgm:cxn modelId="{7470CB41-F4C3-43B9-8945-3BA459BC052D}" type="presOf" srcId="{C7A9F1D0-3AB7-47CE-9F33-8F3E95D8D8BC}" destId="{EF3E24FC-DF96-4F98-A6E2-B3FE20F938F5}" srcOrd="0" destOrd="0" presId="urn:microsoft.com/office/officeart/2018/2/layout/IconVerticalSolidList"/>
    <dgm:cxn modelId="{30719DC2-E750-4879-B6F5-3825D6661B73}" type="presOf" srcId="{A57F090A-F9C4-45FF-BAD7-8B220D31C88B}" destId="{965D2600-462A-489C-9D6B-C605E91B99E5}" srcOrd="0" destOrd="0" presId="urn:microsoft.com/office/officeart/2018/2/layout/IconVerticalSolidList"/>
    <dgm:cxn modelId="{F85C2DEC-CD4E-4D7C-82C3-8ABD7B801D50}" type="presOf" srcId="{F76D8D95-3581-4B65-A38F-57F286528D45}" destId="{A68CCD49-9885-490F-B83E-5D3DC225444D}" srcOrd="0" destOrd="0" presId="urn:microsoft.com/office/officeart/2018/2/layout/IconVerticalSolidList"/>
    <dgm:cxn modelId="{6F3D8055-83F1-4641-BEC5-CBFCE53F1462}" type="presOf" srcId="{0B12FE10-C936-49D4-8D66-2C03D4227517}" destId="{E63881DF-BBE0-4452-8B18-10247FB4B974}" srcOrd="0" destOrd="0" presId="urn:microsoft.com/office/officeart/2018/2/layout/IconVerticalSolidList"/>
    <dgm:cxn modelId="{9D817F96-99F7-4D60-A293-5FD3EFF3792E}" srcId="{49F4D071-D10D-4A07-8FE3-31403C828BE0}" destId="{BE1458B5-8A2B-4CB4-A3B7-42436DBF3A08}" srcOrd="4" destOrd="0" parTransId="{D4997030-40F0-4628-B754-F4445CC40ED7}" sibTransId="{B69C028D-6507-4F58-B5DC-9932ACBD9EBB}"/>
    <dgm:cxn modelId="{988209A9-48E1-4DB4-AB15-C5D438465423}" srcId="{49F4D071-D10D-4A07-8FE3-31403C828BE0}" destId="{03201C56-BE37-450C-A607-36B1496B6B7E}" srcOrd="3" destOrd="0" parTransId="{4B005482-9099-4B0B-80F7-6DBA2E6059AC}" sibTransId="{24DC456F-EC50-4690-B388-349D6BFE6704}"/>
    <dgm:cxn modelId="{5386C662-3FBE-4207-8587-D4DF5EC2C730}" type="presOf" srcId="{49F4D071-D10D-4A07-8FE3-31403C828BE0}" destId="{7D60701F-181C-4358-A8EA-83C5CF95A132}" srcOrd="0" destOrd="0" presId="urn:microsoft.com/office/officeart/2018/2/layout/IconVerticalSolidList"/>
    <dgm:cxn modelId="{F7E2EFA3-F05F-4E3E-B140-FD883F213598}" srcId="{49F4D071-D10D-4A07-8FE3-31403C828BE0}" destId="{0B12FE10-C936-49D4-8D66-2C03D4227517}" srcOrd="5" destOrd="0" parTransId="{5FD5C738-F7E8-49F0-8C72-2A32B75168BF}" sibTransId="{43D0BAEB-D78B-4D18-A169-823D0391D79B}"/>
    <dgm:cxn modelId="{2924DC27-6CDE-4E13-9B2D-C9CDC058EC6D}" srcId="{49F4D071-D10D-4A07-8FE3-31403C828BE0}" destId="{C7A9F1D0-3AB7-47CE-9F33-8F3E95D8D8BC}" srcOrd="0" destOrd="0" parTransId="{2F3008FD-EF95-43B0-84F5-4760E4A9BD0E}" sibTransId="{8C0B3D4F-629B-4288-A2FE-BF0680EFF7CE}"/>
    <dgm:cxn modelId="{78F5A25A-385A-4552-B749-F4C1AFE32CCE}" type="presOf" srcId="{03201C56-BE37-450C-A607-36B1496B6B7E}" destId="{4CA4EC8C-F7C4-44E6-83B9-C620A866F74B}" srcOrd="0" destOrd="0" presId="urn:microsoft.com/office/officeart/2018/2/layout/IconVerticalSolidList"/>
    <dgm:cxn modelId="{D675E6D6-DA79-43BB-BD7F-541FDFC4CE57}" srcId="{49F4D071-D10D-4A07-8FE3-31403C828BE0}" destId="{F76D8D95-3581-4B65-A38F-57F286528D45}" srcOrd="6" destOrd="0" parTransId="{4647BCF3-DDC8-4BFD-B729-CD6AEA25D14E}" sibTransId="{7103C6A3-7561-44F6-B487-AD0C04051558}"/>
    <dgm:cxn modelId="{AC8FC51C-EC16-4B38-8D33-E9C13FA08839}" srcId="{49F4D071-D10D-4A07-8FE3-31403C828BE0}" destId="{A57F090A-F9C4-45FF-BAD7-8B220D31C88B}" srcOrd="1" destOrd="0" parTransId="{5ECDAF34-EBC9-4F74-A902-FA7DD3DE1BBA}" sibTransId="{167D6950-F0F3-439D-9319-D92266D97A4E}"/>
    <dgm:cxn modelId="{1FFEFEC2-DBF3-490C-AE57-99E01E48AD4B}" type="presOf" srcId="{0E02BB92-AA6C-42DC-B6D2-4986A281C67D}" destId="{9205AE00-EE4B-483E-A30C-8D5C8ADA9413}" srcOrd="0" destOrd="0" presId="urn:microsoft.com/office/officeart/2018/2/layout/IconVerticalSolidList"/>
    <dgm:cxn modelId="{7C91824A-BF46-4D68-A49B-F6FF019B42A1}" srcId="{49F4D071-D10D-4A07-8FE3-31403C828BE0}" destId="{0E02BB92-AA6C-42DC-B6D2-4986A281C67D}" srcOrd="2" destOrd="0" parTransId="{6084912F-BA45-49D4-AE96-88F3D602FE3B}" sibTransId="{A9BDE96B-A5D8-4CA0-AE07-C8FD54C43BDF}"/>
    <dgm:cxn modelId="{9B21FE41-365F-49F1-95BE-B1B99817BE2B}" type="presParOf" srcId="{7D60701F-181C-4358-A8EA-83C5CF95A132}" destId="{FD246E5B-36FC-4C83-8D73-E039CE7FB43B}" srcOrd="0" destOrd="0" presId="urn:microsoft.com/office/officeart/2018/2/layout/IconVerticalSolidList"/>
    <dgm:cxn modelId="{7B331AF1-3AA9-4280-A8D4-47D96B8A0D7C}" type="presParOf" srcId="{FD246E5B-36FC-4C83-8D73-E039CE7FB43B}" destId="{A5511034-3DC4-4CE9-A285-3866E826629D}" srcOrd="0" destOrd="0" presId="urn:microsoft.com/office/officeart/2018/2/layout/IconVerticalSolidList"/>
    <dgm:cxn modelId="{9551C205-4E9F-43B4-A020-BCB7472DE53E}" type="presParOf" srcId="{FD246E5B-36FC-4C83-8D73-E039CE7FB43B}" destId="{B4C2F00D-EF8C-425A-8380-97D58776DA1C}" srcOrd="1" destOrd="0" presId="urn:microsoft.com/office/officeart/2018/2/layout/IconVerticalSolidList"/>
    <dgm:cxn modelId="{13B6F5A8-217D-46EC-B20F-1150AB28E916}" type="presParOf" srcId="{FD246E5B-36FC-4C83-8D73-E039CE7FB43B}" destId="{4D915C1F-8AC3-4C66-B77A-F93119512923}" srcOrd="2" destOrd="0" presId="urn:microsoft.com/office/officeart/2018/2/layout/IconVerticalSolidList"/>
    <dgm:cxn modelId="{2D1A12DE-4FDF-4F7F-BCAB-7C8AE8F70CDC}" type="presParOf" srcId="{FD246E5B-36FC-4C83-8D73-E039CE7FB43B}" destId="{EF3E24FC-DF96-4F98-A6E2-B3FE20F938F5}" srcOrd="3" destOrd="0" presId="urn:microsoft.com/office/officeart/2018/2/layout/IconVerticalSolidList"/>
    <dgm:cxn modelId="{3A606E98-B2B3-4F03-81EA-355DDE0C57FB}" type="presParOf" srcId="{7D60701F-181C-4358-A8EA-83C5CF95A132}" destId="{3D4F9217-6685-4ADA-B982-6C58CF7DFC31}" srcOrd="1" destOrd="0" presId="urn:microsoft.com/office/officeart/2018/2/layout/IconVerticalSolidList"/>
    <dgm:cxn modelId="{340B9ECB-F70C-40EB-85D8-19991826C7FA}" type="presParOf" srcId="{7D60701F-181C-4358-A8EA-83C5CF95A132}" destId="{7F1FF48F-8DB4-4DC1-B2A4-656A5C74EF9C}" srcOrd="2" destOrd="0" presId="urn:microsoft.com/office/officeart/2018/2/layout/IconVerticalSolidList"/>
    <dgm:cxn modelId="{C625EBBD-3A63-41ED-B606-F226E4F008EC}" type="presParOf" srcId="{7F1FF48F-8DB4-4DC1-B2A4-656A5C74EF9C}" destId="{25EBC5D3-32FC-48BD-851E-CAD00B99C48E}" srcOrd="0" destOrd="0" presId="urn:microsoft.com/office/officeart/2018/2/layout/IconVerticalSolidList"/>
    <dgm:cxn modelId="{22FDCFBD-66AB-43B9-A8B0-5216CD33A471}" type="presParOf" srcId="{7F1FF48F-8DB4-4DC1-B2A4-656A5C74EF9C}" destId="{AC95DC8A-0222-483D-8A86-CFF38F036EB8}" srcOrd="1" destOrd="0" presId="urn:microsoft.com/office/officeart/2018/2/layout/IconVerticalSolidList"/>
    <dgm:cxn modelId="{3AAB8535-4E8B-409B-8A4E-068CDA22D982}" type="presParOf" srcId="{7F1FF48F-8DB4-4DC1-B2A4-656A5C74EF9C}" destId="{865C5C13-2051-4114-81DB-662C77DF55EE}" srcOrd="2" destOrd="0" presId="urn:microsoft.com/office/officeart/2018/2/layout/IconVerticalSolidList"/>
    <dgm:cxn modelId="{EC2F4DE8-8F77-4D03-8661-3060EEB8A431}" type="presParOf" srcId="{7F1FF48F-8DB4-4DC1-B2A4-656A5C74EF9C}" destId="{965D2600-462A-489C-9D6B-C605E91B99E5}" srcOrd="3" destOrd="0" presId="urn:microsoft.com/office/officeart/2018/2/layout/IconVerticalSolidList"/>
    <dgm:cxn modelId="{D8C761DB-51D2-42D2-8BB8-88D9600FB06D}" type="presParOf" srcId="{7D60701F-181C-4358-A8EA-83C5CF95A132}" destId="{7C142BAD-4D1E-45D6-88F0-9E29E10A4A26}" srcOrd="3" destOrd="0" presId="urn:microsoft.com/office/officeart/2018/2/layout/IconVerticalSolidList"/>
    <dgm:cxn modelId="{40FBC6C7-04A8-41BC-90A1-A41028AEEA52}" type="presParOf" srcId="{7D60701F-181C-4358-A8EA-83C5CF95A132}" destId="{38A889DE-C890-4830-8B11-D2809C90B8A3}" srcOrd="4" destOrd="0" presId="urn:microsoft.com/office/officeart/2018/2/layout/IconVerticalSolidList"/>
    <dgm:cxn modelId="{2C5D1504-7410-455D-B526-9EB67724E8C7}" type="presParOf" srcId="{38A889DE-C890-4830-8B11-D2809C90B8A3}" destId="{A9A89379-41D8-4210-B240-109D6FF8B2E0}" srcOrd="0" destOrd="0" presId="urn:microsoft.com/office/officeart/2018/2/layout/IconVerticalSolidList"/>
    <dgm:cxn modelId="{B480A8CE-C06B-4639-A218-D89E7FC676EA}" type="presParOf" srcId="{38A889DE-C890-4830-8B11-D2809C90B8A3}" destId="{6C311931-E239-482D-BDC7-E9E83802DF18}" srcOrd="1" destOrd="0" presId="urn:microsoft.com/office/officeart/2018/2/layout/IconVerticalSolidList"/>
    <dgm:cxn modelId="{BE58FFA6-42DB-45BF-95CD-3BB58A16E670}" type="presParOf" srcId="{38A889DE-C890-4830-8B11-D2809C90B8A3}" destId="{A004DDD2-5686-4EA0-9EE8-053F103ECE17}" srcOrd="2" destOrd="0" presId="urn:microsoft.com/office/officeart/2018/2/layout/IconVerticalSolidList"/>
    <dgm:cxn modelId="{1067A5FA-8E77-4394-A934-78A065643E09}" type="presParOf" srcId="{38A889DE-C890-4830-8B11-D2809C90B8A3}" destId="{9205AE00-EE4B-483E-A30C-8D5C8ADA9413}" srcOrd="3" destOrd="0" presId="urn:microsoft.com/office/officeart/2018/2/layout/IconVerticalSolidList"/>
    <dgm:cxn modelId="{F185F008-4F65-4DC7-BF33-93E5C40E8268}" type="presParOf" srcId="{7D60701F-181C-4358-A8EA-83C5CF95A132}" destId="{A9E97DAC-603E-42E0-A36E-7BEB6EB377E6}" srcOrd="5" destOrd="0" presId="urn:microsoft.com/office/officeart/2018/2/layout/IconVerticalSolidList"/>
    <dgm:cxn modelId="{F5AE94B3-9497-4D40-B964-1DCE14915575}" type="presParOf" srcId="{7D60701F-181C-4358-A8EA-83C5CF95A132}" destId="{A823A31D-0621-4F85-B34F-140A6065255D}" srcOrd="6" destOrd="0" presId="urn:microsoft.com/office/officeart/2018/2/layout/IconVerticalSolidList"/>
    <dgm:cxn modelId="{0D1B4E78-E9BE-4ADA-84F0-9E98CF48E0A9}" type="presParOf" srcId="{A823A31D-0621-4F85-B34F-140A6065255D}" destId="{80AB0922-B846-4E3A-AC6E-63DE4A3026C0}" srcOrd="0" destOrd="0" presId="urn:microsoft.com/office/officeart/2018/2/layout/IconVerticalSolidList"/>
    <dgm:cxn modelId="{5EAE8F0F-CAD0-4676-824F-B4BCDF1BDBB0}" type="presParOf" srcId="{A823A31D-0621-4F85-B34F-140A6065255D}" destId="{9328DF00-AE5D-4973-AF0B-628158B4C434}" srcOrd="1" destOrd="0" presId="urn:microsoft.com/office/officeart/2018/2/layout/IconVerticalSolidList"/>
    <dgm:cxn modelId="{A1D335B1-E17F-4536-903A-10F42F702972}" type="presParOf" srcId="{A823A31D-0621-4F85-B34F-140A6065255D}" destId="{535A57B5-F97A-482F-8C9B-4CEBB5203C26}" srcOrd="2" destOrd="0" presId="urn:microsoft.com/office/officeart/2018/2/layout/IconVerticalSolidList"/>
    <dgm:cxn modelId="{0F87D974-7CF8-4165-A755-B3BEE659B51E}" type="presParOf" srcId="{A823A31D-0621-4F85-B34F-140A6065255D}" destId="{4CA4EC8C-F7C4-44E6-83B9-C620A866F74B}" srcOrd="3" destOrd="0" presId="urn:microsoft.com/office/officeart/2018/2/layout/IconVerticalSolidList"/>
    <dgm:cxn modelId="{FB00FE34-3976-4E7B-B499-5D7A9CEB01A5}" type="presParOf" srcId="{7D60701F-181C-4358-A8EA-83C5CF95A132}" destId="{F282B6EB-3C3D-4455-99CF-50A5FEC4A3C4}" srcOrd="7" destOrd="0" presId="urn:microsoft.com/office/officeart/2018/2/layout/IconVerticalSolidList"/>
    <dgm:cxn modelId="{1F53A09B-C190-4C3E-8C86-DBF421894CA2}" type="presParOf" srcId="{7D60701F-181C-4358-A8EA-83C5CF95A132}" destId="{B0A3130A-5479-4A41-A332-67A6F0CFFAD9}" srcOrd="8" destOrd="0" presId="urn:microsoft.com/office/officeart/2018/2/layout/IconVerticalSolidList"/>
    <dgm:cxn modelId="{6531FF9D-E9A7-4300-B427-4A3C875FD1EE}" type="presParOf" srcId="{B0A3130A-5479-4A41-A332-67A6F0CFFAD9}" destId="{A43B3175-C414-4F4E-8BA9-1AEFAC6A46F2}" srcOrd="0" destOrd="0" presId="urn:microsoft.com/office/officeart/2018/2/layout/IconVerticalSolidList"/>
    <dgm:cxn modelId="{5D86A9F3-D6AA-4A62-8A8C-DBF664B589BD}" type="presParOf" srcId="{B0A3130A-5479-4A41-A332-67A6F0CFFAD9}" destId="{C8F9DD12-9834-476E-85E0-513D1C5414AD}" srcOrd="1" destOrd="0" presId="urn:microsoft.com/office/officeart/2018/2/layout/IconVerticalSolidList"/>
    <dgm:cxn modelId="{179EE934-209F-495F-A712-852F49020003}" type="presParOf" srcId="{B0A3130A-5479-4A41-A332-67A6F0CFFAD9}" destId="{7816EFAF-0F90-442E-B12D-0411A97B1A59}" srcOrd="2" destOrd="0" presId="urn:microsoft.com/office/officeart/2018/2/layout/IconVerticalSolidList"/>
    <dgm:cxn modelId="{67ADD97A-F3B4-4559-B4E7-A8088C83D965}" type="presParOf" srcId="{B0A3130A-5479-4A41-A332-67A6F0CFFAD9}" destId="{FDAA1459-0259-427F-AF6F-53C93DCB5CD0}" srcOrd="3" destOrd="0" presId="urn:microsoft.com/office/officeart/2018/2/layout/IconVerticalSolidList"/>
    <dgm:cxn modelId="{6D715CD6-C643-44C4-9FF2-C8072891B313}" type="presParOf" srcId="{7D60701F-181C-4358-A8EA-83C5CF95A132}" destId="{B826D226-4B44-4484-B627-884A1DC600A7}" srcOrd="9" destOrd="0" presId="urn:microsoft.com/office/officeart/2018/2/layout/IconVerticalSolidList"/>
    <dgm:cxn modelId="{EA4340E2-073F-41E5-BBB4-475DD712B045}" type="presParOf" srcId="{7D60701F-181C-4358-A8EA-83C5CF95A132}" destId="{029CFF7B-A58C-443A-ADEF-0B806199EDDD}" srcOrd="10" destOrd="0" presId="urn:microsoft.com/office/officeart/2018/2/layout/IconVerticalSolidList"/>
    <dgm:cxn modelId="{D8085898-4653-4483-B99E-8359A2833F02}" type="presParOf" srcId="{029CFF7B-A58C-443A-ADEF-0B806199EDDD}" destId="{CE075EDF-84D9-44C2-9DFC-2F3297317A65}" srcOrd="0" destOrd="0" presId="urn:microsoft.com/office/officeart/2018/2/layout/IconVerticalSolidList"/>
    <dgm:cxn modelId="{252700F0-B2FF-4DC3-AE4F-24F604713C9F}" type="presParOf" srcId="{029CFF7B-A58C-443A-ADEF-0B806199EDDD}" destId="{0AA4DEAA-79D5-49A6-8F56-7458C5918C8C}" srcOrd="1" destOrd="0" presId="urn:microsoft.com/office/officeart/2018/2/layout/IconVerticalSolidList"/>
    <dgm:cxn modelId="{210ABF3A-227D-4FA7-926B-7F16EB8312C3}" type="presParOf" srcId="{029CFF7B-A58C-443A-ADEF-0B806199EDDD}" destId="{1DBDB6FC-3006-496D-8E8A-48BE1ABC17DF}" srcOrd="2" destOrd="0" presId="urn:microsoft.com/office/officeart/2018/2/layout/IconVerticalSolidList"/>
    <dgm:cxn modelId="{14B08822-1179-4F32-BD4B-6D52695700AA}" type="presParOf" srcId="{029CFF7B-A58C-443A-ADEF-0B806199EDDD}" destId="{E63881DF-BBE0-4452-8B18-10247FB4B974}" srcOrd="3" destOrd="0" presId="urn:microsoft.com/office/officeart/2018/2/layout/IconVerticalSolidList"/>
    <dgm:cxn modelId="{7C3E2257-117E-422C-B93A-26D4B7BF91F0}" type="presParOf" srcId="{7D60701F-181C-4358-A8EA-83C5CF95A132}" destId="{5DB0F4F5-2F81-48E4-904B-5D010C4A6C76}" srcOrd="11" destOrd="0" presId="urn:microsoft.com/office/officeart/2018/2/layout/IconVerticalSolidList"/>
    <dgm:cxn modelId="{B2A08DEA-0827-4B69-90CE-AC6AAE3DFFD9}" type="presParOf" srcId="{7D60701F-181C-4358-A8EA-83C5CF95A132}" destId="{096C6401-AE8E-4123-BFD4-89C9F424E7F5}" srcOrd="12" destOrd="0" presId="urn:microsoft.com/office/officeart/2018/2/layout/IconVerticalSolidList"/>
    <dgm:cxn modelId="{89A5B0BD-25F4-4727-B61F-CEF73D9FDDC5}" type="presParOf" srcId="{096C6401-AE8E-4123-BFD4-89C9F424E7F5}" destId="{3BE11F9F-621D-46D3-BA2B-91453A23D9C8}" srcOrd="0" destOrd="0" presId="urn:microsoft.com/office/officeart/2018/2/layout/IconVerticalSolidList"/>
    <dgm:cxn modelId="{A186702B-1475-4FF8-8173-B0007B20A56B}" type="presParOf" srcId="{096C6401-AE8E-4123-BFD4-89C9F424E7F5}" destId="{1489D5DE-C3BA-4E06-BBF9-929557391B84}" srcOrd="1" destOrd="0" presId="urn:microsoft.com/office/officeart/2018/2/layout/IconVerticalSolidList"/>
    <dgm:cxn modelId="{63CF13FC-2AD3-47DE-9F9B-48A504D71AC9}" type="presParOf" srcId="{096C6401-AE8E-4123-BFD4-89C9F424E7F5}" destId="{B8709C5D-F522-4D17-95BC-9A148D4505CE}" srcOrd="2" destOrd="0" presId="urn:microsoft.com/office/officeart/2018/2/layout/IconVerticalSolidList"/>
    <dgm:cxn modelId="{7A0C363F-5B56-433E-8037-840FFD8F8B71}" type="presParOf" srcId="{096C6401-AE8E-4123-BFD4-89C9F424E7F5}" destId="{A68CCD49-9885-490F-B83E-5D3DC22544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2AD755-42DE-4EFF-B111-FE9829DCBE4B}" type="doc">
      <dgm:prSet loTypeId="urn:microsoft.com/office/officeart/2005/8/layout/hProcess9#1" loCatId="process" qsTypeId="urn:microsoft.com/office/officeart/2005/8/quickstyle/3d9#1" qsCatId="3D" csTypeId="urn:microsoft.com/office/officeart/2005/8/colors/accent1_2#1" csCatId="accent1" phldr="1"/>
      <dgm:spPr/>
    </dgm:pt>
    <dgm:pt modelId="{E9289B50-64C9-4222-B42D-16C46465E25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/>
            <a:t>Support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altLang="en-US" dirty="0"/>
        </a:p>
      </dgm:t>
    </dgm:pt>
    <dgm:pt modelId="{C54AA49A-EB41-4893-A38E-7C858D5190B3}" type="parTrans" cxnId="{A7D73F14-CC36-444A-81C9-FF3490976A7E}">
      <dgm:prSet/>
      <dgm:spPr/>
      <dgm:t>
        <a:bodyPr/>
        <a:lstStyle/>
        <a:p>
          <a:endParaRPr lang="en-GB"/>
        </a:p>
      </dgm:t>
    </dgm:pt>
    <dgm:pt modelId="{8897D704-BA24-4C80-AE04-8E5EE079448F}" type="sibTrans" cxnId="{A7D73F14-CC36-444A-81C9-FF3490976A7E}">
      <dgm:prSet/>
      <dgm:spPr/>
      <dgm:t>
        <a:bodyPr/>
        <a:lstStyle/>
        <a:p>
          <a:endParaRPr lang="en-GB"/>
        </a:p>
      </dgm:t>
    </dgm:pt>
    <dgm:pt modelId="{64331027-D9E1-495C-8F83-B0BD93D8672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Post</a:t>
          </a:r>
        </a:p>
      </dgm:t>
    </dgm:pt>
    <dgm:pt modelId="{C64F6738-1905-44F5-AF20-8731619798AD}" type="parTrans" cxnId="{AED26009-E87E-422C-9D3C-5557760C71A7}">
      <dgm:prSet/>
      <dgm:spPr/>
      <dgm:t>
        <a:bodyPr/>
        <a:lstStyle/>
        <a:p>
          <a:endParaRPr lang="en-GB"/>
        </a:p>
      </dgm:t>
    </dgm:pt>
    <dgm:pt modelId="{31A9BADF-558C-4912-B0BF-FB1B43CA3E1A}" type="sibTrans" cxnId="{AED26009-E87E-422C-9D3C-5557760C71A7}">
      <dgm:prSet/>
      <dgm:spPr/>
      <dgm:t>
        <a:bodyPr/>
        <a:lstStyle/>
        <a:p>
          <a:endParaRPr lang="en-GB"/>
        </a:p>
      </dgm:t>
    </dgm:pt>
    <dgm:pt modelId="{06F06E8E-861F-46AF-9F2D-3638ECFBBFBB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GB" dirty="0"/>
            <a:t>Against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altLang="en-GB" dirty="0"/>
        </a:p>
      </dgm:t>
    </dgm:pt>
    <dgm:pt modelId="{EC584732-3E22-4CB7-B396-5B9AFFA60E4A}" type="parTrans" cxnId="{8233F210-F897-4ABE-AEB3-B5B3CB78A392}">
      <dgm:prSet/>
      <dgm:spPr/>
      <dgm:t>
        <a:bodyPr/>
        <a:lstStyle/>
        <a:p>
          <a:endParaRPr lang="en-GB"/>
        </a:p>
      </dgm:t>
    </dgm:pt>
    <dgm:pt modelId="{09E8CB0D-944F-45BF-ADCA-4770EB7FBA6F}" type="sibTrans" cxnId="{8233F210-F897-4ABE-AEB3-B5B3CB78A392}">
      <dgm:prSet/>
      <dgm:spPr/>
      <dgm:t>
        <a:bodyPr/>
        <a:lstStyle/>
        <a:p>
          <a:endParaRPr lang="en-GB"/>
        </a:p>
      </dgm:t>
    </dgm:pt>
    <dgm:pt modelId="{AE234F63-F59D-480D-8263-C4A01E9F8860}" type="pres">
      <dgm:prSet presAssocID="{1B2AD755-42DE-4EFF-B111-FE9829DCBE4B}" presName="CompostProcess" presStyleCnt="0">
        <dgm:presLayoutVars>
          <dgm:dir/>
          <dgm:resizeHandles val="exact"/>
        </dgm:presLayoutVars>
      </dgm:prSet>
      <dgm:spPr/>
    </dgm:pt>
    <dgm:pt modelId="{DCE545AA-0C76-4B45-8801-ADA808E3F494}" type="pres">
      <dgm:prSet presAssocID="{1B2AD755-42DE-4EFF-B111-FE9829DCBE4B}" presName="arrow" presStyleLbl="bgShp" presStyleIdx="0" presStyleCnt="1" custLinFactNeighborX="16648" custLinFactNeighborY="31405"/>
      <dgm:spPr/>
    </dgm:pt>
    <dgm:pt modelId="{169BC41B-9255-476E-B92F-8B02D08893C3}" type="pres">
      <dgm:prSet presAssocID="{1B2AD755-42DE-4EFF-B111-FE9829DCBE4B}" presName="linearProcess" presStyleCnt="0"/>
      <dgm:spPr/>
    </dgm:pt>
    <dgm:pt modelId="{F7190E3C-0EEA-4346-987A-FCF4B12312A0}" type="pres">
      <dgm:prSet presAssocID="{E9289B50-64C9-4222-B42D-16C46465E25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BB26B1-FF8F-4CD9-922C-EA33598968BE}" type="pres">
      <dgm:prSet presAssocID="{8897D704-BA24-4C80-AE04-8E5EE079448F}" presName="sibTrans" presStyleCnt="0"/>
      <dgm:spPr/>
    </dgm:pt>
    <dgm:pt modelId="{751C4F18-B99B-456A-89CB-0CDBFF77A9BE}" type="pres">
      <dgm:prSet presAssocID="{64331027-D9E1-495C-8F83-B0BD93D8672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DF76D1-F1EB-464C-812A-A4CD1BECB596}" type="pres">
      <dgm:prSet presAssocID="{31A9BADF-558C-4912-B0BF-FB1B43CA3E1A}" presName="sibTrans" presStyleCnt="0"/>
      <dgm:spPr/>
    </dgm:pt>
    <dgm:pt modelId="{B697DB1F-A099-4CAC-A21F-3ED0E9FF1585}" type="pres">
      <dgm:prSet presAssocID="{06F06E8E-861F-46AF-9F2D-3638ECFBBFB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2DC7A5-EDC5-47F9-9BDB-2C9851B27B98}" type="presOf" srcId="{64331027-D9E1-495C-8F83-B0BD93D86729}" destId="{751C4F18-B99B-456A-89CB-0CDBFF77A9BE}" srcOrd="0" destOrd="0" presId="urn:microsoft.com/office/officeart/2005/8/layout/hProcess9#1"/>
    <dgm:cxn modelId="{53AC3DAC-FC46-4822-8510-9B1FE4968155}" type="presOf" srcId="{06F06E8E-861F-46AF-9F2D-3638ECFBBFBB}" destId="{B697DB1F-A099-4CAC-A21F-3ED0E9FF1585}" srcOrd="0" destOrd="0" presId="urn:microsoft.com/office/officeart/2005/8/layout/hProcess9#1"/>
    <dgm:cxn modelId="{A7D73F14-CC36-444A-81C9-FF3490976A7E}" srcId="{1B2AD755-42DE-4EFF-B111-FE9829DCBE4B}" destId="{E9289B50-64C9-4222-B42D-16C46465E25C}" srcOrd="0" destOrd="0" parTransId="{C54AA49A-EB41-4893-A38E-7C858D5190B3}" sibTransId="{8897D704-BA24-4C80-AE04-8E5EE079448F}"/>
    <dgm:cxn modelId="{29E23D40-7DB0-4E08-93EE-D58152601F4E}" type="presOf" srcId="{1B2AD755-42DE-4EFF-B111-FE9829DCBE4B}" destId="{AE234F63-F59D-480D-8263-C4A01E9F8860}" srcOrd="0" destOrd="0" presId="urn:microsoft.com/office/officeart/2005/8/layout/hProcess9#1"/>
    <dgm:cxn modelId="{AED26009-E87E-422C-9D3C-5557760C71A7}" srcId="{1B2AD755-42DE-4EFF-B111-FE9829DCBE4B}" destId="{64331027-D9E1-495C-8F83-B0BD93D86729}" srcOrd="1" destOrd="0" parTransId="{C64F6738-1905-44F5-AF20-8731619798AD}" sibTransId="{31A9BADF-558C-4912-B0BF-FB1B43CA3E1A}"/>
    <dgm:cxn modelId="{04CE8C1D-73B5-409B-A928-83F3D2C617EA}" type="presOf" srcId="{E9289B50-64C9-4222-B42D-16C46465E25C}" destId="{F7190E3C-0EEA-4346-987A-FCF4B12312A0}" srcOrd="0" destOrd="0" presId="urn:microsoft.com/office/officeart/2005/8/layout/hProcess9#1"/>
    <dgm:cxn modelId="{8233F210-F897-4ABE-AEB3-B5B3CB78A392}" srcId="{1B2AD755-42DE-4EFF-B111-FE9829DCBE4B}" destId="{06F06E8E-861F-46AF-9F2D-3638ECFBBFBB}" srcOrd="2" destOrd="0" parTransId="{EC584732-3E22-4CB7-B396-5B9AFFA60E4A}" sibTransId="{09E8CB0D-944F-45BF-ADCA-4770EB7FBA6F}"/>
    <dgm:cxn modelId="{4EA1B199-3E98-49D8-8832-BF13C22D18E8}" type="presParOf" srcId="{AE234F63-F59D-480D-8263-C4A01E9F8860}" destId="{DCE545AA-0C76-4B45-8801-ADA808E3F494}" srcOrd="0" destOrd="0" presId="urn:microsoft.com/office/officeart/2005/8/layout/hProcess9#1"/>
    <dgm:cxn modelId="{26C2D14D-4AE5-4776-9680-2950DBAC6AF2}" type="presParOf" srcId="{AE234F63-F59D-480D-8263-C4A01E9F8860}" destId="{169BC41B-9255-476E-B92F-8B02D08893C3}" srcOrd="1" destOrd="0" presId="urn:microsoft.com/office/officeart/2005/8/layout/hProcess9#1"/>
    <dgm:cxn modelId="{94E52518-EF46-44ED-97F0-4B3DF05324CD}" type="presParOf" srcId="{169BC41B-9255-476E-B92F-8B02D08893C3}" destId="{F7190E3C-0EEA-4346-987A-FCF4B12312A0}" srcOrd="0" destOrd="0" presId="urn:microsoft.com/office/officeart/2005/8/layout/hProcess9#1"/>
    <dgm:cxn modelId="{FD3262D9-CFD9-4E67-912F-55808A091B8E}" type="presParOf" srcId="{169BC41B-9255-476E-B92F-8B02D08893C3}" destId="{6CBB26B1-FF8F-4CD9-922C-EA33598968BE}" srcOrd="1" destOrd="0" presId="urn:microsoft.com/office/officeart/2005/8/layout/hProcess9#1"/>
    <dgm:cxn modelId="{60ED22D6-A70B-43C7-A297-45745898888D}" type="presParOf" srcId="{169BC41B-9255-476E-B92F-8B02D08893C3}" destId="{751C4F18-B99B-456A-89CB-0CDBFF77A9BE}" srcOrd="2" destOrd="0" presId="urn:microsoft.com/office/officeart/2005/8/layout/hProcess9#1"/>
    <dgm:cxn modelId="{5F3DDF20-5042-4218-8A7A-D5D413D759C3}" type="presParOf" srcId="{169BC41B-9255-476E-B92F-8B02D08893C3}" destId="{D2DF76D1-F1EB-464C-812A-A4CD1BECB596}" srcOrd="3" destOrd="0" presId="urn:microsoft.com/office/officeart/2005/8/layout/hProcess9#1"/>
    <dgm:cxn modelId="{CE9FC7AA-3195-4D6D-8F64-875581BD85C0}" type="presParOf" srcId="{169BC41B-9255-476E-B92F-8B02D08893C3}" destId="{B697DB1F-A099-4CAC-A21F-3ED0E9FF1585}" srcOrd="4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2AD755-42DE-4EFF-B111-FE9829DCBE4B}" type="doc">
      <dgm:prSet loTypeId="urn:microsoft.com/office/officeart/2005/8/layout/hProcess9#2" loCatId="process" qsTypeId="urn:microsoft.com/office/officeart/2005/8/quickstyle/3d9#2" qsCatId="3D" csTypeId="urn:microsoft.com/office/officeart/2005/8/colors/accent1_2#2" csCatId="accent1" phldr="1"/>
      <dgm:spPr/>
    </dgm:pt>
    <dgm:pt modelId="{E9289B50-64C9-4222-B42D-16C46465E25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GB" dirty="0"/>
            <a:t>Supporters</a:t>
          </a:r>
        </a:p>
      </dgm:t>
    </dgm:pt>
    <dgm:pt modelId="{C54AA49A-EB41-4893-A38E-7C858D5190B3}" type="parTrans" cxnId="{B4C94E60-A852-42C9-B988-1E55F1EE97D7}">
      <dgm:prSet/>
      <dgm:spPr/>
      <dgm:t>
        <a:bodyPr/>
        <a:lstStyle/>
        <a:p>
          <a:endParaRPr lang="en-GB"/>
        </a:p>
      </dgm:t>
    </dgm:pt>
    <dgm:pt modelId="{8897D704-BA24-4C80-AE04-8E5EE079448F}" type="sibTrans" cxnId="{B4C94E60-A852-42C9-B988-1E55F1EE97D7}">
      <dgm:prSet/>
      <dgm:spPr/>
      <dgm:t>
        <a:bodyPr/>
        <a:lstStyle/>
        <a:p>
          <a:endParaRPr lang="en-GB"/>
        </a:p>
      </dgm:t>
    </dgm:pt>
    <dgm:pt modelId="{64331027-D9E1-495C-8F83-B0BD93D8672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GB" dirty="0"/>
            <a:t>Tweets</a:t>
          </a:r>
        </a:p>
      </dgm:t>
    </dgm:pt>
    <dgm:pt modelId="{C64F6738-1905-44F5-AF20-8731619798AD}" type="parTrans" cxnId="{B3EB95D4-D373-4ABC-B7B0-90ADCEFD8CC0}">
      <dgm:prSet/>
      <dgm:spPr/>
      <dgm:t>
        <a:bodyPr/>
        <a:lstStyle/>
        <a:p>
          <a:endParaRPr lang="en-GB"/>
        </a:p>
      </dgm:t>
    </dgm:pt>
    <dgm:pt modelId="{31A9BADF-558C-4912-B0BF-FB1B43CA3E1A}" type="sibTrans" cxnId="{B3EB95D4-D373-4ABC-B7B0-90ADCEFD8CC0}">
      <dgm:prSet/>
      <dgm:spPr/>
      <dgm:t>
        <a:bodyPr/>
        <a:lstStyle/>
        <a:p>
          <a:endParaRPr lang="en-GB"/>
        </a:p>
      </dgm:t>
    </dgm:pt>
    <dgm:pt modelId="{06F06E8E-861F-46AF-9F2D-3638ECFBBFBB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GB" dirty="0"/>
            <a:t>Haters</a:t>
          </a:r>
        </a:p>
      </dgm:t>
    </dgm:pt>
    <dgm:pt modelId="{EC584732-3E22-4CB7-B396-5B9AFFA60E4A}" type="parTrans" cxnId="{39394F79-78E0-4F1E-BBB5-8AEBF22ECFFF}">
      <dgm:prSet/>
      <dgm:spPr/>
      <dgm:t>
        <a:bodyPr/>
        <a:lstStyle/>
        <a:p>
          <a:endParaRPr lang="en-GB"/>
        </a:p>
      </dgm:t>
    </dgm:pt>
    <dgm:pt modelId="{09E8CB0D-944F-45BF-ADCA-4770EB7FBA6F}" type="sibTrans" cxnId="{39394F79-78E0-4F1E-BBB5-8AEBF22ECFFF}">
      <dgm:prSet/>
      <dgm:spPr/>
      <dgm:t>
        <a:bodyPr/>
        <a:lstStyle/>
        <a:p>
          <a:endParaRPr lang="en-GB"/>
        </a:p>
      </dgm:t>
    </dgm:pt>
    <dgm:pt modelId="{AE234F63-F59D-480D-8263-C4A01E9F8860}" type="pres">
      <dgm:prSet presAssocID="{1B2AD755-42DE-4EFF-B111-FE9829DCBE4B}" presName="CompostProcess" presStyleCnt="0">
        <dgm:presLayoutVars>
          <dgm:dir/>
          <dgm:resizeHandles val="exact"/>
        </dgm:presLayoutVars>
      </dgm:prSet>
      <dgm:spPr/>
    </dgm:pt>
    <dgm:pt modelId="{DCE545AA-0C76-4B45-8801-ADA808E3F494}" type="pres">
      <dgm:prSet presAssocID="{1B2AD755-42DE-4EFF-B111-FE9829DCBE4B}" presName="arrow" presStyleLbl="bgShp" presStyleIdx="0" presStyleCnt="1" custLinFactNeighborX="16648" custLinFactNeighborY="31405"/>
      <dgm:spPr/>
    </dgm:pt>
    <dgm:pt modelId="{169BC41B-9255-476E-B92F-8B02D08893C3}" type="pres">
      <dgm:prSet presAssocID="{1B2AD755-42DE-4EFF-B111-FE9829DCBE4B}" presName="linearProcess" presStyleCnt="0"/>
      <dgm:spPr/>
    </dgm:pt>
    <dgm:pt modelId="{F7190E3C-0EEA-4346-987A-FCF4B12312A0}" type="pres">
      <dgm:prSet presAssocID="{E9289B50-64C9-4222-B42D-16C46465E25C}" presName="textNode" presStyleLbl="node1" presStyleIdx="0" presStyleCnt="3" custLinFactNeighborX="45765" custLinFactNeighborY="2899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BB26B1-FF8F-4CD9-922C-EA33598968BE}" type="pres">
      <dgm:prSet presAssocID="{8897D704-BA24-4C80-AE04-8E5EE079448F}" presName="sibTrans" presStyleCnt="0"/>
      <dgm:spPr/>
    </dgm:pt>
    <dgm:pt modelId="{751C4F18-B99B-456A-89CB-0CDBFF77A9BE}" type="pres">
      <dgm:prSet presAssocID="{64331027-D9E1-495C-8F83-B0BD93D86729}" presName="textNode" presStyleLbl="node1" presStyleIdx="1" presStyleCnt="3" custLinFactNeighborX="-3080" custLinFactNeighborY="230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DF76D1-F1EB-464C-812A-A4CD1BECB596}" type="pres">
      <dgm:prSet presAssocID="{31A9BADF-558C-4912-B0BF-FB1B43CA3E1A}" presName="sibTrans" presStyleCnt="0"/>
      <dgm:spPr/>
    </dgm:pt>
    <dgm:pt modelId="{B697DB1F-A099-4CAC-A21F-3ED0E9FF1585}" type="pres">
      <dgm:prSet presAssocID="{06F06E8E-861F-46AF-9F2D-3638ECFBBFBB}" presName="textNode" presStyleLbl="node1" presStyleIdx="2" presStyleCnt="3" custLinFactNeighborX="84656" custLinFactNeighborY="230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4C94E60-A852-42C9-B988-1E55F1EE97D7}" srcId="{1B2AD755-42DE-4EFF-B111-FE9829DCBE4B}" destId="{E9289B50-64C9-4222-B42D-16C46465E25C}" srcOrd="0" destOrd="0" parTransId="{C54AA49A-EB41-4893-A38E-7C858D5190B3}" sibTransId="{8897D704-BA24-4C80-AE04-8E5EE079448F}"/>
    <dgm:cxn modelId="{E4E0AC54-44B6-4163-8906-0C954564FB14}" type="presOf" srcId="{E9289B50-64C9-4222-B42D-16C46465E25C}" destId="{F7190E3C-0EEA-4346-987A-FCF4B12312A0}" srcOrd="0" destOrd="0" presId="urn:microsoft.com/office/officeart/2005/8/layout/hProcess9#2"/>
    <dgm:cxn modelId="{DBD74F2E-3B15-4854-B52C-A9A267CB02F4}" type="presOf" srcId="{64331027-D9E1-495C-8F83-B0BD93D86729}" destId="{751C4F18-B99B-456A-89CB-0CDBFF77A9BE}" srcOrd="0" destOrd="0" presId="urn:microsoft.com/office/officeart/2005/8/layout/hProcess9#2"/>
    <dgm:cxn modelId="{B3EB95D4-D373-4ABC-B7B0-90ADCEFD8CC0}" srcId="{1B2AD755-42DE-4EFF-B111-FE9829DCBE4B}" destId="{64331027-D9E1-495C-8F83-B0BD93D86729}" srcOrd="1" destOrd="0" parTransId="{C64F6738-1905-44F5-AF20-8731619798AD}" sibTransId="{31A9BADF-558C-4912-B0BF-FB1B43CA3E1A}"/>
    <dgm:cxn modelId="{0167A1BF-A9C0-45E4-8952-AE03E563DBEC}" type="presOf" srcId="{1B2AD755-42DE-4EFF-B111-FE9829DCBE4B}" destId="{AE234F63-F59D-480D-8263-C4A01E9F8860}" srcOrd="0" destOrd="0" presId="urn:microsoft.com/office/officeart/2005/8/layout/hProcess9#2"/>
    <dgm:cxn modelId="{39394F79-78E0-4F1E-BBB5-8AEBF22ECFFF}" srcId="{1B2AD755-42DE-4EFF-B111-FE9829DCBE4B}" destId="{06F06E8E-861F-46AF-9F2D-3638ECFBBFBB}" srcOrd="2" destOrd="0" parTransId="{EC584732-3E22-4CB7-B396-5B9AFFA60E4A}" sibTransId="{09E8CB0D-944F-45BF-ADCA-4770EB7FBA6F}"/>
    <dgm:cxn modelId="{05E775C0-8037-4ED4-B32C-31CD045FB690}" type="presOf" srcId="{06F06E8E-861F-46AF-9F2D-3638ECFBBFBB}" destId="{B697DB1F-A099-4CAC-A21F-3ED0E9FF1585}" srcOrd="0" destOrd="0" presId="urn:microsoft.com/office/officeart/2005/8/layout/hProcess9#2"/>
    <dgm:cxn modelId="{2AD6DF4A-D76F-48A9-B688-E079B6EF7C24}" type="presParOf" srcId="{AE234F63-F59D-480D-8263-C4A01E9F8860}" destId="{DCE545AA-0C76-4B45-8801-ADA808E3F494}" srcOrd="0" destOrd="0" presId="urn:microsoft.com/office/officeart/2005/8/layout/hProcess9#2"/>
    <dgm:cxn modelId="{2A25BF7C-0E0D-485F-BA8C-28C03EA93C7A}" type="presParOf" srcId="{AE234F63-F59D-480D-8263-C4A01E9F8860}" destId="{169BC41B-9255-476E-B92F-8B02D08893C3}" srcOrd="1" destOrd="0" presId="urn:microsoft.com/office/officeart/2005/8/layout/hProcess9#2"/>
    <dgm:cxn modelId="{23FDB472-FD5E-490B-A93E-3DB9BC51C888}" type="presParOf" srcId="{169BC41B-9255-476E-B92F-8B02D08893C3}" destId="{F7190E3C-0EEA-4346-987A-FCF4B12312A0}" srcOrd="0" destOrd="0" presId="urn:microsoft.com/office/officeart/2005/8/layout/hProcess9#2"/>
    <dgm:cxn modelId="{E8CEF134-9DDF-46D2-9308-04C7FF4360FD}" type="presParOf" srcId="{169BC41B-9255-476E-B92F-8B02D08893C3}" destId="{6CBB26B1-FF8F-4CD9-922C-EA33598968BE}" srcOrd="1" destOrd="0" presId="urn:microsoft.com/office/officeart/2005/8/layout/hProcess9#2"/>
    <dgm:cxn modelId="{A125B86B-378E-4E20-B727-78E06FEBACBB}" type="presParOf" srcId="{169BC41B-9255-476E-B92F-8B02D08893C3}" destId="{751C4F18-B99B-456A-89CB-0CDBFF77A9BE}" srcOrd="2" destOrd="0" presId="urn:microsoft.com/office/officeart/2005/8/layout/hProcess9#2"/>
    <dgm:cxn modelId="{6B9C568B-F0DE-475B-B622-8583791ECAD1}" type="presParOf" srcId="{169BC41B-9255-476E-B92F-8B02D08893C3}" destId="{D2DF76D1-F1EB-464C-812A-A4CD1BECB596}" srcOrd="3" destOrd="0" presId="urn:microsoft.com/office/officeart/2005/8/layout/hProcess9#2"/>
    <dgm:cxn modelId="{E9942BDF-9906-4524-A2C9-5F298AB60C12}" type="presParOf" srcId="{169BC41B-9255-476E-B92F-8B02D08893C3}" destId="{B697DB1F-A099-4CAC-A21F-3ED0E9FF1585}" srcOrd="4" destOrd="0" presId="urn:microsoft.com/office/officeart/2005/8/layout/hProcess9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181B12-1BF4-4CDB-8FC1-EC1A7118E979}" type="doc">
      <dgm:prSet loTypeId="urn:microsoft.com/office/officeart/2018/2/layout/IconVerticalSolidList" loCatId="icon" qsTypeId="urn:microsoft.com/office/officeart/2005/8/quickstyle/simple1#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B2668C-2AD4-4E89-8A59-C3AFA3525A78}">
      <dgm:prSet/>
      <dgm:spPr/>
      <dgm:t>
        <a:bodyPr/>
        <a:lstStyle/>
        <a:p>
          <a:r>
            <a:rPr lang="en-US" dirty="0" smtClean="0"/>
            <a:t>Process of determining whether the tweets are positive or negative</a:t>
          </a:r>
          <a:endParaRPr lang="en-US" dirty="0"/>
        </a:p>
      </dgm:t>
    </dgm:pt>
    <dgm:pt modelId="{E4C6599F-6D17-4A29-96BD-4011FD00FED5}" type="parTrans" cxnId="{D0F298F3-A691-4EFF-8AA1-CEE2B8D349DD}">
      <dgm:prSet/>
      <dgm:spPr/>
      <dgm:t>
        <a:bodyPr/>
        <a:lstStyle/>
        <a:p>
          <a:endParaRPr lang="en-US"/>
        </a:p>
      </dgm:t>
    </dgm:pt>
    <dgm:pt modelId="{98FD89B2-4B90-4647-9250-77898B7EE0B5}" type="sibTrans" cxnId="{D0F298F3-A691-4EFF-8AA1-CEE2B8D349DD}">
      <dgm:prSet/>
      <dgm:spPr/>
      <dgm:t>
        <a:bodyPr/>
        <a:lstStyle/>
        <a:p>
          <a:endParaRPr lang="en-US"/>
        </a:p>
      </dgm:t>
    </dgm:pt>
    <dgm:pt modelId="{C5A88EDF-7775-4A29-8A9A-E27DC57B6A84}">
      <dgm:prSet/>
      <dgm:spPr/>
      <dgm:t>
        <a:bodyPr/>
        <a:lstStyle/>
        <a:p>
          <a:r>
            <a:rPr lang="en-US" dirty="0" smtClean="0"/>
            <a:t>To determine the emotional tone behind the series of word.</a:t>
          </a:r>
          <a:endParaRPr lang="en-US" dirty="0"/>
        </a:p>
      </dgm:t>
    </dgm:pt>
    <dgm:pt modelId="{BBAE1497-049A-4024-B751-904DBEEEF430}" type="parTrans" cxnId="{649CA448-9828-41A9-907D-7F37F852C5E3}">
      <dgm:prSet/>
      <dgm:spPr/>
      <dgm:t>
        <a:bodyPr/>
        <a:lstStyle/>
        <a:p>
          <a:endParaRPr lang="en-US"/>
        </a:p>
      </dgm:t>
    </dgm:pt>
    <dgm:pt modelId="{D84A747F-12BF-40E3-AF0C-E515D764D8A8}" type="sibTrans" cxnId="{649CA448-9828-41A9-907D-7F37F852C5E3}">
      <dgm:prSet/>
      <dgm:spPr/>
      <dgm:t>
        <a:bodyPr/>
        <a:lstStyle/>
        <a:p>
          <a:endParaRPr lang="en-US"/>
        </a:p>
      </dgm:t>
    </dgm:pt>
    <dgm:pt modelId="{A550C760-3646-484F-98B9-3107797ACCFC}">
      <dgm:prSet/>
      <dgm:spPr/>
      <dgm:t>
        <a:bodyPr/>
        <a:lstStyle/>
        <a:p>
          <a:r>
            <a:rPr lang="en-US" dirty="0" smtClean="0"/>
            <a:t>Representation of result in pie-chart, bar graph and scatter plot.</a:t>
          </a:r>
          <a:endParaRPr lang="en-US" dirty="0"/>
        </a:p>
      </dgm:t>
    </dgm:pt>
    <dgm:pt modelId="{31DE7FFA-BD92-453D-BD33-FA59978F3BAC}" type="parTrans" cxnId="{C0FD7724-7FE7-4933-9313-03E1802BD1A3}">
      <dgm:prSet/>
      <dgm:spPr/>
      <dgm:t>
        <a:bodyPr/>
        <a:lstStyle/>
        <a:p>
          <a:endParaRPr lang="en-US"/>
        </a:p>
      </dgm:t>
    </dgm:pt>
    <dgm:pt modelId="{EA050A5F-73FE-48E4-9539-EF6E25F76A05}" type="sibTrans" cxnId="{C0FD7724-7FE7-4933-9313-03E1802BD1A3}">
      <dgm:prSet/>
      <dgm:spPr/>
      <dgm:t>
        <a:bodyPr/>
        <a:lstStyle/>
        <a:p>
          <a:endParaRPr lang="en-US"/>
        </a:p>
      </dgm:t>
    </dgm:pt>
    <dgm:pt modelId="{B7D11090-129C-4D07-B8B7-D7D4C0A82C70}" type="pres">
      <dgm:prSet presAssocID="{68181B12-1BF4-4CDB-8FC1-EC1A7118E97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9BF8B8B-C195-48E5-A47C-60FA38DD1526}" type="pres">
      <dgm:prSet presAssocID="{CEB2668C-2AD4-4E89-8A59-C3AFA3525A78}" presName="compNode" presStyleCnt="0"/>
      <dgm:spPr/>
    </dgm:pt>
    <dgm:pt modelId="{F01E3735-C745-4412-9F9E-1DC58C11B6B5}" type="pres">
      <dgm:prSet presAssocID="{CEB2668C-2AD4-4E89-8A59-C3AFA3525A78}" presName="bgRect" presStyleLbl="bgShp" presStyleIdx="0" presStyleCnt="3"/>
      <dgm:spPr/>
    </dgm:pt>
    <dgm:pt modelId="{C63C878B-A189-42A2-9846-1A75AD9ED0A4}" type="pres">
      <dgm:prSet presAssocID="{CEB2668C-2AD4-4E89-8A59-C3AFA3525A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B6018F95-635A-44E0-A176-EC86194B401E}" type="pres">
      <dgm:prSet presAssocID="{CEB2668C-2AD4-4E89-8A59-C3AFA3525A78}" presName="spaceRect" presStyleCnt="0"/>
      <dgm:spPr/>
    </dgm:pt>
    <dgm:pt modelId="{F385472A-503A-40B6-9512-85B48D8C9724}" type="pres">
      <dgm:prSet presAssocID="{CEB2668C-2AD4-4E89-8A59-C3AFA3525A78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7DF3FD7A-7B1D-4087-A965-DABEAD48C0FF}" type="pres">
      <dgm:prSet presAssocID="{98FD89B2-4B90-4647-9250-77898B7EE0B5}" presName="sibTrans" presStyleCnt="0"/>
      <dgm:spPr/>
    </dgm:pt>
    <dgm:pt modelId="{47C4B58E-6F89-491F-BA37-E13A2BB68029}" type="pres">
      <dgm:prSet presAssocID="{C5A88EDF-7775-4A29-8A9A-E27DC57B6A84}" presName="compNode" presStyleCnt="0"/>
      <dgm:spPr/>
    </dgm:pt>
    <dgm:pt modelId="{B45C0CEE-9D59-4ABC-82B8-5A46675248FC}" type="pres">
      <dgm:prSet presAssocID="{C5A88EDF-7775-4A29-8A9A-E27DC57B6A84}" presName="bgRect" presStyleLbl="bgShp" presStyleIdx="1" presStyleCnt="3" custLinFactNeighborX="4782" custLinFactNeighborY="7640"/>
      <dgm:spPr/>
    </dgm:pt>
    <dgm:pt modelId="{E09BE534-A293-4363-9782-789B473EE75A}" type="pres">
      <dgm:prSet presAssocID="{C5A88EDF-7775-4A29-8A9A-E27DC57B6A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54874340-FBCE-4A47-AF46-8F97AD6CC8A7}" type="pres">
      <dgm:prSet presAssocID="{C5A88EDF-7775-4A29-8A9A-E27DC57B6A84}" presName="spaceRect" presStyleCnt="0"/>
      <dgm:spPr/>
    </dgm:pt>
    <dgm:pt modelId="{B89FF1E9-DA54-43E1-B6E7-654C240DDBCF}" type="pres">
      <dgm:prSet presAssocID="{C5A88EDF-7775-4A29-8A9A-E27DC57B6A84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9D12C71-F7BC-43B1-9005-71C8E671402F}" type="pres">
      <dgm:prSet presAssocID="{D84A747F-12BF-40E3-AF0C-E515D764D8A8}" presName="sibTrans" presStyleCnt="0"/>
      <dgm:spPr/>
    </dgm:pt>
    <dgm:pt modelId="{E1E40E25-0620-4647-A077-B3AF939D38C2}" type="pres">
      <dgm:prSet presAssocID="{A550C760-3646-484F-98B9-3107797ACCFC}" presName="compNode" presStyleCnt="0"/>
      <dgm:spPr/>
    </dgm:pt>
    <dgm:pt modelId="{23626AC8-BFBF-4135-9255-6A8C2B1C17E6}" type="pres">
      <dgm:prSet presAssocID="{A550C760-3646-484F-98B9-3107797ACCFC}" presName="bgRect" presStyleLbl="bgShp" presStyleIdx="2" presStyleCnt="3"/>
      <dgm:spPr/>
    </dgm:pt>
    <dgm:pt modelId="{590A3F6E-C74E-4043-9294-830B2D810C16}" type="pres">
      <dgm:prSet presAssocID="{A550C760-3646-484F-98B9-3107797ACC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30BB7B8C-9AA7-4C8E-AB00-6E097A2DD2CC}" type="pres">
      <dgm:prSet presAssocID="{A550C760-3646-484F-98B9-3107797ACCFC}" presName="spaceRect" presStyleCnt="0"/>
      <dgm:spPr/>
    </dgm:pt>
    <dgm:pt modelId="{9184271A-99EC-468F-ACBE-B79254FCDDD0}" type="pres">
      <dgm:prSet presAssocID="{A550C760-3646-484F-98B9-3107797ACCFC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A7404951-2A23-43BC-A33D-C5748B243E86}" type="presOf" srcId="{A550C760-3646-484F-98B9-3107797ACCFC}" destId="{9184271A-99EC-468F-ACBE-B79254FCDDD0}" srcOrd="0" destOrd="0" presId="urn:microsoft.com/office/officeart/2018/2/layout/IconVerticalSolidList"/>
    <dgm:cxn modelId="{7B022600-EA8E-4DCB-B829-6072DD5E5A5C}" type="presOf" srcId="{68181B12-1BF4-4CDB-8FC1-EC1A7118E979}" destId="{B7D11090-129C-4D07-B8B7-D7D4C0A82C70}" srcOrd="0" destOrd="0" presId="urn:microsoft.com/office/officeart/2018/2/layout/IconVerticalSolidList"/>
    <dgm:cxn modelId="{74E93EB2-9B99-465F-AB43-01ED3FCCA15D}" type="presOf" srcId="{CEB2668C-2AD4-4E89-8A59-C3AFA3525A78}" destId="{F385472A-503A-40B6-9512-85B48D8C9724}" srcOrd="0" destOrd="0" presId="urn:microsoft.com/office/officeart/2018/2/layout/IconVerticalSolidList"/>
    <dgm:cxn modelId="{D0F298F3-A691-4EFF-8AA1-CEE2B8D349DD}" srcId="{68181B12-1BF4-4CDB-8FC1-EC1A7118E979}" destId="{CEB2668C-2AD4-4E89-8A59-C3AFA3525A78}" srcOrd="0" destOrd="0" parTransId="{E4C6599F-6D17-4A29-96BD-4011FD00FED5}" sibTransId="{98FD89B2-4B90-4647-9250-77898B7EE0B5}"/>
    <dgm:cxn modelId="{82B3C195-8B1C-4922-B4B9-F8E00C6B9C64}" type="presOf" srcId="{C5A88EDF-7775-4A29-8A9A-E27DC57B6A84}" destId="{B89FF1E9-DA54-43E1-B6E7-654C240DDBCF}" srcOrd="0" destOrd="0" presId="urn:microsoft.com/office/officeart/2018/2/layout/IconVerticalSolidList"/>
    <dgm:cxn modelId="{C0FD7724-7FE7-4933-9313-03E1802BD1A3}" srcId="{68181B12-1BF4-4CDB-8FC1-EC1A7118E979}" destId="{A550C760-3646-484F-98B9-3107797ACCFC}" srcOrd="2" destOrd="0" parTransId="{31DE7FFA-BD92-453D-BD33-FA59978F3BAC}" sibTransId="{EA050A5F-73FE-48E4-9539-EF6E25F76A05}"/>
    <dgm:cxn modelId="{649CA448-9828-41A9-907D-7F37F852C5E3}" srcId="{68181B12-1BF4-4CDB-8FC1-EC1A7118E979}" destId="{C5A88EDF-7775-4A29-8A9A-E27DC57B6A84}" srcOrd="1" destOrd="0" parTransId="{BBAE1497-049A-4024-B751-904DBEEEF430}" sibTransId="{D84A747F-12BF-40E3-AF0C-E515D764D8A8}"/>
    <dgm:cxn modelId="{40E40D09-8558-4F01-BB68-7EAEBD78E640}" type="presParOf" srcId="{B7D11090-129C-4D07-B8B7-D7D4C0A82C70}" destId="{79BF8B8B-C195-48E5-A47C-60FA38DD1526}" srcOrd="0" destOrd="0" presId="urn:microsoft.com/office/officeart/2018/2/layout/IconVerticalSolidList"/>
    <dgm:cxn modelId="{ADB60884-0E38-4252-9C22-D093C15EED63}" type="presParOf" srcId="{79BF8B8B-C195-48E5-A47C-60FA38DD1526}" destId="{F01E3735-C745-4412-9F9E-1DC58C11B6B5}" srcOrd="0" destOrd="0" presId="urn:microsoft.com/office/officeart/2018/2/layout/IconVerticalSolidList"/>
    <dgm:cxn modelId="{2EF08B5C-BA34-4442-9346-6F8B04789190}" type="presParOf" srcId="{79BF8B8B-C195-48E5-A47C-60FA38DD1526}" destId="{C63C878B-A189-42A2-9846-1A75AD9ED0A4}" srcOrd="1" destOrd="0" presId="urn:microsoft.com/office/officeart/2018/2/layout/IconVerticalSolidList"/>
    <dgm:cxn modelId="{3359C585-E8E4-42CC-8654-265CB34B700E}" type="presParOf" srcId="{79BF8B8B-C195-48E5-A47C-60FA38DD1526}" destId="{B6018F95-635A-44E0-A176-EC86194B401E}" srcOrd="2" destOrd="0" presId="urn:microsoft.com/office/officeart/2018/2/layout/IconVerticalSolidList"/>
    <dgm:cxn modelId="{DAFF884C-0E45-4A6F-86A7-3B553A702775}" type="presParOf" srcId="{79BF8B8B-C195-48E5-A47C-60FA38DD1526}" destId="{F385472A-503A-40B6-9512-85B48D8C9724}" srcOrd="3" destOrd="0" presId="urn:microsoft.com/office/officeart/2018/2/layout/IconVerticalSolidList"/>
    <dgm:cxn modelId="{4DFFCCD5-44A1-4742-B1ED-5FBDBDA92168}" type="presParOf" srcId="{B7D11090-129C-4D07-B8B7-D7D4C0A82C70}" destId="{7DF3FD7A-7B1D-4087-A965-DABEAD48C0FF}" srcOrd="1" destOrd="0" presId="urn:microsoft.com/office/officeart/2018/2/layout/IconVerticalSolidList"/>
    <dgm:cxn modelId="{975FD924-9EE7-4368-B8E4-B8975D33386E}" type="presParOf" srcId="{B7D11090-129C-4D07-B8B7-D7D4C0A82C70}" destId="{47C4B58E-6F89-491F-BA37-E13A2BB68029}" srcOrd="2" destOrd="0" presId="urn:microsoft.com/office/officeart/2018/2/layout/IconVerticalSolidList"/>
    <dgm:cxn modelId="{A022A2AE-ABB7-4969-9029-69561D26C97E}" type="presParOf" srcId="{47C4B58E-6F89-491F-BA37-E13A2BB68029}" destId="{B45C0CEE-9D59-4ABC-82B8-5A46675248FC}" srcOrd="0" destOrd="0" presId="urn:microsoft.com/office/officeart/2018/2/layout/IconVerticalSolidList"/>
    <dgm:cxn modelId="{66A403F4-8A92-4E6D-AF9C-A85C9CD85CC9}" type="presParOf" srcId="{47C4B58E-6F89-491F-BA37-E13A2BB68029}" destId="{E09BE534-A293-4363-9782-789B473EE75A}" srcOrd="1" destOrd="0" presId="urn:microsoft.com/office/officeart/2018/2/layout/IconVerticalSolidList"/>
    <dgm:cxn modelId="{D28073A9-C88C-4BB1-8DB5-F2F1CA901A64}" type="presParOf" srcId="{47C4B58E-6F89-491F-BA37-E13A2BB68029}" destId="{54874340-FBCE-4A47-AF46-8F97AD6CC8A7}" srcOrd="2" destOrd="0" presId="urn:microsoft.com/office/officeart/2018/2/layout/IconVerticalSolidList"/>
    <dgm:cxn modelId="{A8C02F98-A58C-40DB-9B21-0DAE6D6BAF94}" type="presParOf" srcId="{47C4B58E-6F89-491F-BA37-E13A2BB68029}" destId="{B89FF1E9-DA54-43E1-B6E7-654C240DDBCF}" srcOrd="3" destOrd="0" presId="urn:microsoft.com/office/officeart/2018/2/layout/IconVerticalSolidList"/>
    <dgm:cxn modelId="{53C36169-1224-4AED-9221-F19F403E2B5B}" type="presParOf" srcId="{B7D11090-129C-4D07-B8B7-D7D4C0A82C70}" destId="{69D12C71-F7BC-43B1-9005-71C8E671402F}" srcOrd="3" destOrd="0" presId="urn:microsoft.com/office/officeart/2018/2/layout/IconVerticalSolidList"/>
    <dgm:cxn modelId="{FB7EA27F-03F4-4622-83B7-FE424EDD85B2}" type="presParOf" srcId="{B7D11090-129C-4D07-B8B7-D7D4C0A82C70}" destId="{E1E40E25-0620-4647-A077-B3AF939D38C2}" srcOrd="4" destOrd="0" presId="urn:microsoft.com/office/officeart/2018/2/layout/IconVerticalSolidList"/>
    <dgm:cxn modelId="{365C5733-9D63-4247-8F75-7A293282280A}" type="presParOf" srcId="{E1E40E25-0620-4647-A077-B3AF939D38C2}" destId="{23626AC8-BFBF-4135-9255-6A8C2B1C17E6}" srcOrd="0" destOrd="0" presId="urn:microsoft.com/office/officeart/2018/2/layout/IconVerticalSolidList"/>
    <dgm:cxn modelId="{833218A0-2A38-4B85-9F70-008FE0DF4800}" type="presParOf" srcId="{E1E40E25-0620-4647-A077-B3AF939D38C2}" destId="{590A3F6E-C74E-4043-9294-830B2D810C16}" srcOrd="1" destOrd="0" presId="urn:microsoft.com/office/officeart/2018/2/layout/IconVerticalSolidList"/>
    <dgm:cxn modelId="{1B918D32-A13C-4CD2-B06F-D330011877DB}" type="presParOf" srcId="{E1E40E25-0620-4647-A077-B3AF939D38C2}" destId="{30BB7B8C-9AA7-4C8E-AB00-6E097A2DD2CC}" srcOrd="2" destOrd="0" presId="urn:microsoft.com/office/officeart/2018/2/layout/IconVerticalSolidList"/>
    <dgm:cxn modelId="{119E5816-3102-4C1B-BD5D-5A3E37D479D7}" type="presParOf" srcId="{E1E40E25-0620-4647-A077-B3AF939D38C2}" destId="{9184271A-99EC-468F-ACBE-B79254FCDD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511034-3DC4-4CE9-A285-3866E826629D}">
      <dsp:nvSpPr>
        <dsp:cNvPr id="0" name=""/>
        <dsp:cNvSpPr/>
      </dsp:nvSpPr>
      <dsp:spPr>
        <a:xfrm>
          <a:off x="0" y="515"/>
          <a:ext cx="6086750" cy="71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2F00D-EF8C-425A-8380-97D58776DA1C}">
      <dsp:nvSpPr>
        <dsp:cNvPr id="0" name=""/>
        <dsp:cNvSpPr/>
      </dsp:nvSpPr>
      <dsp:spPr>
        <a:xfrm>
          <a:off x="214853" y="160324"/>
          <a:ext cx="390642" cy="390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24FC-DF96-4F98-A6E2-B3FE20F938F5}">
      <dsp:nvSpPr>
        <dsp:cNvPr id="0" name=""/>
        <dsp:cNvSpPr/>
      </dsp:nvSpPr>
      <dsp:spPr>
        <a:xfrm>
          <a:off x="820350" y="515"/>
          <a:ext cx="5266399" cy="71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69" tIns="75169" rIns="75169" bIns="75169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Abstract</a:t>
          </a:r>
        </a:p>
      </dsp:txBody>
      <dsp:txXfrm>
        <a:off x="820350" y="515"/>
        <a:ext cx="5266399" cy="710259"/>
      </dsp:txXfrm>
    </dsp:sp>
    <dsp:sp modelId="{25EBC5D3-32FC-48BD-851E-CAD00B99C48E}">
      <dsp:nvSpPr>
        <dsp:cNvPr id="0" name=""/>
        <dsp:cNvSpPr/>
      </dsp:nvSpPr>
      <dsp:spPr>
        <a:xfrm>
          <a:off x="0" y="888340"/>
          <a:ext cx="6086750" cy="71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5DC8A-0222-483D-8A86-CFF38F036EB8}">
      <dsp:nvSpPr>
        <dsp:cNvPr id="0" name=""/>
        <dsp:cNvSpPr/>
      </dsp:nvSpPr>
      <dsp:spPr>
        <a:xfrm>
          <a:off x="214853" y="1048149"/>
          <a:ext cx="390642" cy="390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D2600-462A-489C-9D6B-C605E91B99E5}">
      <dsp:nvSpPr>
        <dsp:cNvPr id="0" name=""/>
        <dsp:cNvSpPr/>
      </dsp:nvSpPr>
      <dsp:spPr>
        <a:xfrm>
          <a:off x="820350" y="888340"/>
          <a:ext cx="5266399" cy="71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69" tIns="75169" rIns="75169" bIns="75169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Purpose and Scope</a:t>
          </a:r>
        </a:p>
      </dsp:txBody>
      <dsp:txXfrm>
        <a:off x="820350" y="888340"/>
        <a:ext cx="5266399" cy="710259"/>
      </dsp:txXfrm>
    </dsp:sp>
    <dsp:sp modelId="{A9A89379-41D8-4210-B240-109D6FF8B2E0}">
      <dsp:nvSpPr>
        <dsp:cNvPr id="0" name=""/>
        <dsp:cNvSpPr/>
      </dsp:nvSpPr>
      <dsp:spPr>
        <a:xfrm>
          <a:off x="0" y="1776165"/>
          <a:ext cx="6086750" cy="71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11931-E239-482D-BDC7-E9E83802DF18}">
      <dsp:nvSpPr>
        <dsp:cNvPr id="0" name=""/>
        <dsp:cNvSpPr/>
      </dsp:nvSpPr>
      <dsp:spPr>
        <a:xfrm>
          <a:off x="214853" y="1935974"/>
          <a:ext cx="390642" cy="390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5AE00-EE4B-483E-A30C-8D5C8ADA9413}">
      <dsp:nvSpPr>
        <dsp:cNvPr id="0" name=""/>
        <dsp:cNvSpPr/>
      </dsp:nvSpPr>
      <dsp:spPr>
        <a:xfrm>
          <a:off x="820350" y="1776165"/>
          <a:ext cx="5266399" cy="71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69" tIns="75169" rIns="75169" bIns="75169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Existing system &amp; Drawbacks</a:t>
          </a:r>
        </a:p>
      </dsp:txBody>
      <dsp:txXfrm>
        <a:off x="820350" y="1776165"/>
        <a:ext cx="5266399" cy="710259"/>
      </dsp:txXfrm>
    </dsp:sp>
    <dsp:sp modelId="{80AB0922-B846-4E3A-AC6E-63DE4A3026C0}">
      <dsp:nvSpPr>
        <dsp:cNvPr id="0" name=""/>
        <dsp:cNvSpPr/>
      </dsp:nvSpPr>
      <dsp:spPr>
        <a:xfrm>
          <a:off x="0" y="2663990"/>
          <a:ext cx="6086750" cy="71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8DF00-AE5D-4973-AF0B-628158B4C434}">
      <dsp:nvSpPr>
        <dsp:cNvPr id="0" name=""/>
        <dsp:cNvSpPr/>
      </dsp:nvSpPr>
      <dsp:spPr>
        <a:xfrm>
          <a:off x="214853" y="2823799"/>
          <a:ext cx="390642" cy="390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4EC8C-F7C4-44E6-83B9-C620A866F74B}">
      <dsp:nvSpPr>
        <dsp:cNvPr id="0" name=""/>
        <dsp:cNvSpPr/>
      </dsp:nvSpPr>
      <dsp:spPr>
        <a:xfrm>
          <a:off x="820350" y="2663990"/>
          <a:ext cx="5266399" cy="71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69" tIns="75169" rIns="75169" bIns="75169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Proposed System &amp; Advantages</a:t>
          </a:r>
        </a:p>
      </dsp:txBody>
      <dsp:txXfrm>
        <a:off x="820350" y="2663990"/>
        <a:ext cx="5266399" cy="710259"/>
      </dsp:txXfrm>
    </dsp:sp>
    <dsp:sp modelId="{A43B3175-C414-4F4E-8BA9-1AEFAC6A46F2}">
      <dsp:nvSpPr>
        <dsp:cNvPr id="0" name=""/>
        <dsp:cNvSpPr/>
      </dsp:nvSpPr>
      <dsp:spPr>
        <a:xfrm>
          <a:off x="0" y="3551815"/>
          <a:ext cx="6086750" cy="71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9DD12-9834-476E-85E0-513D1C5414AD}">
      <dsp:nvSpPr>
        <dsp:cNvPr id="0" name=""/>
        <dsp:cNvSpPr/>
      </dsp:nvSpPr>
      <dsp:spPr>
        <a:xfrm>
          <a:off x="214853" y="3711623"/>
          <a:ext cx="390642" cy="3906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A1459-0259-427F-AF6F-53C93DCB5CD0}">
      <dsp:nvSpPr>
        <dsp:cNvPr id="0" name=""/>
        <dsp:cNvSpPr/>
      </dsp:nvSpPr>
      <dsp:spPr>
        <a:xfrm>
          <a:off x="820350" y="3551815"/>
          <a:ext cx="5266399" cy="71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69" tIns="75169" rIns="75169" bIns="75169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Applications</a:t>
          </a:r>
        </a:p>
      </dsp:txBody>
      <dsp:txXfrm>
        <a:off x="820350" y="3551815"/>
        <a:ext cx="5266399" cy="710259"/>
      </dsp:txXfrm>
    </dsp:sp>
    <dsp:sp modelId="{CE075EDF-84D9-44C2-9DFC-2F3297317A65}">
      <dsp:nvSpPr>
        <dsp:cNvPr id="0" name=""/>
        <dsp:cNvSpPr/>
      </dsp:nvSpPr>
      <dsp:spPr>
        <a:xfrm>
          <a:off x="0" y="4439640"/>
          <a:ext cx="6086750" cy="71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4DEAA-79D5-49A6-8F56-7458C5918C8C}">
      <dsp:nvSpPr>
        <dsp:cNvPr id="0" name=""/>
        <dsp:cNvSpPr/>
      </dsp:nvSpPr>
      <dsp:spPr>
        <a:xfrm>
          <a:off x="214853" y="4599448"/>
          <a:ext cx="390642" cy="3906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81DF-BBE0-4452-8B18-10247FB4B974}">
      <dsp:nvSpPr>
        <dsp:cNvPr id="0" name=""/>
        <dsp:cNvSpPr/>
      </dsp:nvSpPr>
      <dsp:spPr>
        <a:xfrm>
          <a:off x="820350" y="4439640"/>
          <a:ext cx="5266399" cy="71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69" tIns="75169" rIns="75169" bIns="75169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Tools &amp; Languages Used</a:t>
          </a:r>
        </a:p>
      </dsp:txBody>
      <dsp:txXfrm>
        <a:off x="820350" y="4439640"/>
        <a:ext cx="5266399" cy="710259"/>
      </dsp:txXfrm>
    </dsp:sp>
    <dsp:sp modelId="{3BE11F9F-621D-46D3-BA2B-91453A23D9C8}">
      <dsp:nvSpPr>
        <dsp:cNvPr id="0" name=""/>
        <dsp:cNvSpPr/>
      </dsp:nvSpPr>
      <dsp:spPr>
        <a:xfrm>
          <a:off x="0" y="5327465"/>
          <a:ext cx="6086750" cy="71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9D5DE-C3BA-4E06-BBF9-929557391B84}">
      <dsp:nvSpPr>
        <dsp:cNvPr id="0" name=""/>
        <dsp:cNvSpPr/>
      </dsp:nvSpPr>
      <dsp:spPr>
        <a:xfrm>
          <a:off x="214853" y="5487273"/>
          <a:ext cx="390642" cy="39064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CCD49-9885-490F-B83E-5D3DC225444D}">
      <dsp:nvSpPr>
        <dsp:cNvPr id="0" name=""/>
        <dsp:cNvSpPr/>
      </dsp:nvSpPr>
      <dsp:spPr>
        <a:xfrm>
          <a:off x="820350" y="5327465"/>
          <a:ext cx="5266399" cy="71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69" tIns="75169" rIns="75169" bIns="75169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Conclusion</a:t>
          </a:r>
        </a:p>
      </dsp:txBody>
      <dsp:txXfrm>
        <a:off x="820350" y="5327465"/>
        <a:ext cx="5266399" cy="71025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E545AA-0C76-4B45-8801-ADA808E3F494}">
      <dsp:nvSpPr>
        <dsp:cNvPr id="0" name=""/>
        <dsp:cNvSpPr/>
      </dsp:nvSpPr>
      <dsp:spPr>
        <a:xfrm>
          <a:off x="490788" y="0"/>
          <a:ext cx="2781135" cy="30385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90E3C-0EEA-4346-987A-FCF4B12312A0}">
      <dsp:nvSpPr>
        <dsp:cNvPr id="0" name=""/>
        <dsp:cNvSpPr/>
      </dsp:nvSpPr>
      <dsp:spPr>
        <a:xfrm>
          <a:off x="3514" y="911565"/>
          <a:ext cx="1053150" cy="121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800" kern="1200" dirty="0"/>
            <a:t>Support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altLang="en-US" sz="1800" kern="1200" dirty="0"/>
        </a:p>
      </dsp:txBody>
      <dsp:txXfrm>
        <a:off x="3514" y="911565"/>
        <a:ext cx="1053150" cy="1215420"/>
      </dsp:txXfrm>
    </dsp:sp>
    <dsp:sp modelId="{751C4F18-B99B-456A-89CB-0CDBFF77A9BE}">
      <dsp:nvSpPr>
        <dsp:cNvPr id="0" name=""/>
        <dsp:cNvSpPr/>
      </dsp:nvSpPr>
      <dsp:spPr>
        <a:xfrm>
          <a:off x="1109386" y="911565"/>
          <a:ext cx="1053150" cy="121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Post</a:t>
          </a:r>
        </a:p>
      </dsp:txBody>
      <dsp:txXfrm>
        <a:off x="1109386" y="911565"/>
        <a:ext cx="1053150" cy="1215420"/>
      </dsp:txXfrm>
    </dsp:sp>
    <dsp:sp modelId="{B697DB1F-A099-4CAC-A21F-3ED0E9FF1585}">
      <dsp:nvSpPr>
        <dsp:cNvPr id="0" name=""/>
        <dsp:cNvSpPr/>
      </dsp:nvSpPr>
      <dsp:spPr>
        <a:xfrm>
          <a:off x="2215258" y="911565"/>
          <a:ext cx="1053150" cy="121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GB" sz="1800" kern="1200" dirty="0"/>
            <a:t>Against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altLang="en-GB" sz="1800" kern="1200" dirty="0"/>
        </a:p>
      </dsp:txBody>
      <dsp:txXfrm>
        <a:off x="2215258" y="911565"/>
        <a:ext cx="1053150" cy="12154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E545AA-0C76-4B45-8801-ADA808E3F494}">
      <dsp:nvSpPr>
        <dsp:cNvPr id="0" name=""/>
        <dsp:cNvSpPr/>
      </dsp:nvSpPr>
      <dsp:spPr>
        <a:xfrm>
          <a:off x="490788" y="0"/>
          <a:ext cx="2781135" cy="30385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90E3C-0EEA-4346-987A-FCF4B12312A0}">
      <dsp:nvSpPr>
        <dsp:cNvPr id="0" name=""/>
        <dsp:cNvSpPr/>
      </dsp:nvSpPr>
      <dsp:spPr>
        <a:xfrm>
          <a:off x="27642" y="1264000"/>
          <a:ext cx="1053150" cy="121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GB" sz="1400" kern="1200" dirty="0"/>
            <a:t>Supporters</a:t>
          </a:r>
        </a:p>
      </dsp:txBody>
      <dsp:txXfrm>
        <a:off x="27642" y="1264000"/>
        <a:ext cx="1053150" cy="1215420"/>
      </dsp:txXfrm>
    </dsp:sp>
    <dsp:sp modelId="{751C4F18-B99B-456A-89CB-0CDBFF77A9BE}">
      <dsp:nvSpPr>
        <dsp:cNvPr id="0" name=""/>
        <dsp:cNvSpPr/>
      </dsp:nvSpPr>
      <dsp:spPr>
        <a:xfrm>
          <a:off x="1107762" y="1191986"/>
          <a:ext cx="1053150" cy="121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GB" sz="1400" kern="1200" dirty="0"/>
            <a:t>Tweets</a:t>
          </a:r>
        </a:p>
      </dsp:txBody>
      <dsp:txXfrm>
        <a:off x="1107762" y="1191986"/>
        <a:ext cx="1053150" cy="1215420"/>
      </dsp:txXfrm>
    </dsp:sp>
    <dsp:sp modelId="{B697DB1F-A099-4CAC-A21F-3ED0E9FF1585}">
      <dsp:nvSpPr>
        <dsp:cNvPr id="0" name=""/>
        <dsp:cNvSpPr/>
      </dsp:nvSpPr>
      <dsp:spPr>
        <a:xfrm>
          <a:off x="2218773" y="1191986"/>
          <a:ext cx="1053150" cy="121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GB" sz="1400" kern="1200" dirty="0"/>
            <a:t>Haters</a:t>
          </a:r>
        </a:p>
      </dsp:txBody>
      <dsp:txXfrm>
        <a:off x="2218773" y="1191986"/>
        <a:ext cx="1053150" cy="121542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1E3735-C745-4412-9F9E-1DC58C11B6B5}">
      <dsp:nvSpPr>
        <dsp:cNvPr id="0" name=""/>
        <dsp:cNvSpPr/>
      </dsp:nvSpPr>
      <dsp:spPr>
        <a:xfrm>
          <a:off x="0" y="642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C878B-A189-42A2-9846-1A75AD9ED0A4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472A-503A-40B6-9512-85B48D8C9724}">
      <dsp:nvSpPr>
        <dsp:cNvPr id="0" name=""/>
        <dsp:cNvSpPr/>
      </dsp:nvSpPr>
      <dsp:spPr>
        <a:xfrm>
          <a:off x="1736952" y="642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 of determining whether the tweets are positive or negative</a:t>
          </a:r>
          <a:endParaRPr lang="en-US" sz="2400" kern="1200" dirty="0"/>
        </a:p>
      </dsp:txBody>
      <dsp:txXfrm>
        <a:off x="1736952" y="642"/>
        <a:ext cx="3387206" cy="1503855"/>
      </dsp:txXfrm>
    </dsp:sp>
    <dsp:sp modelId="{B45C0CEE-9D59-4ABC-82B8-5A46675248FC}">
      <dsp:nvSpPr>
        <dsp:cNvPr id="0" name=""/>
        <dsp:cNvSpPr/>
      </dsp:nvSpPr>
      <dsp:spPr>
        <a:xfrm>
          <a:off x="0" y="1995356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BE534-A293-4363-9782-789B473EE75A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FF1E9-DA54-43E1-B6E7-654C240DDBCF}">
      <dsp:nvSpPr>
        <dsp:cNvPr id="0" name=""/>
        <dsp:cNvSpPr/>
      </dsp:nvSpPr>
      <dsp:spPr>
        <a:xfrm>
          <a:off x="1736952" y="1880461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 determine the emotional tone behind the series of word.</a:t>
          </a:r>
          <a:endParaRPr lang="en-US" sz="2400" kern="1200" dirty="0"/>
        </a:p>
      </dsp:txBody>
      <dsp:txXfrm>
        <a:off x="1736952" y="1880461"/>
        <a:ext cx="3387206" cy="1503855"/>
      </dsp:txXfrm>
    </dsp:sp>
    <dsp:sp modelId="{23626AC8-BFBF-4135-9255-6A8C2B1C17E6}">
      <dsp:nvSpPr>
        <dsp:cNvPr id="0" name=""/>
        <dsp:cNvSpPr/>
      </dsp:nvSpPr>
      <dsp:spPr>
        <a:xfrm>
          <a:off x="0" y="3760280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A3F6E-C74E-4043-9294-830B2D810C16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4271A-99EC-468F-ACBE-B79254FCDDD0}">
      <dsp:nvSpPr>
        <dsp:cNvPr id="0" name=""/>
        <dsp:cNvSpPr/>
      </dsp:nvSpPr>
      <dsp:spPr>
        <a:xfrm>
          <a:off x="1736952" y="3760280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Representation of result in pie-chart, bar graph and scatter plot.</a:t>
          </a:r>
          <a:endParaRPr lang="en-US" sz="2400" kern="1200" dirty="0"/>
        </a:p>
      </dsp:txBody>
      <dsp:txXfrm>
        <a:off x="1736952" y="3760280"/>
        <a:ext cx="3387206" cy="1503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#2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#1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#2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0764A-03B8-4481-9389-FCA521D67662}" type="datetimeFigureOut">
              <a:rPr lang="en-IN" smtClean="0"/>
              <a:pPr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742597-E3C1-4D11-98FF-367F41E2E18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816" y="476673"/>
            <a:ext cx="5688632" cy="165618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University College of Engineering, </a:t>
            </a:r>
            <a:r>
              <a:rPr lang="en-US" sz="3600" dirty="0" err="1"/>
              <a:t>Ariyalur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2910683"/>
            <a:ext cx="6048672" cy="734341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Pattern Mining for Hash tag Retrieval</a:t>
            </a:r>
            <a:r>
              <a:rPr lang="en-US" sz="4800" dirty="0">
                <a:solidFill>
                  <a:schemeClr val="tx1"/>
                </a:solidFill>
              </a:rPr>
              <a:t>		</a:t>
            </a:r>
            <a:endParaRPr lang="en-IN" sz="4800" dirty="0">
              <a:solidFill>
                <a:schemeClr val="tx1"/>
              </a:solidFill>
            </a:endParaRPr>
          </a:p>
        </p:txBody>
      </p:sp>
      <p:pic>
        <p:nvPicPr>
          <p:cNvPr id="4" name="Picture 4" descr="No FB on campus WiFi: Anna University"/>
          <p:cNvPicPr>
            <a:picLocks noChangeAspect="1" noChangeArrowheads="1"/>
          </p:cNvPicPr>
          <p:nvPr/>
        </p:nvPicPr>
        <p:blipFill>
          <a:blip r:embed="rId2" cstate="print"/>
          <a:srcRect l="19214" t="-49" r="16527" b="488"/>
          <a:stretch>
            <a:fillRect/>
          </a:stretch>
        </p:blipFill>
        <p:spPr bwMode="auto">
          <a:xfrm>
            <a:off x="1994358" y="908720"/>
            <a:ext cx="1410868" cy="12241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9592" y="6196661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Guide - </a:t>
            </a:r>
            <a:r>
              <a:rPr lang="en-US" dirty="0" err="1" smtClean="0"/>
              <a:t>Dr.S.Jayanthi</a:t>
            </a:r>
            <a:r>
              <a:rPr lang="en-US" dirty="0" smtClean="0"/>
              <a:t> HOD\CSE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5386268"/>
            <a:ext cx="3826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Prepared by-</a:t>
            </a:r>
          </a:p>
          <a:p>
            <a:pPr algn="just"/>
            <a:r>
              <a:rPr lang="en-US" dirty="0" err="1"/>
              <a:t>Dharani.R</a:t>
            </a:r>
            <a:r>
              <a:rPr lang="en-US" dirty="0"/>
              <a:t>		814817104008</a:t>
            </a:r>
          </a:p>
          <a:p>
            <a:pPr algn="just"/>
            <a:r>
              <a:rPr lang="en-US" dirty="0" err="1"/>
              <a:t>Keerthika.N</a:t>
            </a:r>
            <a:r>
              <a:rPr lang="en-US" dirty="0"/>
              <a:t>		814817104017</a:t>
            </a:r>
          </a:p>
          <a:p>
            <a:pPr algn="just"/>
            <a:r>
              <a:rPr lang="en-US" dirty="0" err="1"/>
              <a:t>Ganesamoorthy.S</a:t>
            </a:r>
            <a:r>
              <a:rPr lang="en-US" dirty="0"/>
              <a:t>	814817104012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IN" sz="2500" dirty="0" smtClean="0"/>
              <a:t>Aimed to determine opinion of people.</a:t>
            </a:r>
          </a:p>
          <a:p>
            <a:pPr marL="0" indent="0"/>
            <a:r>
              <a:rPr lang="en-US" sz="2500" dirty="0" smtClean="0"/>
              <a:t>About 23000 dataset(positive and negative) was collected.</a:t>
            </a:r>
          </a:p>
          <a:p>
            <a:pPr marL="0" indent="0"/>
            <a:r>
              <a:rPr lang="en-US" sz="2500" dirty="0" smtClean="0"/>
              <a:t>Normalization of dataset.</a:t>
            </a:r>
          </a:p>
          <a:p>
            <a:pPr marL="0" indent="0"/>
            <a:r>
              <a:rPr lang="en-US" sz="2500" dirty="0" smtClean="0"/>
              <a:t>Used a suitable algorithm to train data.</a:t>
            </a:r>
          </a:p>
          <a:p>
            <a:pPr marL="0" indent="0"/>
            <a:r>
              <a:rPr lang="en-US" sz="2500" dirty="0" smtClean="0"/>
              <a:t>A simple user interface was designed.</a:t>
            </a:r>
          </a:p>
          <a:p>
            <a:pPr marL="0" indent="0"/>
            <a:r>
              <a:rPr lang="en-US" sz="2500" dirty="0" smtClean="0"/>
              <a:t>Representation of results in graph.  </a:t>
            </a:r>
            <a:endParaRPr lang="en-IN" sz="25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404664"/>
            <a:ext cx="6589199" cy="792088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Reference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052736"/>
            <a:ext cx="6591985" cy="5805264"/>
          </a:xfrm>
        </p:spPr>
        <p:txBody>
          <a:bodyPr>
            <a:noAutofit/>
          </a:bodyPr>
          <a:lstStyle/>
          <a:p>
            <a:r>
              <a:rPr lang="en-IN" sz="2500" dirty="0" smtClean="0"/>
              <a:t>[1]https</a:t>
            </a:r>
            <a:r>
              <a:rPr lang="en-IN" sz="2500" dirty="0" smtClean="0"/>
              <a:t>://ieeexplore.ieee.org/abstract/document/8951154</a:t>
            </a:r>
          </a:p>
          <a:p>
            <a:r>
              <a:rPr lang="en-IN" sz="2500" dirty="0" smtClean="0"/>
              <a:t>[</a:t>
            </a:r>
            <a:r>
              <a:rPr lang="en-IN" sz="2500" dirty="0" smtClean="0"/>
              <a:t>2</a:t>
            </a:r>
            <a:r>
              <a:rPr lang="en-IN" sz="2500" dirty="0" smtClean="0"/>
              <a:t>] </a:t>
            </a:r>
            <a:r>
              <a:rPr lang="en-IN" sz="2500" dirty="0" smtClean="0"/>
              <a:t>Y. Gong, Q. Zhang, and X. Huang, ``</a:t>
            </a:r>
            <a:r>
              <a:rPr lang="en-IN" sz="2500" dirty="0" err="1" smtClean="0"/>
              <a:t>Hashtag</a:t>
            </a:r>
            <a:r>
              <a:rPr lang="en-IN" sz="2500" dirty="0" smtClean="0"/>
              <a:t> recommendation for multimodal </a:t>
            </a:r>
            <a:r>
              <a:rPr lang="en-IN" sz="2500" dirty="0" err="1" smtClean="0"/>
              <a:t>microblog</a:t>
            </a:r>
            <a:r>
              <a:rPr lang="en-IN" sz="2500" dirty="0" smtClean="0"/>
              <a:t> posts,'' </a:t>
            </a:r>
            <a:r>
              <a:rPr lang="en-IN" sz="2500" i="1" dirty="0" err="1" smtClean="0"/>
              <a:t>Neurocomputing</a:t>
            </a:r>
            <a:r>
              <a:rPr lang="en-IN" sz="2500" i="1" dirty="0" smtClean="0"/>
              <a:t>, vol. 272, pp. 170177, </a:t>
            </a:r>
            <a:r>
              <a:rPr lang="en-IN" sz="2500" dirty="0" smtClean="0"/>
              <a:t>Jan. 2018.</a:t>
            </a:r>
          </a:p>
          <a:p>
            <a:r>
              <a:rPr lang="en-IN" sz="2500" dirty="0" smtClean="0"/>
              <a:t>[3] </a:t>
            </a:r>
            <a:r>
              <a:rPr lang="en-IN" sz="2500" dirty="0" smtClean="0"/>
              <a:t>G. G. </a:t>
            </a:r>
            <a:r>
              <a:rPr lang="en-IN" sz="2500" dirty="0" err="1" smtClean="0"/>
              <a:t>Chowdhury</a:t>
            </a:r>
            <a:r>
              <a:rPr lang="en-IN" sz="2500" dirty="0" smtClean="0"/>
              <a:t>, </a:t>
            </a:r>
            <a:r>
              <a:rPr lang="en-IN" sz="2500" i="1" dirty="0" smtClean="0"/>
              <a:t>Introduction to Modern Information Retrieval. Facet </a:t>
            </a:r>
            <a:r>
              <a:rPr lang="en-IN" sz="2500" dirty="0" smtClean="0"/>
              <a:t>Publishing, 2010.</a:t>
            </a:r>
          </a:p>
          <a:p>
            <a:r>
              <a:rPr lang="en-IN" sz="2500" dirty="0" smtClean="0"/>
              <a:t>[4] </a:t>
            </a:r>
            <a:r>
              <a:rPr lang="en-IN" sz="2500" dirty="0" smtClean="0"/>
              <a:t>M. </a:t>
            </a:r>
            <a:r>
              <a:rPr lang="en-IN" sz="2500" dirty="0" err="1" smtClean="0"/>
              <a:t>Efron</a:t>
            </a:r>
            <a:r>
              <a:rPr lang="en-IN" sz="2500" dirty="0" smtClean="0"/>
              <a:t>, ``</a:t>
            </a:r>
            <a:r>
              <a:rPr lang="en-IN" sz="2500" dirty="0" err="1" smtClean="0"/>
              <a:t>Hashtag</a:t>
            </a:r>
            <a:r>
              <a:rPr lang="en-IN" sz="2500" dirty="0" smtClean="0"/>
              <a:t> retrieval in a </a:t>
            </a:r>
            <a:r>
              <a:rPr lang="en-IN" sz="2500" dirty="0" err="1" smtClean="0"/>
              <a:t>microblogging</a:t>
            </a:r>
            <a:r>
              <a:rPr lang="en-IN" sz="2500" dirty="0" smtClean="0"/>
              <a:t> environment,'' in </a:t>
            </a:r>
            <a:r>
              <a:rPr lang="en-IN" sz="2500" i="1" dirty="0" smtClean="0"/>
              <a:t>Proc. 33rd Int. ACM SIGIR Conf. Res. Develop. Inf. </a:t>
            </a:r>
            <a:r>
              <a:rPr lang="en-IN" sz="2500" i="1" dirty="0" err="1" smtClean="0"/>
              <a:t>Retr</a:t>
            </a:r>
            <a:r>
              <a:rPr lang="en-IN" sz="2500" i="1" dirty="0" smtClean="0"/>
              <a:t>., 2010, pp. 787788.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Synopsis</a:t>
            </a: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-1" fmla="*/ 6839 w 6883"/>
              <a:gd name="connsiteY0-2" fmla="*/ 4885 h 10168"/>
              <a:gd name="connsiteX1-3" fmla="*/ 5405 w 6883"/>
              <a:gd name="connsiteY1-4" fmla="*/ 357 h 10168"/>
              <a:gd name="connsiteX2-5" fmla="*/ 5373 w 6883"/>
              <a:gd name="connsiteY2-6" fmla="*/ 262 h 10168"/>
              <a:gd name="connsiteX3-7" fmla="*/ 5284 w 6883"/>
              <a:gd name="connsiteY3-8" fmla="*/ 168 h 10168"/>
              <a:gd name="connsiteX4-9" fmla="*/ 4716 w 6883"/>
              <a:gd name="connsiteY4-10" fmla="*/ 168 h 10168"/>
              <a:gd name="connsiteX5-11" fmla="*/ 50 w 6883"/>
              <a:gd name="connsiteY5-12" fmla="*/ 0 h 10168"/>
              <a:gd name="connsiteX6-13" fmla="*/ 1 w 6883"/>
              <a:gd name="connsiteY6-14" fmla="*/ 9964 h 10168"/>
              <a:gd name="connsiteX7-15" fmla="*/ 4716 w 6883"/>
              <a:gd name="connsiteY7-16" fmla="*/ 10168 h 10168"/>
              <a:gd name="connsiteX8-17" fmla="*/ 5284 w 6883"/>
              <a:gd name="connsiteY8-18" fmla="*/ 10168 h 10168"/>
              <a:gd name="connsiteX9-19" fmla="*/ 5373 w 6883"/>
              <a:gd name="connsiteY9-20" fmla="*/ 10074 h 10168"/>
              <a:gd name="connsiteX10-21" fmla="*/ 5405 w 6883"/>
              <a:gd name="connsiteY10-22" fmla="*/ 9979 h 10168"/>
              <a:gd name="connsiteX11-23" fmla="*/ 6839 w 6883"/>
              <a:gd name="connsiteY11-24" fmla="*/ 5451 h 10168"/>
              <a:gd name="connsiteX12-25" fmla="*/ 6839 w 6883"/>
              <a:gd name="connsiteY12-26" fmla="*/ 4885 h 10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</p:nvPr>
        </p:nvGraphicFramePr>
        <p:xfrm>
          <a:off x="3057250" y="559111"/>
          <a:ext cx="6086750" cy="6038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Abstract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277" y="1268760"/>
            <a:ext cx="6591985" cy="4968552"/>
          </a:xfrm>
        </p:spPr>
        <p:txBody>
          <a:bodyPr>
            <a:noAutofit/>
          </a:bodyPr>
          <a:lstStyle/>
          <a:p>
            <a:r>
              <a:rPr lang="en-US" sz="2500" dirty="0"/>
              <a:t>	</a:t>
            </a:r>
            <a:r>
              <a:rPr lang="en-IN" sz="2500" dirty="0" err="1" smtClean="0"/>
              <a:t>Hashtag</a:t>
            </a:r>
            <a:r>
              <a:rPr lang="en-IN" sz="2500" dirty="0" smtClean="0"/>
              <a:t> is an iconic feature to retrieve the hot topics of discussion on Twitter or other social networks. This </a:t>
            </a:r>
            <a:r>
              <a:rPr lang="en-IN" sz="2500" dirty="0" smtClean="0"/>
              <a:t>proposed work incorporates </a:t>
            </a:r>
            <a:r>
              <a:rPr lang="en-IN" sz="2500" dirty="0" smtClean="0"/>
              <a:t>the pattern mining approaches to improve the accuracy of retrieving the relevant information and speeding up the search performance. </a:t>
            </a:r>
          </a:p>
          <a:p>
            <a:r>
              <a:rPr lang="en-US" sz="2500" dirty="0" smtClean="0"/>
              <a:t>To evaluate the person opinion in certain cases.</a:t>
            </a:r>
          </a:p>
          <a:p>
            <a:r>
              <a:rPr lang="en-US" sz="2500" dirty="0" smtClean="0"/>
              <a:t>To implement an algorithm for automatic classification of text into positive or </a:t>
            </a:r>
            <a:r>
              <a:rPr lang="en-US" sz="2500" dirty="0" smtClean="0"/>
              <a:t>negative thought.</a:t>
            </a:r>
            <a:endParaRPr lang="en-IN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764704"/>
            <a:ext cx="6591985" cy="4620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Purpose</a:t>
            </a:r>
          </a:p>
          <a:p>
            <a:pPr marL="0" indent="0">
              <a:buNone/>
            </a:pPr>
            <a:endParaRPr lang="en-US" sz="2500" dirty="0">
              <a:solidFill>
                <a:schemeClr val="tx1"/>
              </a:solidFill>
            </a:endParaRPr>
          </a:p>
          <a:p>
            <a:pPr marL="0" indent="0"/>
            <a:r>
              <a:rPr lang="en-US" sz="2500" dirty="0" smtClean="0">
                <a:solidFill>
                  <a:schemeClr val="tx1"/>
                </a:solidFill>
              </a:rPr>
              <a:t>Review on currently published movies, songs and products graphically.</a:t>
            </a:r>
          </a:p>
          <a:p>
            <a:pPr marL="0" indent="0"/>
            <a:r>
              <a:rPr lang="en-US" sz="2500" dirty="0" smtClean="0">
                <a:solidFill>
                  <a:schemeClr val="tx1"/>
                </a:solidFill>
              </a:rPr>
              <a:t>Business, politics and public actions.  </a:t>
            </a:r>
            <a:endParaRPr 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Scope</a:t>
            </a:r>
          </a:p>
          <a:p>
            <a:pPr marL="0" indent="0"/>
            <a:r>
              <a:rPr lang="en-US" sz="2500" dirty="0" smtClean="0">
                <a:solidFill>
                  <a:schemeClr val="tx1"/>
                </a:solidFill>
              </a:rPr>
              <a:t>Social networking sites for determining opinions of people on products or brands.</a:t>
            </a:r>
            <a:endParaRPr lang="en-US" sz="25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500" dirty="0">
              <a:solidFill>
                <a:schemeClr val="tx1"/>
              </a:solidFill>
            </a:endParaRPr>
          </a:p>
          <a:p>
            <a:endParaRPr lang="en-IN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229" y="533000"/>
            <a:ext cx="6589199" cy="788666"/>
          </a:xfrm>
        </p:spPr>
        <p:txBody>
          <a:bodyPr>
            <a:normAutofit/>
          </a:bodyPr>
          <a:lstStyle/>
          <a:p>
            <a:r>
              <a:rPr lang="en-US" sz="4000" dirty="0"/>
              <a:t>Existing System</a:t>
            </a:r>
            <a:endParaRPr lang="en-IN" sz="4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624478" y="4109220"/>
          <a:ext cx="3271924" cy="30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45201" y="1425341"/>
            <a:ext cx="6342599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	</a:t>
            </a:r>
            <a:r>
              <a:rPr lang="en-IN" altLang="en-US" sz="2500" dirty="0" smtClean="0"/>
              <a:t>Many </a:t>
            </a:r>
            <a:r>
              <a:rPr lang="en-IN" altLang="en-US" sz="2500" dirty="0"/>
              <a:t>Social Media networks </a:t>
            </a:r>
            <a:r>
              <a:rPr lang="en-IN" altLang="en-US" sz="2500" dirty="0" smtClean="0"/>
              <a:t>like Twitter, </a:t>
            </a:r>
            <a:r>
              <a:rPr lang="en-IN" altLang="en-US" sz="2500" dirty="0" err="1" smtClean="0"/>
              <a:t>Instagram</a:t>
            </a:r>
            <a:r>
              <a:rPr lang="en-IN" altLang="en-US" sz="2500" dirty="0" smtClean="0"/>
              <a:t> does </a:t>
            </a:r>
            <a:r>
              <a:rPr lang="en-IN" altLang="en-US" sz="2500" dirty="0"/>
              <a:t>not able to find how many </a:t>
            </a:r>
            <a:r>
              <a:rPr lang="en-IN" altLang="en-US" sz="2500" dirty="0" smtClean="0"/>
              <a:t>people support </a:t>
            </a:r>
            <a:r>
              <a:rPr lang="en-IN" altLang="en-US" sz="2500" dirty="0" smtClean="0"/>
              <a:t>or </a:t>
            </a:r>
            <a:r>
              <a:rPr lang="en-IN" altLang="en-US" sz="2500" dirty="0"/>
              <a:t>against the post </a:t>
            </a:r>
            <a:r>
              <a:rPr lang="en-IN" altLang="en-US" sz="2500" dirty="0" smtClean="0"/>
              <a:t>of </a:t>
            </a:r>
            <a:r>
              <a:rPr lang="en-IN" altLang="en-US" sz="2500" dirty="0"/>
              <a:t>any tweets by using Hashtags(#). For Example, (#supportfarmers and #banhydrocarbon)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3688" y="3462678"/>
            <a:ext cx="388843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Drawbacks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altLang="en-US" sz="2500" dirty="0" smtClean="0"/>
              <a:t>Difficult </a:t>
            </a:r>
            <a:r>
              <a:rPr lang="en-IN" altLang="en-US" sz="2500" dirty="0"/>
              <a:t>to find how many </a:t>
            </a:r>
            <a:r>
              <a:rPr lang="en-IN" altLang="en-US" sz="2500" dirty="0" smtClean="0"/>
              <a:t>people support </a:t>
            </a:r>
            <a:r>
              <a:rPr lang="en-IN" altLang="en-US" sz="2500" dirty="0"/>
              <a:t>the post</a:t>
            </a:r>
            <a:endParaRPr lang="en-US" sz="25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altLang="en-US" sz="2500" dirty="0"/>
              <a:t>It does not seperates the </a:t>
            </a:r>
            <a:r>
              <a:rPr lang="en-IN" altLang="en-US" sz="2500" dirty="0" smtClean="0"/>
              <a:t>people who </a:t>
            </a:r>
            <a:r>
              <a:rPr lang="en-IN" altLang="en-US" sz="2500" dirty="0"/>
              <a:t>supports and against the post.</a:t>
            </a:r>
            <a:endParaRPr 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900" y="404665"/>
            <a:ext cx="6589199" cy="792088"/>
          </a:xfrm>
        </p:spPr>
        <p:txBody>
          <a:bodyPr>
            <a:normAutofit/>
          </a:bodyPr>
          <a:lstStyle/>
          <a:p>
            <a:r>
              <a:rPr lang="en-US" sz="4000" dirty="0"/>
              <a:t>Proposed System</a:t>
            </a:r>
            <a:endParaRPr lang="en-IN" sz="4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624478" y="4109220"/>
          <a:ext cx="3271924" cy="30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16760" y="1124745"/>
            <a:ext cx="627062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altLang="en-US" sz="2500" dirty="0" smtClean="0"/>
              <a:t>This </a:t>
            </a:r>
            <a:r>
              <a:rPr lang="en-IN" altLang="en-US" sz="2500" dirty="0" smtClean="0"/>
              <a:t>method</a:t>
            </a:r>
            <a:r>
              <a:rPr lang="en-IN" altLang="en-US" sz="2500" dirty="0" smtClean="0"/>
              <a:t> </a:t>
            </a:r>
            <a:r>
              <a:rPr lang="en-IN" altLang="en-US" sz="2500" dirty="0"/>
              <a:t>is used to seperate the Supporters and Haters who against the tweets by using Hierarchical Frequency </a:t>
            </a:r>
            <a:r>
              <a:rPr lang="en-IN" altLang="en-US" sz="2500" dirty="0" smtClean="0"/>
              <a:t>Term Based Clustering(HFTC</a:t>
            </a:r>
            <a:r>
              <a:rPr lang="en-IN" altLang="en-US" sz="2500" dirty="0"/>
              <a:t>) Algorithm</a:t>
            </a:r>
            <a:r>
              <a:rPr lang="en-IN" altLang="en-US" sz="2500" dirty="0" smtClean="0"/>
              <a:t>. </a:t>
            </a:r>
            <a:r>
              <a:rPr lang="en-IN" altLang="en-US" sz="2500" dirty="0" smtClean="0"/>
              <a:t>Which applies the association rules discovery process to information retrieval.</a:t>
            </a:r>
          </a:p>
          <a:p>
            <a:pPr>
              <a:buFont typeface="Arial" pitchFamily="34" charset="0"/>
              <a:buChar char="•"/>
            </a:pPr>
            <a:r>
              <a:rPr lang="en-IN" altLang="en-US" sz="2500" dirty="0" smtClean="0"/>
              <a:t> And PTM(pattern Text Mining)Algorithm which improves the comprehension of the users request using the pattern mining algorithm.</a:t>
            </a:r>
            <a:r>
              <a:rPr lang="en-IN" altLang="en-US" sz="2500" dirty="0" smtClean="0"/>
              <a:t> </a:t>
            </a:r>
            <a:r>
              <a:rPr lang="en-IN" altLang="en-US" sz="2500" dirty="0"/>
              <a:t>It will frequently command the current situations of comments and reviews</a:t>
            </a:r>
            <a:r>
              <a:rPr lang="en-IN" altLang="en-US" sz="2500" dirty="0" smtClean="0"/>
              <a:t>.</a:t>
            </a:r>
          </a:p>
          <a:p>
            <a:endParaRPr lang="en-IN" altLang="en-US" sz="2500" dirty="0" smtClean="0"/>
          </a:p>
          <a:p>
            <a:endParaRPr lang="en-IN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Applications</a:t>
            </a:r>
            <a:endParaRPr lang="en-IN" sz="2400">
              <a:solidFill>
                <a:schemeClr val="bg1"/>
              </a:solidFill>
            </a:endParaRPr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-1" fmla="*/ 6839 w 6883"/>
              <a:gd name="connsiteY0-2" fmla="*/ 4885 h 10168"/>
              <a:gd name="connsiteX1-3" fmla="*/ 5405 w 6883"/>
              <a:gd name="connsiteY1-4" fmla="*/ 357 h 10168"/>
              <a:gd name="connsiteX2-5" fmla="*/ 5373 w 6883"/>
              <a:gd name="connsiteY2-6" fmla="*/ 262 h 10168"/>
              <a:gd name="connsiteX3-7" fmla="*/ 5284 w 6883"/>
              <a:gd name="connsiteY3-8" fmla="*/ 168 h 10168"/>
              <a:gd name="connsiteX4-9" fmla="*/ 4716 w 6883"/>
              <a:gd name="connsiteY4-10" fmla="*/ 168 h 10168"/>
              <a:gd name="connsiteX5-11" fmla="*/ 50 w 6883"/>
              <a:gd name="connsiteY5-12" fmla="*/ 0 h 10168"/>
              <a:gd name="connsiteX6-13" fmla="*/ 1 w 6883"/>
              <a:gd name="connsiteY6-14" fmla="*/ 9964 h 10168"/>
              <a:gd name="connsiteX7-15" fmla="*/ 4716 w 6883"/>
              <a:gd name="connsiteY7-16" fmla="*/ 10168 h 10168"/>
              <a:gd name="connsiteX8-17" fmla="*/ 5284 w 6883"/>
              <a:gd name="connsiteY8-18" fmla="*/ 10168 h 10168"/>
              <a:gd name="connsiteX9-19" fmla="*/ 5373 w 6883"/>
              <a:gd name="connsiteY9-20" fmla="*/ 10074 h 10168"/>
              <a:gd name="connsiteX10-21" fmla="*/ 5405 w 6883"/>
              <a:gd name="connsiteY10-22" fmla="*/ 9979 h 10168"/>
              <a:gd name="connsiteX11-23" fmla="*/ 6839 w 6883"/>
              <a:gd name="connsiteY11-24" fmla="*/ 5451 h 10168"/>
              <a:gd name="connsiteX12-25" fmla="*/ 6839 w 6883"/>
              <a:gd name="connsiteY12-26" fmla="*/ 4885 h 10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8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150" y="624110"/>
            <a:ext cx="3237308" cy="1280890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573E3B"/>
                </a:solidFill>
              </a:rPr>
              <a:t>Tools and Languages used</a:t>
            </a:r>
            <a:endParaRPr lang="en-IN" sz="3300">
              <a:solidFill>
                <a:srgbClr val="573E3B"/>
              </a:solidFill>
            </a:endParaRPr>
          </a:p>
        </p:txBody>
      </p:sp>
      <p:sp>
        <p:nvSpPr>
          <p:cNvPr id="1045" name="Rectangle 9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59219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6" name="Rectangle 9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7386" y="962669"/>
            <a:ext cx="1742173" cy="23868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9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55535" y="962669"/>
            <a:ext cx="1742174" cy="23868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API | Entegr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9100" y="1620118"/>
            <a:ext cx="1495044" cy="10719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7386" y="3510354"/>
            <a:ext cx="1742173" cy="23868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55535" y="3510354"/>
            <a:ext cx="1742174" cy="23868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omprehensive learning path – Data Science in Python | Python programming,  Programming tutorial, Pyth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9100" y="4379324"/>
            <a:ext cx="1495044" cy="648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62988" y="0"/>
            <a:ext cx="137160" cy="6858000"/>
          </a:xfrm>
          <a:prstGeom prst="rect">
            <a:avLst/>
          </a:prstGeom>
          <a:solidFill>
            <a:srgbClr val="573E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Freeform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62988" y="680545"/>
            <a:ext cx="658773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Content Placeholder 1039"/>
          <p:cNvSpPr>
            <a:spLocks noGrp="1"/>
          </p:cNvSpPr>
          <p:nvPr>
            <p:ph idx="1"/>
          </p:nvPr>
        </p:nvSpPr>
        <p:spPr>
          <a:xfrm>
            <a:off x="5183449" y="2133600"/>
            <a:ext cx="3445010" cy="377762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500" dirty="0"/>
              <a:t>Python 3.8.2</a:t>
            </a:r>
          </a:p>
          <a:p>
            <a:pPr>
              <a:buClrTx/>
            </a:pPr>
            <a:r>
              <a:rPr lang="en-US" sz="2500" dirty="0" err="1" smtClean="0"/>
              <a:t>Tweetbot</a:t>
            </a:r>
            <a:endParaRPr lang="en-US" sz="2500" dirty="0"/>
          </a:p>
          <a:p>
            <a:pPr>
              <a:buClrTx/>
            </a:pPr>
            <a:r>
              <a:rPr lang="en-US" sz="2500" dirty="0"/>
              <a:t>API</a:t>
            </a:r>
          </a:p>
          <a:p>
            <a:pPr>
              <a:buClrTx/>
            </a:pPr>
            <a:r>
              <a:rPr lang="en-US" sz="2500" dirty="0" smtClean="0"/>
              <a:t>CSV Dataset</a:t>
            </a:r>
            <a:endParaRPr lang="en-US" sz="2500" dirty="0"/>
          </a:p>
        </p:txBody>
      </p:sp>
      <p:pic>
        <p:nvPicPr>
          <p:cNvPr id="3" name="Picture 2" descr="Csv, file, plano icon - Download on Iconfinder on Iconfind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077072"/>
            <a:ext cx="1080120" cy="1080120"/>
          </a:xfrm>
          <a:prstGeom prst="rect">
            <a:avLst/>
          </a:prstGeom>
          <a:noFill/>
        </p:spPr>
      </p:pic>
      <p:sp>
        <p:nvSpPr>
          <p:cNvPr id="4" name="AutoShape 4" descr="www.friendsofnewwalk.com/social-media/twit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2" name="AutoShape 6" descr="www.friendsofnewwalk.com/social-media/twit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4" name="AutoShape 8" descr="www.friendsofnewwalk.com/social-media/twit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6" name="AutoShape 10" descr="www.friendsofnewwalk.com/social-media/twit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8" name="AutoShape 12" descr="Twitter Logo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0" name="AutoShape 14" descr="Twitter Logo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2" name="AutoShape 16" descr="Twitter Logo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14" name="Picture 18" descr="How to embed Latest Tweet in WordPress Sidebar :: Nutt.ne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556792"/>
            <a:ext cx="1302719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97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Advantages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altLang="en-GB" sz="2500" dirty="0" smtClean="0"/>
              <a:t> </a:t>
            </a:r>
            <a:endParaRPr lang="en-IN" altLang="en-GB" sz="2500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1942415" y="2133600"/>
            <a:ext cx="6591985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40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altLang="en-US" sz="2500" dirty="0" smtClean="0"/>
              <a:t>To </a:t>
            </a:r>
            <a:r>
              <a:rPr lang="en-IN" altLang="en-US" sz="2500" dirty="0"/>
              <a:t>Find Supporters and Haters for the </a:t>
            </a:r>
            <a:r>
              <a:rPr lang="en-IN" altLang="en-US" sz="2500" dirty="0" smtClean="0"/>
              <a:t>post.</a:t>
            </a:r>
            <a:endParaRPr lang="en-US" altLang="en-US" sz="2500" dirty="0" smtClean="0"/>
          </a:p>
          <a:p>
            <a:r>
              <a:rPr lang="en-IN" altLang="en-GB" sz="2500" dirty="0" smtClean="0"/>
              <a:t>Separate </a:t>
            </a:r>
            <a:r>
              <a:rPr lang="en-IN" altLang="en-GB" sz="2500" dirty="0"/>
              <a:t>Hashtags from Description by using </a:t>
            </a:r>
            <a:r>
              <a:rPr lang="en-IN" altLang="en-GB" sz="2500" dirty="0" smtClean="0"/>
              <a:t>Natural Language Processing.</a:t>
            </a:r>
            <a:endParaRPr lang="en-IN" alt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382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University College of Engineering, Ariyalur</vt:lpstr>
      <vt:lpstr>Synopsis</vt:lpstr>
      <vt:lpstr>Abstract</vt:lpstr>
      <vt:lpstr>Slide 4</vt:lpstr>
      <vt:lpstr>Existing System</vt:lpstr>
      <vt:lpstr>Proposed System</vt:lpstr>
      <vt:lpstr>Applications</vt:lpstr>
      <vt:lpstr>Tools and Languages used</vt:lpstr>
      <vt:lpstr>Advantages  </vt:lpstr>
      <vt:lpstr>Conclusion: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College of Engineering, Ariyalur</dc:title>
  <dc:creator>Rajendran, Vignesh</dc:creator>
  <cp:lastModifiedBy>ADMIN</cp:lastModifiedBy>
  <cp:revision>28</cp:revision>
  <dcterms:created xsi:type="dcterms:W3CDTF">2020-12-23T06:37:00Z</dcterms:created>
  <dcterms:modified xsi:type="dcterms:W3CDTF">2020-12-24T05:22:03Z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