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26440" y="1625760"/>
            <a:ext cx="2996640" cy="244800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3091680" y="1790640"/>
            <a:ext cx="2666160" cy="86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091680" y="2868840"/>
            <a:ext cx="2666160" cy="86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297120" y="1625760"/>
            <a:ext cx="1059840" cy="244800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6375600" y="1809720"/>
            <a:ext cx="902880" cy="19825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7519680" y="2717640"/>
            <a:ext cx="275400" cy="264240"/>
          </a:xfrm>
          <a:prstGeom prst="mathEqual">
            <a:avLst>
              <a:gd name="adj1" fmla="val 23520"/>
              <a:gd name="adj2" fmla="val 1176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7"/>
          <p:cNvSpPr/>
          <p:nvPr/>
        </p:nvSpPr>
        <p:spPr>
          <a:xfrm>
            <a:off x="5981040" y="2670120"/>
            <a:ext cx="272160" cy="3772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8"/>
          <p:cNvSpPr/>
          <p:nvPr/>
        </p:nvSpPr>
        <p:spPr>
          <a:xfrm>
            <a:off x="7965000" y="1558800"/>
            <a:ext cx="1059840" cy="244800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9"/>
          <p:cNvSpPr/>
          <p:nvPr/>
        </p:nvSpPr>
        <p:spPr>
          <a:xfrm>
            <a:off x="8064720" y="1812960"/>
            <a:ext cx="902880" cy="86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8043480" y="2893320"/>
            <a:ext cx="902880" cy="86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6" name="Formula 11"/>
              <p:cNvSpPr txBox="1"/>
              <p:nvPr/>
            </p:nvSpPr>
            <p:spPr>
              <a:xfrm>
                <a:off x="4212360" y="4165200"/>
                <a:ext cx="1036440" cy="442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A</m:t>
                        </m:r>
                      </m:e>
                      <m:sup>
                        <m:r>
                          <m:t xml:space="preserve">onrank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7" name="Formula 12"/>
              <p:cNvSpPr txBox="1"/>
              <p:nvPr/>
            </p:nvSpPr>
            <p:spPr>
              <a:xfrm>
                <a:off x="6624720" y="4129200"/>
                <a:ext cx="654840" cy="49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k</m:t>
                        </m:r>
                      </m:sub>
                      <m:sup>
                        <m:r>
                          <m:t xml:space="preserve">full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8" name="Formula 13"/>
              <p:cNvSpPr txBox="1"/>
              <p:nvPr/>
            </p:nvSpPr>
            <p:spPr>
              <a:xfrm>
                <a:off x="8244720" y="4165200"/>
                <a:ext cx="1234080" cy="442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Ap</m:t>
                        </m:r>
                      </m:e>
                      <m:sup>
                        <m:r>
                          <m:t xml:space="preserve">onrank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88560" y="2138400"/>
            <a:ext cx="71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528080" y="3435840"/>
            <a:ext cx="71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5592240" y="1704960"/>
            <a:ext cx="1381320" cy="2148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Update Vector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218120" y="2653560"/>
            <a:ext cx="145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MPI I/O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238200" y="1558800"/>
            <a:ext cx="1059840" cy="244800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3337920" y="1704960"/>
            <a:ext cx="902880" cy="86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316680" y="2821320"/>
            <a:ext cx="902880" cy="866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8162640" y="1558800"/>
            <a:ext cx="1059840" cy="244800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9"/>
          <p:cNvSpPr/>
          <p:nvPr/>
        </p:nvSpPr>
        <p:spPr>
          <a:xfrm>
            <a:off x="8241120" y="1747800"/>
            <a:ext cx="902880" cy="19825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Rank: 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7179120" y="2138400"/>
            <a:ext cx="71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118640" y="3435840"/>
            <a:ext cx="71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2"/>
          <p:cNvSpPr/>
          <p:nvPr/>
        </p:nvSpPr>
        <p:spPr>
          <a:xfrm>
            <a:off x="6809040" y="2653560"/>
            <a:ext cx="145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MPI I/O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4596480" y="1552320"/>
            <a:ext cx="697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Write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7187040" y="1568880"/>
            <a:ext cx="645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3" name="Formula 15"/>
              <p:cNvSpPr txBox="1"/>
              <p:nvPr/>
            </p:nvSpPr>
            <p:spPr>
              <a:xfrm>
                <a:off x="3381480" y="4260240"/>
                <a:ext cx="988920" cy="49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k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onrank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4" name="Formula 16"/>
              <p:cNvSpPr txBox="1"/>
              <p:nvPr/>
            </p:nvSpPr>
            <p:spPr>
              <a:xfrm>
                <a:off x="8205840" y="4260240"/>
                <a:ext cx="713160" cy="49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p</m:t>
                        </m:r>
                      </m:e>
                      <m:sub>
                        <m:r>
                          <m:t xml:space="preserve">k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full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LibreOffice/6.0.7.3$Linux_X86_64 LibreOffice_project/00m0$Build-3</Application>
  <Words>52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2020-05-04T05:27:50Z</dcterms:created>
  <dc:creator>Narendra Nanal</dc:creator>
  <dc:description/>
  <dc:language>en-US</dc:language>
  <cp:lastModifiedBy/>
  <dcterms:modified xsi:type="dcterms:W3CDTF">2020-05-03T22:59:51Z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