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7" r:id="rId3"/>
    <p:sldId id="258" r:id="rId4"/>
    <p:sldId id="259" r:id="rId5"/>
    <p:sldId id="263" r:id="rId6"/>
    <p:sldId id="264" r:id="rId7"/>
    <p:sldId id="270" r:id="rId8"/>
    <p:sldId id="271" r:id="rId9"/>
    <p:sldId id="269" r:id="rId10"/>
    <p:sldId id="265" r:id="rId11"/>
    <p:sldId id="272" r:id="rId12"/>
    <p:sldId id="273" r:id="rId13"/>
    <p:sldId id="274" r:id="rId14"/>
    <p:sldId id="268" r:id="rId15"/>
    <p:sldId id="276" r:id="rId16"/>
    <p:sldId id="275" r:id="rId17"/>
    <p:sldId id="277"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80" d="100"/>
          <a:sy n="80" d="100"/>
        </p:scale>
        <p:origin x="17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C81BAB-2CE6-4267-85A8-3DE21AA6208F}"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C4AEBE11-6673-4E82-9B39-742ED27CD798}">
      <dgm:prSet/>
      <dgm:spPr/>
      <dgm:t>
        <a:bodyPr/>
        <a:lstStyle/>
        <a:p>
          <a:pPr>
            <a:lnSpc>
              <a:spcPct val="100000"/>
            </a:lnSpc>
            <a:defRPr cap="all"/>
          </a:pPr>
          <a:r>
            <a:rPr lang="en-US"/>
            <a:t>Segmentation</a:t>
          </a:r>
        </a:p>
      </dgm:t>
    </dgm:pt>
    <dgm:pt modelId="{C8E4D3C1-56B3-4B43-9806-92EF20B2921D}" type="parTrans" cxnId="{84C30D35-7984-4C6F-8A0F-5EB72D1056DD}">
      <dgm:prSet/>
      <dgm:spPr/>
      <dgm:t>
        <a:bodyPr/>
        <a:lstStyle/>
        <a:p>
          <a:endParaRPr lang="en-US"/>
        </a:p>
      </dgm:t>
    </dgm:pt>
    <dgm:pt modelId="{D23B63A7-2D6A-4E3E-904F-156BAA6AF0DA}" type="sibTrans" cxnId="{84C30D35-7984-4C6F-8A0F-5EB72D1056DD}">
      <dgm:prSet/>
      <dgm:spPr/>
      <dgm:t>
        <a:bodyPr/>
        <a:lstStyle/>
        <a:p>
          <a:endParaRPr lang="en-US"/>
        </a:p>
      </dgm:t>
    </dgm:pt>
    <dgm:pt modelId="{01244F3C-52D0-4357-BD7C-D431DDDEE154}">
      <dgm:prSet/>
      <dgm:spPr/>
      <dgm:t>
        <a:bodyPr/>
        <a:lstStyle/>
        <a:p>
          <a:pPr>
            <a:lnSpc>
              <a:spcPct val="100000"/>
            </a:lnSpc>
            <a:defRPr cap="all"/>
          </a:pPr>
          <a:r>
            <a:rPr lang="en-US" dirty="0"/>
            <a:t> Background subtraction</a:t>
          </a:r>
        </a:p>
      </dgm:t>
    </dgm:pt>
    <dgm:pt modelId="{B57E86B8-7B65-4A8A-BD03-B80FDCC02AFD}" type="parTrans" cxnId="{AD3711BC-54A3-403D-BF0C-E999F64D073C}">
      <dgm:prSet/>
      <dgm:spPr/>
      <dgm:t>
        <a:bodyPr/>
        <a:lstStyle/>
        <a:p>
          <a:endParaRPr lang="en-US"/>
        </a:p>
      </dgm:t>
    </dgm:pt>
    <dgm:pt modelId="{4EFCD234-16EE-4E5E-AB06-60F7CEC6CE27}" type="sibTrans" cxnId="{AD3711BC-54A3-403D-BF0C-E999F64D073C}">
      <dgm:prSet/>
      <dgm:spPr/>
      <dgm:t>
        <a:bodyPr/>
        <a:lstStyle/>
        <a:p>
          <a:endParaRPr lang="en-US"/>
        </a:p>
      </dgm:t>
    </dgm:pt>
    <dgm:pt modelId="{20B7DF22-3777-4ABA-B623-0D9D910F2586}">
      <dgm:prSet/>
      <dgm:spPr/>
      <dgm:t>
        <a:bodyPr/>
        <a:lstStyle/>
        <a:p>
          <a:pPr>
            <a:lnSpc>
              <a:spcPct val="100000"/>
            </a:lnSpc>
            <a:defRPr cap="all"/>
          </a:pPr>
          <a:r>
            <a:rPr lang="en-US"/>
            <a:t>Useful feature extraction and calculation</a:t>
          </a:r>
        </a:p>
      </dgm:t>
    </dgm:pt>
    <dgm:pt modelId="{98C757B6-7F8A-43D4-9C37-0B85EA719F2F}" type="parTrans" cxnId="{56E48673-9029-4258-99E8-18D9FCD19577}">
      <dgm:prSet/>
      <dgm:spPr/>
      <dgm:t>
        <a:bodyPr/>
        <a:lstStyle/>
        <a:p>
          <a:endParaRPr lang="en-US"/>
        </a:p>
      </dgm:t>
    </dgm:pt>
    <dgm:pt modelId="{05A488D6-FA40-4DB8-9068-080EE5EFAC9F}" type="sibTrans" cxnId="{56E48673-9029-4258-99E8-18D9FCD19577}">
      <dgm:prSet/>
      <dgm:spPr/>
      <dgm:t>
        <a:bodyPr/>
        <a:lstStyle/>
        <a:p>
          <a:endParaRPr lang="en-US"/>
        </a:p>
      </dgm:t>
    </dgm:pt>
    <dgm:pt modelId="{652CCDB6-F7ED-4130-B1D9-0FD778B98072}">
      <dgm:prSet/>
      <dgm:spPr/>
      <dgm:t>
        <a:bodyPr/>
        <a:lstStyle/>
        <a:p>
          <a:pPr>
            <a:lnSpc>
              <a:spcPct val="100000"/>
            </a:lnSpc>
            <a:defRPr cap="all"/>
          </a:pPr>
          <a:r>
            <a:rPr lang="en-US"/>
            <a:t>Tracking</a:t>
          </a:r>
        </a:p>
      </dgm:t>
    </dgm:pt>
    <dgm:pt modelId="{3101F1D1-E97D-4464-81C2-78D405F8469E}" type="parTrans" cxnId="{442FEBC1-DB4D-4632-90B9-236E03BD2177}">
      <dgm:prSet/>
      <dgm:spPr/>
      <dgm:t>
        <a:bodyPr/>
        <a:lstStyle/>
        <a:p>
          <a:endParaRPr lang="en-US"/>
        </a:p>
      </dgm:t>
    </dgm:pt>
    <dgm:pt modelId="{B6B0E592-1E24-4BA4-BC76-9583D137B05B}" type="sibTrans" cxnId="{442FEBC1-DB4D-4632-90B9-236E03BD2177}">
      <dgm:prSet/>
      <dgm:spPr/>
      <dgm:t>
        <a:bodyPr/>
        <a:lstStyle/>
        <a:p>
          <a:endParaRPr lang="en-US"/>
        </a:p>
      </dgm:t>
    </dgm:pt>
    <dgm:pt modelId="{ADFBAF94-01AE-477F-9330-4684E0D85A48}" type="pres">
      <dgm:prSet presAssocID="{20C81BAB-2CE6-4267-85A8-3DE21AA6208F}" presName="root" presStyleCnt="0">
        <dgm:presLayoutVars>
          <dgm:dir/>
          <dgm:resizeHandles val="exact"/>
        </dgm:presLayoutVars>
      </dgm:prSet>
      <dgm:spPr/>
    </dgm:pt>
    <dgm:pt modelId="{BE1FC5B9-07D1-48B4-A79E-DFDAFF6F6216}" type="pres">
      <dgm:prSet presAssocID="{C4AEBE11-6673-4E82-9B39-742ED27CD798}" presName="compNode" presStyleCnt="0"/>
      <dgm:spPr/>
    </dgm:pt>
    <dgm:pt modelId="{70C33112-5770-47E7-872F-D5A2117CC8AE}" type="pres">
      <dgm:prSet presAssocID="{C4AEBE11-6673-4E82-9B39-742ED27CD798}" presName="iconBgRect" presStyleLbl="bgShp" presStyleIdx="0" presStyleCnt="4"/>
      <dgm:spPr/>
    </dgm:pt>
    <dgm:pt modelId="{51BBCB34-F33A-472D-B578-AC30EABD8C1A}" type="pres">
      <dgm:prSet presAssocID="{C4AEBE11-6673-4E82-9B39-742ED27CD79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04DFEE4B-6F28-4A6A-92E7-421E7308E235}" type="pres">
      <dgm:prSet presAssocID="{C4AEBE11-6673-4E82-9B39-742ED27CD798}" presName="spaceRect" presStyleCnt="0"/>
      <dgm:spPr/>
    </dgm:pt>
    <dgm:pt modelId="{64EB2FFC-503B-43BA-BFCF-A20F02157C06}" type="pres">
      <dgm:prSet presAssocID="{C4AEBE11-6673-4E82-9B39-742ED27CD798}" presName="textRect" presStyleLbl="revTx" presStyleIdx="0" presStyleCnt="4">
        <dgm:presLayoutVars>
          <dgm:chMax val="1"/>
          <dgm:chPref val="1"/>
        </dgm:presLayoutVars>
      </dgm:prSet>
      <dgm:spPr/>
    </dgm:pt>
    <dgm:pt modelId="{F3C87B7F-510D-4EC6-8E73-349B13400897}" type="pres">
      <dgm:prSet presAssocID="{D23B63A7-2D6A-4E3E-904F-156BAA6AF0DA}" presName="sibTrans" presStyleCnt="0"/>
      <dgm:spPr/>
    </dgm:pt>
    <dgm:pt modelId="{C4BBDFFC-9C96-4C61-9C27-00A72A621724}" type="pres">
      <dgm:prSet presAssocID="{01244F3C-52D0-4357-BD7C-D431DDDEE154}" presName="compNode" presStyleCnt="0"/>
      <dgm:spPr/>
    </dgm:pt>
    <dgm:pt modelId="{A691A82B-C0B5-4498-B557-89F05E24BEFE}" type="pres">
      <dgm:prSet presAssocID="{01244F3C-52D0-4357-BD7C-D431DDDEE154}" presName="iconBgRect" presStyleLbl="bgShp" presStyleIdx="1" presStyleCnt="4"/>
      <dgm:spPr/>
    </dgm:pt>
    <dgm:pt modelId="{EB263284-43A0-4761-92DB-127B62DD985D}" type="pres">
      <dgm:prSet presAssocID="{01244F3C-52D0-4357-BD7C-D431DDDEE15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rtist"/>
        </a:ext>
      </dgm:extLst>
    </dgm:pt>
    <dgm:pt modelId="{88D216A3-4332-4A29-8515-5E35B710ADCB}" type="pres">
      <dgm:prSet presAssocID="{01244F3C-52D0-4357-BD7C-D431DDDEE154}" presName="spaceRect" presStyleCnt="0"/>
      <dgm:spPr/>
    </dgm:pt>
    <dgm:pt modelId="{9FB618DB-E2CE-4A33-960E-3DE4EC95028C}" type="pres">
      <dgm:prSet presAssocID="{01244F3C-52D0-4357-BD7C-D431DDDEE154}" presName="textRect" presStyleLbl="revTx" presStyleIdx="1" presStyleCnt="4">
        <dgm:presLayoutVars>
          <dgm:chMax val="1"/>
          <dgm:chPref val="1"/>
        </dgm:presLayoutVars>
      </dgm:prSet>
      <dgm:spPr/>
    </dgm:pt>
    <dgm:pt modelId="{E14FFD4E-AD46-49B1-9C08-5037CA925A8C}" type="pres">
      <dgm:prSet presAssocID="{4EFCD234-16EE-4E5E-AB06-60F7CEC6CE27}" presName="sibTrans" presStyleCnt="0"/>
      <dgm:spPr/>
    </dgm:pt>
    <dgm:pt modelId="{CDD5E401-8BD4-4F95-BE41-C3C614BBEC2C}" type="pres">
      <dgm:prSet presAssocID="{20B7DF22-3777-4ABA-B623-0D9D910F2586}" presName="compNode" presStyleCnt="0"/>
      <dgm:spPr/>
    </dgm:pt>
    <dgm:pt modelId="{521E81AF-9248-4F8F-A5BE-B031622BE4FB}" type="pres">
      <dgm:prSet presAssocID="{20B7DF22-3777-4ABA-B623-0D9D910F2586}" presName="iconBgRect" presStyleLbl="bgShp" presStyleIdx="2" presStyleCnt="4"/>
      <dgm:spPr/>
    </dgm:pt>
    <dgm:pt modelId="{433AAAE4-91AA-49E3-A7B9-51131EFB4CE6}" type="pres">
      <dgm:prSet presAssocID="{20B7DF22-3777-4ABA-B623-0D9D910F258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lculator"/>
        </a:ext>
      </dgm:extLst>
    </dgm:pt>
    <dgm:pt modelId="{442D0DA4-012C-4F18-A768-150B1ED204DD}" type="pres">
      <dgm:prSet presAssocID="{20B7DF22-3777-4ABA-B623-0D9D910F2586}" presName="spaceRect" presStyleCnt="0"/>
      <dgm:spPr/>
    </dgm:pt>
    <dgm:pt modelId="{B722BACA-FE7B-4446-B072-BFAAC7D586CF}" type="pres">
      <dgm:prSet presAssocID="{20B7DF22-3777-4ABA-B623-0D9D910F2586}" presName="textRect" presStyleLbl="revTx" presStyleIdx="2" presStyleCnt="4">
        <dgm:presLayoutVars>
          <dgm:chMax val="1"/>
          <dgm:chPref val="1"/>
        </dgm:presLayoutVars>
      </dgm:prSet>
      <dgm:spPr/>
    </dgm:pt>
    <dgm:pt modelId="{233D7003-0767-445B-A956-7B8864731968}" type="pres">
      <dgm:prSet presAssocID="{05A488D6-FA40-4DB8-9068-080EE5EFAC9F}" presName="sibTrans" presStyleCnt="0"/>
      <dgm:spPr/>
    </dgm:pt>
    <dgm:pt modelId="{A1860F1D-7E7D-4935-B7D9-5D8AEAF45A18}" type="pres">
      <dgm:prSet presAssocID="{652CCDB6-F7ED-4130-B1D9-0FD778B98072}" presName="compNode" presStyleCnt="0"/>
      <dgm:spPr/>
    </dgm:pt>
    <dgm:pt modelId="{57E591DC-EF6F-478B-ADBB-37CFA9D7684C}" type="pres">
      <dgm:prSet presAssocID="{652CCDB6-F7ED-4130-B1D9-0FD778B98072}" presName="iconBgRect" presStyleLbl="bgShp" presStyleIdx="3" presStyleCnt="4"/>
      <dgm:spPr/>
    </dgm:pt>
    <dgm:pt modelId="{34D8BCAE-C3EE-49E0-8765-942D91766905}" type="pres">
      <dgm:prSet presAssocID="{652CCDB6-F7ED-4130-B1D9-0FD778B9807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aw Prints"/>
        </a:ext>
      </dgm:extLst>
    </dgm:pt>
    <dgm:pt modelId="{F5BE73B1-F508-4FC9-A3ED-C4637508DB85}" type="pres">
      <dgm:prSet presAssocID="{652CCDB6-F7ED-4130-B1D9-0FD778B98072}" presName="spaceRect" presStyleCnt="0"/>
      <dgm:spPr/>
    </dgm:pt>
    <dgm:pt modelId="{52557E7D-286E-404F-9D84-4C37C8F2CEC2}" type="pres">
      <dgm:prSet presAssocID="{652CCDB6-F7ED-4130-B1D9-0FD778B98072}" presName="textRect" presStyleLbl="revTx" presStyleIdx="3" presStyleCnt="4">
        <dgm:presLayoutVars>
          <dgm:chMax val="1"/>
          <dgm:chPref val="1"/>
        </dgm:presLayoutVars>
      </dgm:prSet>
      <dgm:spPr/>
    </dgm:pt>
  </dgm:ptLst>
  <dgm:cxnLst>
    <dgm:cxn modelId="{A925E405-B050-42D1-9537-16E420E4726B}" type="presOf" srcId="{01244F3C-52D0-4357-BD7C-D431DDDEE154}" destId="{9FB618DB-E2CE-4A33-960E-3DE4EC95028C}" srcOrd="0" destOrd="0" presId="urn:microsoft.com/office/officeart/2018/5/layout/IconCircleLabelList"/>
    <dgm:cxn modelId="{84C30D35-7984-4C6F-8A0F-5EB72D1056DD}" srcId="{20C81BAB-2CE6-4267-85A8-3DE21AA6208F}" destId="{C4AEBE11-6673-4E82-9B39-742ED27CD798}" srcOrd="0" destOrd="0" parTransId="{C8E4D3C1-56B3-4B43-9806-92EF20B2921D}" sibTransId="{D23B63A7-2D6A-4E3E-904F-156BAA6AF0DA}"/>
    <dgm:cxn modelId="{7526455E-C95A-44F4-80FD-D9CC8287B5EC}" type="presOf" srcId="{652CCDB6-F7ED-4130-B1D9-0FD778B98072}" destId="{52557E7D-286E-404F-9D84-4C37C8F2CEC2}" srcOrd="0" destOrd="0" presId="urn:microsoft.com/office/officeart/2018/5/layout/IconCircleLabelList"/>
    <dgm:cxn modelId="{6523CD6B-FDE4-4F7F-B7FA-48ECB58D695D}" type="presOf" srcId="{C4AEBE11-6673-4E82-9B39-742ED27CD798}" destId="{64EB2FFC-503B-43BA-BFCF-A20F02157C06}" srcOrd="0" destOrd="0" presId="urn:microsoft.com/office/officeart/2018/5/layout/IconCircleLabelList"/>
    <dgm:cxn modelId="{56E48673-9029-4258-99E8-18D9FCD19577}" srcId="{20C81BAB-2CE6-4267-85A8-3DE21AA6208F}" destId="{20B7DF22-3777-4ABA-B623-0D9D910F2586}" srcOrd="2" destOrd="0" parTransId="{98C757B6-7F8A-43D4-9C37-0B85EA719F2F}" sibTransId="{05A488D6-FA40-4DB8-9068-080EE5EFAC9F}"/>
    <dgm:cxn modelId="{09E1F0B1-6941-4CD9-BBDD-8CB1F22A9CAD}" type="presOf" srcId="{20B7DF22-3777-4ABA-B623-0D9D910F2586}" destId="{B722BACA-FE7B-4446-B072-BFAAC7D586CF}" srcOrd="0" destOrd="0" presId="urn:microsoft.com/office/officeart/2018/5/layout/IconCircleLabelList"/>
    <dgm:cxn modelId="{AD3711BC-54A3-403D-BF0C-E999F64D073C}" srcId="{20C81BAB-2CE6-4267-85A8-3DE21AA6208F}" destId="{01244F3C-52D0-4357-BD7C-D431DDDEE154}" srcOrd="1" destOrd="0" parTransId="{B57E86B8-7B65-4A8A-BD03-B80FDCC02AFD}" sibTransId="{4EFCD234-16EE-4E5E-AB06-60F7CEC6CE27}"/>
    <dgm:cxn modelId="{442FEBC1-DB4D-4632-90B9-236E03BD2177}" srcId="{20C81BAB-2CE6-4267-85A8-3DE21AA6208F}" destId="{652CCDB6-F7ED-4130-B1D9-0FD778B98072}" srcOrd="3" destOrd="0" parTransId="{3101F1D1-E97D-4464-81C2-78D405F8469E}" sibTransId="{B6B0E592-1E24-4BA4-BC76-9583D137B05B}"/>
    <dgm:cxn modelId="{F06FB5C2-4958-4FF7-BA98-E9CAA0477AA2}" type="presOf" srcId="{20C81BAB-2CE6-4267-85A8-3DE21AA6208F}" destId="{ADFBAF94-01AE-477F-9330-4684E0D85A48}" srcOrd="0" destOrd="0" presId="urn:microsoft.com/office/officeart/2018/5/layout/IconCircleLabelList"/>
    <dgm:cxn modelId="{42BD3E07-3C7C-49B7-9C1B-262CB51292E5}" type="presParOf" srcId="{ADFBAF94-01AE-477F-9330-4684E0D85A48}" destId="{BE1FC5B9-07D1-48B4-A79E-DFDAFF6F6216}" srcOrd="0" destOrd="0" presId="urn:microsoft.com/office/officeart/2018/5/layout/IconCircleLabelList"/>
    <dgm:cxn modelId="{10E69244-FA00-495D-AD23-A40B311AC905}" type="presParOf" srcId="{BE1FC5B9-07D1-48B4-A79E-DFDAFF6F6216}" destId="{70C33112-5770-47E7-872F-D5A2117CC8AE}" srcOrd="0" destOrd="0" presId="urn:microsoft.com/office/officeart/2018/5/layout/IconCircleLabelList"/>
    <dgm:cxn modelId="{A4F1E180-8DAC-4E33-8568-E5B81B26C2D4}" type="presParOf" srcId="{BE1FC5B9-07D1-48B4-A79E-DFDAFF6F6216}" destId="{51BBCB34-F33A-472D-B578-AC30EABD8C1A}" srcOrd="1" destOrd="0" presId="urn:microsoft.com/office/officeart/2018/5/layout/IconCircleLabelList"/>
    <dgm:cxn modelId="{F1047597-7190-4791-B1FD-F6E00456DEE3}" type="presParOf" srcId="{BE1FC5B9-07D1-48B4-A79E-DFDAFF6F6216}" destId="{04DFEE4B-6F28-4A6A-92E7-421E7308E235}" srcOrd="2" destOrd="0" presId="urn:microsoft.com/office/officeart/2018/5/layout/IconCircleLabelList"/>
    <dgm:cxn modelId="{6DF11DA2-065D-48D9-ADC2-7203B859F779}" type="presParOf" srcId="{BE1FC5B9-07D1-48B4-A79E-DFDAFF6F6216}" destId="{64EB2FFC-503B-43BA-BFCF-A20F02157C06}" srcOrd="3" destOrd="0" presId="urn:microsoft.com/office/officeart/2018/5/layout/IconCircleLabelList"/>
    <dgm:cxn modelId="{59000AF4-6703-40D5-BEED-10696E34317F}" type="presParOf" srcId="{ADFBAF94-01AE-477F-9330-4684E0D85A48}" destId="{F3C87B7F-510D-4EC6-8E73-349B13400897}" srcOrd="1" destOrd="0" presId="urn:microsoft.com/office/officeart/2018/5/layout/IconCircleLabelList"/>
    <dgm:cxn modelId="{1EF8F317-8456-4262-8869-CD8983EDF88F}" type="presParOf" srcId="{ADFBAF94-01AE-477F-9330-4684E0D85A48}" destId="{C4BBDFFC-9C96-4C61-9C27-00A72A621724}" srcOrd="2" destOrd="0" presId="urn:microsoft.com/office/officeart/2018/5/layout/IconCircleLabelList"/>
    <dgm:cxn modelId="{5B33AE93-3EC9-4FA5-ABEA-FDEFC042B1CE}" type="presParOf" srcId="{C4BBDFFC-9C96-4C61-9C27-00A72A621724}" destId="{A691A82B-C0B5-4498-B557-89F05E24BEFE}" srcOrd="0" destOrd="0" presId="urn:microsoft.com/office/officeart/2018/5/layout/IconCircleLabelList"/>
    <dgm:cxn modelId="{9AA8DA19-9C99-4A61-92A8-9400B0E1222A}" type="presParOf" srcId="{C4BBDFFC-9C96-4C61-9C27-00A72A621724}" destId="{EB263284-43A0-4761-92DB-127B62DD985D}" srcOrd="1" destOrd="0" presId="urn:microsoft.com/office/officeart/2018/5/layout/IconCircleLabelList"/>
    <dgm:cxn modelId="{837EC1E4-EBB8-4133-998B-9F3E295D1E2F}" type="presParOf" srcId="{C4BBDFFC-9C96-4C61-9C27-00A72A621724}" destId="{88D216A3-4332-4A29-8515-5E35B710ADCB}" srcOrd="2" destOrd="0" presId="urn:microsoft.com/office/officeart/2018/5/layout/IconCircleLabelList"/>
    <dgm:cxn modelId="{95FB9FE1-659B-4862-98A9-E2295190398A}" type="presParOf" srcId="{C4BBDFFC-9C96-4C61-9C27-00A72A621724}" destId="{9FB618DB-E2CE-4A33-960E-3DE4EC95028C}" srcOrd="3" destOrd="0" presId="urn:microsoft.com/office/officeart/2018/5/layout/IconCircleLabelList"/>
    <dgm:cxn modelId="{A8C04AA3-3034-41A2-A627-94E0DC8ECFDA}" type="presParOf" srcId="{ADFBAF94-01AE-477F-9330-4684E0D85A48}" destId="{E14FFD4E-AD46-49B1-9C08-5037CA925A8C}" srcOrd="3" destOrd="0" presId="urn:microsoft.com/office/officeart/2018/5/layout/IconCircleLabelList"/>
    <dgm:cxn modelId="{C85E2A73-8CFD-4845-8D04-2F76EDAD354A}" type="presParOf" srcId="{ADFBAF94-01AE-477F-9330-4684E0D85A48}" destId="{CDD5E401-8BD4-4F95-BE41-C3C614BBEC2C}" srcOrd="4" destOrd="0" presId="urn:microsoft.com/office/officeart/2018/5/layout/IconCircleLabelList"/>
    <dgm:cxn modelId="{6A0DEE61-11DF-4A99-B448-725287970FC2}" type="presParOf" srcId="{CDD5E401-8BD4-4F95-BE41-C3C614BBEC2C}" destId="{521E81AF-9248-4F8F-A5BE-B031622BE4FB}" srcOrd="0" destOrd="0" presId="urn:microsoft.com/office/officeart/2018/5/layout/IconCircleLabelList"/>
    <dgm:cxn modelId="{71843580-C4A2-479A-9EE5-FE2D7C1C017F}" type="presParOf" srcId="{CDD5E401-8BD4-4F95-BE41-C3C614BBEC2C}" destId="{433AAAE4-91AA-49E3-A7B9-51131EFB4CE6}" srcOrd="1" destOrd="0" presId="urn:microsoft.com/office/officeart/2018/5/layout/IconCircleLabelList"/>
    <dgm:cxn modelId="{A9138432-E868-42C6-89EF-34448712EDD6}" type="presParOf" srcId="{CDD5E401-8BD4-4F95-BE41-C3C614BBEC2C}" destId="{442D0DA4-012C-4F18-A768-150B1ED204DD}" srcOrd="2" destOrd="0" presId="urn:microsoft.com/office/officeart/2018/5/layout/IconCircleLabelList"/>
    <dgm:cxn modelId="{2F3BFC8A-0F57-440C-939E-D9BC777A36BE}" type="presParOf" srcId="{CDD5E401-8BD4-4F95-BE41-C3C614BBEC2C}" destId="{B722BACA-FE7B-4446-B072-BFAAC7D586CF}" srcOrd="3" destOrd="0" presId="urn:microsoft.com/office/officeart/2018/5/layout/IconCircleLabelList"/>
    <dgm:cxn modelId="{1F6503A0-5A3E-4010-A745-6019B7B16FA5}" type="presParOf" srcId="{ADFBAF94-01AE-477F-9330-4684E0D85A48}" destId="{233D7003-0767-445B-A956-7B8864731968}" srcOrd="5" destOrd="0" presId="urn:microsoft.com/office/officeart/2018/5/layout/IconCircleLabelList"/>
    <dgm:cxn modelId="{CC90C1CB-B610-4BE4-8226-E6DD36337534}" type="presParOf" srcId="{ADFBAF94-01AE-477F-9330-4684E0D85A48}" destId="{A1860F1D-7E7D-4935-B7D9-5D8AEAF45A18}" srcOrd="6" destOrd="0" presId="urn:microsoft.com/office/officeart/2018/5/layout/IconCircleLabelList"/>
    <dgm:cxn modelId="{C1F56687-F910-460B-9BDC-12C18B10C272}" type="presParOf" srcId="{A1860F1D-7E7D-4935-B7D9-5D8AEAF45A18}" destId="{57E591DC-EF6F-478B-ADBB-37CFA9D7684C}" srcOrd="0" destOrd="0" presId="urn:microsoft.com/office/officeart/2018/5/layout/IconCircleLabelList"/>
    <dgm:cxn modelId="{3C32D92B-0DF9-4331-9E5E-AAD48EB874C7}" type="presParOf" srcId="{A1860F1D-7E7D-4935-B7D9-5D8AEAF45A18}" destId="{34D8BCAE-C3EE-49E0-8765-942D91766905}" srcOrd="1" destOrd="0" presId="urn:microsoft.com/office/officeart/2018/5/layout/IconCircleLabelList"/>
    <dgm:cxn modelId="{64390C4B-B4A2-4B5F-852A-99FC0BEA1621}" type="presParOf" srcId="{A1860F1D-7E7D-4935-B7D9-5D8AEAF45A18}" destId="{F5BE73B1-F508-4FC9-A3ED-C4637508DB85}" srcOrd="2" destOrd="0" presId="urn:microsoft.com/office/officeart/2018/5/layout/IconCircleLabelList"/>
    <dgm:cxn modelId="{0493E66C-2A27-4ADF-8151-79B1CDF4DDE6}" type="presParOf" srcId="{A1860F1D-7E7D-4935-B7D9-5D8AEAF45A18}" destId="{52557E7D-286E-404F-9D84-4C37C8F2CEC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FEE030-311B-47E9-B830-494389B99722}" type="doc">
      <dgm:prSet loTypeId="urn:microsoft.com/office/officeart/2016/7/layout/BasicLinearProcessNumbered" loCatId="process" qsTypeId="urn:microsoft.com/office/officeart/2005/8/quickstyle/simple4" qsCatId="simple" csTypeId="urn:microsoft.com/office/officeart/2005/8/colors/accent1_2" csCatId="accent1"/>
      <dgm:spPr/>
      <dgm:t>
        <a:bodyPr/>
        <a:lstStyle/>
        <a:p>
          <a:endParaRPr lang="en-US"/>
        </a:p>
      </dgm:t>
    </dgm:pt>
    <dgm:pt modelId="{11F05EDB-4D2E-461C-9235-D324D5726EF4}">
      <dgm:prSet/>
      <dgm:spPr/>
      <dgm:t>
        <a:bodyPr/>
        <a:lstStyle/>
        <a:p>
          <a:r>
            <a:rPr lang="en-US"/>
            <a:t>In this model, a different “threshold” is selected for each pixel.</a:t>
          </a:r>
        </a:p>
      </dgm:t>
    </dgm:pt>
    <dgm:pt modelId="{2EEA7DA3-E56A-4A6A-9438-695CD03E97D0}" type="parTrans" cxnId="{663D19F1-F24F-44C7-A09E-8E08842B3085}">
      <dgm:prSet/>
      <dgm:spPr/>
      <dgm:t>
        <a:bodyPr/>
        <a:lstStyle/>
        <a:p>
          <a:endParaRPr lang="en-US"/>
        </a:p>
      </dgm:t>
    </dgm:pt>
    <dgm:pt modelId="{A2DE576B-3100-4A9D-90DA-43099E39AEB8}" type="sibTrans" cxnId="{663D19F1-F24F-44C7-A09E-8E08842B3085}">
      <dgm:prSet phldrT="1" phldr="0"/>
      <dgm:spPr/>
      <dgm:t>
        <a:bodyPr/>
        <a:lstStyle/>
        <a:p>
          <a:r>
            <a:rPr lang="en-US"/>
            <a:t>1</a:t>
          </a:r>
        </a:p>
      </dgm:t>
    </dgm:pt>
    <dgm:pt modelId="{F979C634-433D-423C-AFA4-51E79C22DEAA}">
      <dgm:prSet/>
      <dgm:spPr/>
      <dgm:t>
        <a:bodyPr/>
        <a:lstStyle/>
        <a:p>
          <a:r>
            <a:rPr lang="en-US"/>
            <a:t>These pixel-wise “thresholds” are adapting by time.</a:t>
          </a:r>
        </a:p>
      </dgm:t>
    </dgm:pt>
    <dgm:pt modelId="{76265BF8-E2CD-474C-A485-FB27E5F325C6}" type="parTrans" cxnId="{726AA38A-9C48-4CBF-BAD3-914DB31454B6}">
      <dgm:prSet/>
      <dgm:spPr/>
      <dgm:t>
        <a:bodyPr/>
        <a:lstStyle/>
        <a:p>
          <a:endParaRPr lang="en-US"/>
        </a:p>
      </dgm:t>
    </dgm:pt>
    <dgm:pt modelId="{36E6F0D9-C6CF-472A-A270-782FADC75F3E}" type="sibTrans" cxnId="{726AA38A-9C48-4CBF-BAD3-914DB31454B6}">
      <dgm:prSet phldrT="2" phldr="0"/>
      <dgm:spPr/>
      <dgm:t>
        <a:bodyPr/>
        <a:lstStyle/>
        <a:p>
          <a:r>
            <a:rPr lang="en-US"/>
            <a:t>2</a:t>
          </a:r>
        </a:p>
      </dgm:t>
    </dgm:pt>
    <dgm:pt modelId="{CAB0E455-BC93-4372-9F88-A3E77392F63C}">
      <dgm:prSet/>
      <dgm:spPr/>
      <dgm:t>
        <a:bodyPr/>
        <a:lstStyle/>
        <a:p>
          <a:r>
            <a:rPr lang="en-US"/>
            <a:t>Objects are allowed to become part of the background without destroying the existing background model</a:t>
          </a:r>
        </a:p>
      </dgm:t>
    </dgm:pt>
    <dgm:pt modelId="{B45511FD-9577-40D0-8A19-249C289970DD}" type="parTrans" cxnId="{D55DF939-42AA-48EA-A629-4FA0E5BAA5D6}">
      <dgm:prSet/>
      <dgm:spPr/>
      <dgm:t>
        <a:bodyPr/>
        <a:lstStyle/>
        <a:p>
          <a:endParaRPr lang="en-US"/>
        </a:p>
      </dgm:t>
    </dgm:pt>
    <dgm:pt modelId="{4EB75690-418E-4D09-91A7-184EDBE7AFB3}" type="sibTrans" cxnId="{D55DF939-42AA-48EA-A629-4FA0E5BAA5D6}">
      <dgm:prSet phldrT="3" phldr="0"/>
      <dgm:spPr/>
      <dgm:t>
        <a:bodyPr/>
        <a:lstStyle/>
        <a:p>
          <a:r>
            <a:rPr lang="en-US"/>
            <a:t>3</a:t>
          </a:r>
        </a:p>
      </dgm:t>
    </dgm:pt>
    <dgm:pt modelId="{8E84A836-8558-4ED5-B11D-E45E6BD165D1}">
      <dgm:prSet/>
      <dgm:spPr/>
      <dgm:t>
        <a:bodyPr/>
        <a:lstStyle/>
        <a:p>
          <a:r>
            <a:rPr lang="en-US"/>
            <a:t>Provide fast recovery</a:t>
          </a:r>
        </a:p>
      </dgm:t>
    </dgm:pt>
    <dgm:pt modelId="{344A8E33-AB1F-4EA4-9C68-D968D8848327}" type="parTrans" cxnId="{18A3E222-1342-4EC9-946C-328F8F04F244}">
      <dgm:prSet/>
      <dgm:spPr/>
      <dgm:t>
        <a:bodyPr/>
        <a:lstStyle/>
        <a:p>
          <a:endParaRPr lang="en-US"/>
        </a:p>
      </dgm:t>
    </dgm:pt>
    <dgm:pt modelId="{932907A8-6D40-4244-AEBD-DB95C0F198D6}" type="sibTrans" cxnId="{18A3E222-1342-4EC9-946C-328F8F04F244}">
      <dgm:prSet phldrT="4" phldr="0"/>
      <dgm:spPr/>
      <dgm:t>
        <a:bodyPr/>
        <a:lstStyle/>
        <a:p>
          <a:r>
            <a:rPr lang="en-US"/>
            <a:t>4</a:t>
          </a:r>
        </a:p>
      </dgm:t>
    </dgm:pt>
    <dgm:pt modelId="{4A4F5378-76FD-43D8-B7BF-CE02FA7B6685}" type="pres">
      <dgm:prSet presAssocID="{CDFEE030-311B-47E9-B830-494389B99722}" presName="Name0" presStyleCnt="0">
        <dgm:presLayoutVars>
          <dgm:animLvl val="lvl"/>
          <dgm:resizeHandles val="exact"/>
        </dgm:presLayoutVars>
      </dgm:prSet>
      <dgm:spPr/>
    </dgm:pt>
    <dgm:pt modelId="{A000789C-58BD-4AAF-9BFA-EB77BB7CC757}" type="pres">
      <dgm:prSet presAssocID="{11F05EDB-4D2E-461C-9235-D324D5726EF4}" presName="compositeNode" presStyleCnt="0">
        <dgm:presLayoutVars>
          <dgm:bulletEnabled val="1"/>
        </dgm:presLayoutVars>
      </dgm:prSet>
      <dgm:spPr/>
    </dgm:pt>
    <dgm:pt modelId="{92F4BF5B-98B1-40B8-862E-3907B3F7D491}" type="pres">
      <dgm:prSet presAssocID="{11F05EDB-4D2E-461C-9235-D324D5726EF4}" presName="bgRect" presStyleLbl="bgAccFollowNode1" presStyleIdx="0" presStyleCnt="4"/>
      <dgm:spPr/>
    </dgm:pt>
    <dgm:pt modelId="{207A6631-BA9E-4E3F-A517-C00F09E43D96}" type="pres">
      <dgm:prSet presAssocID="{A2DE576B-3100-4A9D-90DA-43099E39AEB8}" presName="sibTransNodeCircle" presStyleLbl="alignNode1" presStyleIdx="0" presStyleCnt="8">
        <dgm:presLayoutVars>
          <dgm:chMax val="0"/>
          <dgm:bulletEnabled/>
        </dgm:presLayoutVars>
      </dgm:prSet>
      <dgm:spPr/>
    </dgm:pt>
    <dgm:pt modelId="{55B7E743-6356-4F38-969C-73026B650AB1}" type="pres">
      <dgm:prSet presAssocID="{11F05EDB-4D2E-461C-9235-D324D5726EF4}" presName="bottomLine" presStyleLbl="alignNode1" presStyleIdx="1" presStyleCnt="8">
        <dgm:presLayoutVars/>
      </dgm:prSet>
      <dgm:spPr/>
    </dgm:pt>
    <dgm:pt modelId="{62A12AAD-90BB-484D-B68E-F18B0FB7F550}" type="pres">
      <dgm:prSet presAssocID="{11F05EDB-4D2E-461C-9235-D324D5726EF4}" presName="nodeText" presStyleLbl="bgAccFollowNode1" presStyleIdx="0" presStyleCnt="4">
        <dgm:presLayoutVars>
          <dgm:bulletEnabled val="1"/>
        </dgm:presLayoutVars>
      </dgm:prSet>
      <dgm:spPr/>
    </dgm:pt>
    <dgm:pt modelId="{1BBB3717-7C9A-40E0-B3E1-CAD509287CAE}" type="pres">
      <dgm:prSet presAssocID="{A2DE576B-3100-4A9D-90DA-43099E39AEB8}" presName="sibTrans" presStyleCnt="0"/>
      <dgm:spPr/>
    </dgm:pt>
    <dgm:pt modelId="{3902DD05-FE8B-4B0F-9648-9BBA9A102FB4}" type="pres">
      <dgm:prSet presAssocID="{F979C634-433D-423C-AFA4-51E79C22DEAA}" presName="compositeNode" presStyleCnt="0">
        <dgm:presLayoutVars>
          <dgm:bulletEnabled val="1"/>
        </dgm:presLayoutVars>
      </dgm:prSet>
      <dgm:spPr/>
    </dgm:pt>
    <dgm:pt modelId="{A45DDCA5-C30B-45FC-A421-FA7339453065}" type="pres">
      <dgm:prSet presAssocID="{F979C634-433D-423C-AFA4-51E79C22DEAA}" presName="bgRect" presStyleLbl="bgAccFollowNode1" presStyleIdx="1" presStyleCnt="4"/>
      <dgm:spPr/>
    </dgm:pt>
    <dgm:pt modelId="{92945FF9-0B9C-4A3D-8E4B-B6C4D07C0EF8}" type="pres">
      <dgm:prSet presAssocID="{36E6F0D9-C6CF-472A-A270-782FADC75F3E}" presName="sibTransNodeCircle" presStyleLbl="alignNode1" presStyleIdx="2" presStyleCnt="8">
        <dgm:presLayoutVars>
          <dgm:chMax val="0"/>
          <dgm:bulletEnabled/>
        </dgm:presLayoutVars>
      </dgm:prSet>
      <dgm:spPr/>
    </dgm:pt>
    <dgm:pt modelId="{FA8080E0-99BB-4528-BA6C-90312BB3DE3B}" type="pres">
      <dgm:prSet presAssocID="{F979C634-433D-423C-AFA4-51E79C22DEAA}" presName="bottomLine" presStyleLbl="alignNode1" presStyleIdx="3" presStyleCnt="8">
        <dgm:presLayoutVars/>
      </dgm:prSet>
      <dgm:spPr/>
    </dgm:pt>
    <dgm:pt modelId="{921BF5EF-99D7-4D58-BDE1-DC36E264CED4}" type="pres">
      <dgm:prSet presAssocID="{F979C634-433D-423C-AFA4-51E79C22DEAA}" presName="nodeText" presStyleLbl="bgAccFollowNode1" presStyleIdx="1" presStyleCnt="4">
        <dgm:presLayoutVars>
          <dgm:bulletEnabled val="1"/>
        </dgm:presLayoutVars>
      </dgm:prSet>
      <dgm:spPr/>
    </dgm:pt>
    <dgm:pt modelId="{8A7C0390-94B3-4633-A9B8-FB70D3A75B1D}" type="pres">
      <dgm:prSet presAssocID="{36E6F0D9-C6CF-472A-A270-782FADC75F3E}" presName="sibTrans" presStyleCnt="0"/>
      <dgm:spPr/>
    </dgm:pt>
    <dgm:pt modelId="{A99896E8-770C-4CA7-858D-B32B3B72B898}" type="pres">
      <dgm:prSet presAssocID="{CAB0E455-BC93-4372-9F88-A3E77392F63C}" presName="compositeNode" presStyleCnt="0">
        <dgm:presLayoutVars>
          <dgm:bulletEnabled val="1"/>
        </dgm:presLayoutVars>
      </dgm:prSet>
      <dgm:spPr/>
    </dgm:pt>
    <dgm:pt modelId="{BFF58CA9-83A0-44CD-84EB-FDD053A50FBF}" type="pres">
      <dgm:prSet presAssocID="{CAB0E455-BC93-4372-9F88-A3E77392F63C}" presName="bgRect" presStyleLbl="bgAccFollowNode1" presStyleIdx="2" presStyleCnt="4"/>
      <dgm:spPr/>
    </dgm:pt>
    <dgm:pt modelId="{123612BE-49B2-4DE7-B2C1-8F40C98B56AA}" type="pres">
      <dgm:prSet presAssocID="{4EB75690-418E-4D09-91A7-184EDBE7AFB3}" presName="sibTransNodeCircle" presStyleLbl="alignNode1" presStyleIdx="4" presStyleCnt="8">
        <dgm:presLayoutVars>
          <dgm:chMax val="0"/>
          <dgm:bulletEnabled/>
        </dgm:presLayoutVars>
      </dgm:prSet>
      <dgm:spPr/>
    </dgm:pt>
    <dgm:pt modelId="{6A9D7578-0512-424A-9A7B-0C11C34C283F}" type="pres">
      <dgm:prSet presAssocID="{CAB0E455-BC93-4372-9F88-A3E77392F63C}" presName="bottomLine" presStyleLbl="alignNode1" presStyleIdx="5" presStyleCnt="8">
        <dgm:presLayoutVars/>
      </dgm:prSet>
      <dgm:spPr/>
    </dgm:pt>
    <dgm:pt modelId="{F71A9035-C31B-4B25-A31F-C0C1BFC4B102}" type="pres">
      <dgm:prSet presAssocID="{CAB0E455-BC93-4372-9F88-A3E77392F63C}" presName="nodeText" presStyleLbl="bgAccFollowNode1" presStyleIdx="2" presStyleCnt="4">
        <dgm:presLayoutVars>
          <dgm:bulletEnabled val="1"/>
        </dgm:presLayoutVars>
      </dgm:prSet>
      <dgm:spPr/>
    </dgm:pt>
    <dgm:pt modelId="{4D127BB6-1434-4405-803D-4BA58C0D1365}" type="pres">
      <dgm:prSet presAssocID="{4EB75690-418E-4D09-91A7-184EDBE7AFB3}" presName="sibTrans" presStyleCnt="0"/>
      <dgm:spPr/>
    </dgm:pt>
    <dgm:pt modelId="{17715437-70AE-4799-9232-98E3AAAEC4A1}" type="pres">
      <dgm:prSet presAssocID="{8E84A836-8558-4ED5-B11D-E45E6BD165D1}" presName="compositeNode" presStyleCnt="0">
        <dgm:presLayoutVars>
          <dgm:bulletEnabled val="1"/>
        </dgm:presLayoutVars>
      </dgm:prSet>
      <dgm:spPr/>
    </dgm:pt>
    <dgm:pt modelId="{BE8E54C5-7F93-4674-9C49-2233A68B25FB}" type="pres">
      <dgm:prSet presAssocID="{8E84A836-8558-4ED5-B11D-E45E6BD165D1}" presName="bgRect" presStyleLbl="bgAccFollowNode1" presStyleIdx="3" presStyleCnt="4"/>
      <dgm:spPr/>
    </dgm:pt>
    <dgm:pt modelId="{6AF844F9-A0FC-4CD5-A1BC-DF7FFCFB6E33}" type="pres">
      <dgm:prSet presAssocID="{932907A8-6D40-4244-AEBD-DB95C0F198D6}" presName="sibTransNodeCircle" presStyleLbl="alignNode1" presStyleIdx="6" presStyleCnt="8">
        <dgm:presLayoutVars>
          <dgm:chMax val="0"/>
          <dgm:bulletEnabled/>
        </dgm:presLayoutVars>
      </dgm:prSet>
      <dgm:spPr/>
    </dgm:pt>
    <dgm:pt modelId="{564FFA28-55EF-406E-A337-CB1615162AC7}" type="pres">
      <dgm:prSet presAssocID="{8E84A836-8558-4ED5-B11D-E45E6BD165D1}" presName="bottomLine" presStyleLbl="alignNode1" presStyleIdx="7" presStyleCnt="8">
        <dgm:presLayoutVars/>
      </dgm:prSet>
      <dgm:spPr/>
    </dgm:pt>
    <dgm:pt modelId="{9F75C87B-8D4F-45E4-97B2-5AD54A184ACA}" type="pres">
      <dgm:prSet presAssocID="{8E84A836-8558-4ED5-B11D-E45E6BD165D1}" presName="nodeText" presStyleLbl="bgAccFollowNode1" presStyleIdx="3" presStyleCnt="4">
        <dgm:presLayoutVars>
          <dgm:bulletEnabled val="1"/>
        </dgm:presLayoutVars>
      </dgm:prSet>
      <dgm:spPr/>
    </dgm:pt>
  </dgm:ptLst>
  <dgm:cxnLst>
    <dgm:cxn modelId="{68132A09-2D01-4828-A1B6-2E13B32ECD31}" type="presOf" srcId="{F979C634-433D-423C-AFA4-51E79C22DEAA}" destId="{A45DDCA5-C30B-45FC-A421-FA7339453065}" srcOrd="0" destOrd="0" presId="urn:microsoft.com/office/officeart/2016/7/layout/BasicLinearProcessNumbered"/>
    <dgm:cxn modelId="{4BE22516-4C63-41A3-B7F2-A9CBD3D751B6}" type="presOf" srcId="{F979C634-433D-423C-AFA4-51E79C22DEAA}" destId="{921BF5EF-99D7-4D58-BDE1-DC36E264CED4}" srcOrd="1" destOrd="0" presId="urn:microsoft.com/office/officeart/2016/7/layout/BasicLinearProcessNumbered"/>
    <dgm:cxn modelId="{8F91F617-618D-44EE-80D4-8C8AA098D362}" type="presOf" srcId="{932907A8-6D40-4244-AEBD-DB95C0F198D6}" destId="{6AF844F9-A0FC-4CD5-A1BC-DF7FFCFB6E33}" srcOrd="0" destOrd="0" presId="urn:microsoft.com/office/officeart/2016/7/layout/BasicLinearProcessNumbered"/>
    <dgm:cxn modelId="{18A3E222-1342-4EC9-946C-328F8F04F244}" srcId="{CDFEE030-311B-47E9-B830-494389B99722}" destId="{8E84A836-8558-4ED5-B11D-E45E6BD165D1}" srcOrd="3" destOrd="0" parTransId="{344A8E33-AB1F-4EA4-9C68-D968D8848327}" sibTransId="{932907A8-6D40-4244-AEBD-DB95C0F198D6}"/>
    <dgm:cxn modelId="{68A29E38-624E-44A7-9F39-A8B3D2C9F8CD}" type="presOf" srcId="{CAB0E455-BC93-4372-9F88-A3E77392F63C}" destId="{F71A9035-C31B-4B25-A31F-C0C1BFC4B102}" srcOrd="1" destOrd="0" presId="urn:microsoft.com/office/officeart/2016/7/layout/BasicLinearProcessNumbered"/>
    <dgm:cxn modelId="{D55DF939-42AA-48EA-A629-4FA0E5BAA5D6}" srcId="{CDFEE030-311B-47E9-B830-494389B99722}" destId="{CAB0E455-BC93-4372-9F88-A3E77392F63C}" srcOrd="2" destOrd="0" parTransId="{B45511FD-9577-40D0-8A19-249C289970DD}" sibTransId="{4EB75690-418E-4D09-91A7-184EDBE7AFB3}"/>
    <dgm:cxn modelId="{27722C65-FAC4-4D52-A879-1072FFC4EACF}" type="presOf" srcId="{A2DE576B-3100-4A9D-90DA-43099E39AEB8}" destId="{207A6631-BA9E-4E3F-A517-C00F09E43D96}" srcOrd="0" destOrd="0" presId="urn:microsoft.com/office/officeart/2016/7/layout/BasicLinearProcessNumbered"/>
    <dgm:cxn modelId="{AE1FC54C-AEBE-4BF2-832C-E8EDF4609F9D}" type="presOf" srcId="{8E84A836-8558-4ED5-B11D-E45E6BD165D1}" destId="{9F75C87B-8D4F-45E4-97B2-5AD54A184ACA}" srcOrd="1" destOrd="0" presId="urn:microsoft.com/office/officeart/2016/7/layout/BasicLinearProcessNumbered"/>
    <dgm:cxn modelId="{A0D36870-41C2-4453-8D8F-CE1545856C36}" type="presOf" srcId="{11F05EDB-4D2E-461C-9235-D324D5726EF4}" destId="{62A12AAD-90BB-484D-B68E-F18B0FB7F550}" srcOrd="1" destOrd="0" presId="urn:microsoft.com/office/officeart/2016/7/layout/BasicLinearProcessNumbered"/>
    <dgm:cxn modelId="{1D454753-7A99-45E2-826A-96FE3B9A7181}" type="presOf" srcId="{CDFEE030-311B-47E9-B830-494389B99722}" destId="{4A4F5378-76FD-43D8-B7BF-CE02FA7B6685}" srcOrd="0" destOrd="0" presId="urn:microsoft.com/office/officeart/2016/7/layout/BasicLinearProcessNumbered"/>
    <dgm:cxn modelId="{2E46DA56-06E6-4B05-8762-026AF1C8852A}" type="presOf" srcId="{36E6F0D9-C6CF-472A-A270-782FADC75F3E}" destId="{92945FF9-0B9C-4A3D-8E4B-B6C4D07C0EF8}" srcOrd="0" destOrd="0" presId="urn:microsoft.com/office/officeart/2016/7/layout/BasicLinearProcessNumbered"/>
    <dgm:cxn modelId="{366BF786-D57E-430D-947B-26F30C7FDA16}" type="presOf" srcId="{8E84A836-8558-4ED5-B11D-E45E6BD165D1}" destId="{BE8E54C5-7F93-4674-9C49-2233A68B25FB}" srcOrd="0" destOrd="0" presId="urn:microsoft.com/office/officeart/2016/7/layout/BasicLinearProcessNumbered"/>
    <dgm:cxn modelId="{726AA38A-9C48-4CBF-BAD3-914DB31454B6}" srcId="{CDFEE030-311B-47E9-B830-494389B99722}" destId="{F979C634-433D-423C-AFA4-51E79C22DEAA}" srcOrd="1" destOrd="0" parTransId="{76265BF8-E2CD-474C-A485-FB27E5F325C6}" sibTransId="{36E6F0D9-C6CF-472A-A270-782FADC75F3E}"/>
    <dgm:cxn modelId="{C77720BD-34A0-4B44-92F6-0D6C4E956CB5}" type="presOf" srcId="{11F05EDB-4D2E-461C-9235-D324D5726EF4}" destId="{92F4BF5B-98B1-40B8-862E-3907B3F7D491}" srcOrd="0" destOrd="0" presId="urn:microsoft.com/office/officeart/2016/7/layout/BasicLinearProcessNumbered"/>
    <dgm:cxn modelId="{F93218D1-31C3-432B-8402-44F0EC62C780}" type="presOf" srcId="{4EB75690-418E-4D09-91A7-184EDBE7AFB3}" destId="{123612BE-49B2-4DE7-B2C1-8F40C98B56AA}" srcOrd="0" destOrd="0" presId="urn:microsoft.com/office/officeart/2016/7/layout/BasicLinearProcessNumbered"/>
    <dgm:cxn modelId="{246416EB-3F9F-4D8C-99DC-9558EAEF4196}" type="presOf" srcId="{CAB0E455-BC93-4372-9F88-A3E77392F63C}" destId="{BFF58CA9-83A0-44CD-84EB-FDD053A50FBF}" srcOrd="0" destOrd="0" presId="urn:microsoft.com/office/officeart/2016/7/layout/BasicLinearProcessNumbered"/>
    <dgm:cxn modelId="{663D19F1-F24F-44C7-A09E-8E08842B3085}" srcId="{CDFEE030-311B-47E9-B830-494389B99722}" destId="{11F05EDB-4D2E-461C-9235-D324D5726EF4}" srcOrd="0" destOrd="0" parTransId="{2EEA7DA3-E56A-4A6A-9438-695CD03E97D0}" sibTransId="{A2DE576B-3100-4A9D-90DA-43099E39AEB8}"/>
    <dgm:cxn modelId="{7A327ED3-3416-467F-A415-55DDDA03FD87}" type="presParOf" srcId="{4A4F5378-76FD-43D8-B7BF-CE02FA7B6685}" destId="{A000789C-58BD-4AAF-9BFA-EB77BB7CC757}" srcOrd="0" destOrd="0" presId="urn:microsoft.com/office/officeart/2016/7/layout/BasicLinearProcessNumbered"/>
    <dgm:cxn modelId="{8FD3AAEE-0269-417D-8B48-81570591D28C}" type="presParOf" srcId="{A000789C-58BD-4AAF-9BFA-EB77BB7CC757}" destId="{92F4BF5B-98B1-40B8-862E-3907B3F7D491}" srcOrd="0" destOrd="0" presId="urn:microsoft.com/office/officeart/2016/7/layout/BasicLinearProcessNumbered"/>
    <dgm:cxn modelId="{13FFAD6E-D0D3-476D-B6C9-46E07FCCC9F5}" type="presParOf" srcId="{A000789C-58BD-4AAF-9BFA-EB77BB7CC757}" destId="{207A6631-BA9E-4E3F-A517-C00F09E43D96}" srcOrd="1" destOrd="0" presId="urn:microsoft.com/office/officeart/2016/7/layout/BasicLinearProcessNumbered"/>
    <dgm:cxn modelId="{AFB42F4B-22E4-4249-9DF1-529F6D8793E6}" type="presParOf" srcId="{A000789C-58BD-4AAF-9BFA-EB77BB7CC757}" destId="{55B7E743-6356-4F38-969C-73026B650AB1}" srcOrd="2" destOrd="0" presId="urn:microsoft.com/office/officeart/2016/7/layout/BasicLinearProcessNumbered"/>
    <dgm:cxn modelId="{DB18AC6B-1138-48AE-A013-9E921B694D65}" type="presParOf" srcId="{A000789C-58BD-4AAF-9BFA-EB77BB7CC757}" destId="{62A12AAD-90BB-484D-B68E-F18B0FB7F550}" srcOrd="3" destOrd="0" presId="urn:microsoft.com/office/officeart/2016/7/layout/BasicLinearProcessNumbered"/>
    <dgm:cxn modelId="{AFE153B0-B0DC-4205-B8C5-EB0793EE90ED}" type="presParOf" srcId="{4A4F5378-76FD-43D8-B7BF-CE02FA7B6685}" destId="{1BBB3717-7C9A-40E0-B3E1-CAD509287CAE}" srcOrd="1" destOrd="0" presId="urn:microsoft.com/office/officeart/2016/7/layout/BasicLinearProcessNumbered"/>
    <dgm:cxn modelId="{7F223217-6288-4B0E-801C-506C50EF6A0A}" type="presParOf" srcId="{4A4F5378-76FD-43D8-B7BF-CE02FA7B6685}" destId="{3902DD05-FE8B-4B0F-9648-9BBA9A102FB4}" srcOrd="2" destOrd="0" presId="urn:microsoft.com/office/officeart/2016/7/layout/BasicLinearProcessNumbered"/>
    <dgm:cxn modelId="{73810E84-CF0D-41F3-A897-FEB5484C7D17}" type="presParOf" srcId="{3902DD05-FE8B-4B0F-9648-9BBA9A102FB4}" destId="{A45DDCA5-C30B-45FC-A421-FA7339453065}" srcOrd="0" destOrd="0" presId="urn:microsoft.com/office/officeart/2016/7/layout/BasicLinearProcessNumbered"/>
    <dgm:cxn modelId="{466C3D1A-D8E7-4EBB-9F4C-18198A6C600D}" type="presParOf" srcId="{3902DD05-FE8B-4B0F-9648-9BBA9A102FB4}" destId="{92945FF9-0B9C-4A3D-8E4B-B6C4D07C0EF8}" srcOrd="1" destOrd="0" presId="urn:microsoft.com/office/officeart/2016/7/layout/BasicLinearProcessNumbered"/>
    <dgm:cxn modelId="{1DABB7F8-FAB4-482F-8BD1-D299D689A10D}" type="presParOf" srcId="{3902DD05-FE8B-4B0F-9648-9BBA9A102FB4}" destId="{FA8080E0-99BB-4528-BA6C-90312BB3DE3B}" srcOrd="2" destOrd="0" presId="urn:microsoft.com/office/officeart/2016/7/layout/BasicLinearProcessNumbered"/>
    <dgm:cxn modelId="{CAFC8969-ADFD-4F1D-B61A-D68F2D1C98C5}" type="presParOf" srcId="{3902DD05-FE8B-4B0F-9648-9BBA9A102FB4}" destId="{921BF5EF-99D7-4D58-BDE1-DC36E264CED4}" srcOrd="3" destOrd="0" presId="urn:microsoft.com/office/officeart/2016/7/layout/BasicLinearProcessNumbered"/>
    <dgm:cxn modelId="{431FDDF8-AEE6-4DC0-95D5-424CC72A78E4}" type="presParOf" srcId="{4A4F5378-76FD-43D8-B7BF-CE02FA7B6685}" destId="{8A7C0390-94B3-4633-A9B8-FB70D3A75B1D}" srcOrd="3" destOrd="0" presId="urn:microsoft.com/office/officeart/2016/7/layout/BasicLinearProcessNumbered"/>
    <dgm:cxn modelId="{A1F6A439-2D4A-48BF-9905-C653263FFE37}" type="presParOf" srcId="{4A4F5378-76FD-43D8-B7BF-CE02FA7B6685}" destId="{A99896E8-770C-4CA7-858D-B32B3B72B898}" srcOrd="4" destOrd="0" presId="urn:microsoft.com/office/officeart/2016/7/layout/BasicLinearProcessNumbered"/>
    <dgm:cxn modelId="{6D6443FB-CB75-4A19-A4AE-97443084F3B0}" type="presParOf" srcId="{A99896E8-770C-4CA7-858D-B32B3B72B898}" destId="{BFF58CA9-83A0-44CD-84EB-FDD053A50FBF}" srcOrd="0" destOrd="0" presId="urn:microsoft.com/office/officeart/2016/7/layout/BasicLinearProcessNumbered"/>
    <dgm:cxn modelId="{7EF93B70-0DC0-4332-8F87-75E8573BBCE6}" type="presParOf" srcId="{A99896E8-770C-4CA7-858D-B32B3B72B898}" destId="{123612BE-49B2-4DE7-B2C1-8F40C98B56AA}" srcOrd="1" destOrd="0" presId="urn:microsoft.com/office/officeart/2016/7/layout/BasicLinearProcessNumbered"/>
    <dgm:cxn modelId="{EC9F3577-8E20-4603-BBC4-5D227A3E391B}" type="presParOf" srcId="{A99896E8-770C-4CA7-858D-B32B3B72B898}" destId="{6A9D7578-0512-424A-9A7B-0C11C34C283F}" srcOrd="2" destOrd="0" presId="urn:microsoft.com/office/officeart/2016/7/layout/BasicLinearProcessNumbered"/>
    <dgm:cxn modelId="{27256FC6-8B11-46B8-97AF-E77A414F2457}" type="presParOf" srcId="{A99896E8-770C-4CA7-858D-B32B3B72B898}" destId="{F71A9035-C31B-4B25-A31F-C0C1BFC4B102}" srcOrd="3" destOrd="0" presId="urn:microsoft.com/office/officeart/2016/7/layout/BasicLinearProcessNumbered"/>
    <dgm:cxn modelId="{61EC4271-5392-42E8-9865-68ECEDF15823}" type="presParOf" srcId="{4A4F5378-76FD-43D8-B7BF-CE02FA7B6685}" destId="{4D127BB6-1434-4405-803D-4BA58C0D1365}" srcOrd="5" destOrd="0" presId="urn:microsoft.com/office/officeart/2016/7/layout/BasicLinearProcessNumbered"/>
    <dgm:cxn modelId="{7E7EE82F-0FA7-4311-AA2B-2E1E7E579502}" type="presParOf" srcId="{4A4F5378-76FD-43D8-B7BF-CE02FA7B6685}" destId="{17715437-70AE-4799-9232-98E3AAAEC4A1}" srcOrd="6" destOrd="0" presId="urn:microsoft.com/office/officeart/2016/7/layout/BasicLinearProcessNumbered"/>
    <dgm:cxn modelId="{834016EE-CB57-4ED9-85AC-BDA26177FD18}" type="presParOf" srcId="{17715437-70AE-4799-9232-98E3AAAEC4A1}" destId="{BE8E54C5-7F93-4674-9C49-2233A68B25FB}" srcOrd="0" destOrd="0" presId="urn:microsoft.com/office/officeart/2016/7/layout/BasicLinearProcessNumbered"/>
    <dgm:cxn modelId="{4D5CFE9C-7627-49AF-9A34-55AE3CC9A49C}" type="presParOf" srcId="{17715437-70AE-4799-9232-98E3AAAEC4A1}" destId="{6AF844F9-A0FC-4CD5-A1BC-DF7FFCFB6E33}" srcOrd="1" destOrd="0" presId="urn:microsoft.com/office/officeart/2016/7/layout/BasicLinearProcessNumbered"/>
    <dgm:cxn modelId="{8CC1C033-D91A-4C23-8F82-361FDB02C0EB}" type="presParOf" srcId="{17715437-70AE-4799-9232-98E3AAAEC4A1}" destId="{564FFA28-55EF-406E-A337-CB1615162AC7}" srcOrd="2" destOrd="0" presId="urn:microsoft.com/office/officeart/2016/7/layout/BasicLinearProcessNumbered"/>
    <dgm:cxn modelId="{7796615B-2A49-4694-8D30-E38E891B6885}" type="presParOf" srcId="{17715437-70AE-4799-9232-98E3AAAEC4A1}" destId="{9F75C87B-8D4F-45E4-97B2-5AD54A184ACA}"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A4F36C-D51B-4A33-B038-A9A887926E2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E216B33-7B08-4F6B-9C7A-E37519A2F34B}">
      <dgm:prSet/>
      <dgm:spPr/>
      <dgm:t>
        <a:bodyPr/>
        <a:lstStyle/>
        <a:p>
          <a:r>
            <a:rPr lang="en-US"/>
            <a:t>It cannot deal with sudden, drastic lightening changes.</a:t>
          </a:r>
        </a:p>
      </dgm:t>
    </dgm:pt>
    <dgm:pt modelId="{6B1F8D81-D2D4-45D7-BC54-08D06B16A21A}" type="parTrans" cxnId="{D708BD27-DE28-48ED-8FF1-207DB810AEF2}">
      <dgm:prSet/>
      <dgm:spPr/>
      <dgm:t>
        <a:bodyPr/>
        <a:lstStyle/>
        <a:p>
          <a:endParaRPr lang="en-US"/>
        </a:p>
      </dgm:t>
    </dgm:pt>
    <dgm:pt modelId="{FE5ED90C-8929-4207-BEF6-598BCE541954}" type="sibTrans" cxnId="{D708BD27-DE28-48ED-8FF1-207DB810AEF2}">
      <dgm:prSet/>
      <dgm:spPr/>
      <dgm:t>
        <a:bodyPr/>
        <a:lstStyle/>
        <a:p>
          <a:endParaRPr lang="en-US"/>
        </a:p>
      </dgm:t>
    </dgm:pt>
    <dgm:pt modelId="{4E0F47D7-E8FE-4B2B-AC25-E45A05AF91D6}">
      <dgm:prSet/>
      <dgm:spPr/>
      <dgm:t>
        <a:bodyPr/>
        <a:lstStyle/>
        <a:p>
          <a:r>
            <a:rPr lang="en-US"/>
            <a:t>Initializing the gaussians is important (median filtering)</a:t>
          </a:r>
        </a:p>
      </dgm:t>
    </dgm:pt>
    <dgm:pt modelId="{E8B847BC-4F26-45E9-820B-6DBC72E2F977}" type="parTrans" cxnId="{A4922267-E754-4217-9B9F-323EE684759C}">
      <dgm:prSet/>
      <dgm:spPr/>
      <dgm:t>
        <a:bodyPr/>
        <a:lstStyle/>
        <a:p>
          <a:endParaRPr lang="en-US"/>
        </a:p>
      </dgm:t>
    </dgm:pt>
    <dgm:pt modelId="{901FE55C-DE4E-4878-B42B-03B51CA669B2}" type="sibTrans" cxnId="{A4922267-E754-4217-9B9F-323EE684759C}">
      <dgm:prSet/>
      <dgm:spPr/>
      <dgm:t>
        <a:bodyPr/>
        <a:lstStyle/>
        <a:p>
          <a:endParaRPr lang="en-US"/>
        </a:p>
      </dgm:t>
    </dgm:pt>
    <dgm:pt modelId="{A90D8195-CF70-41FE-AD6C-24329F1C8B34}">
      <dgm:prSet/>
      <dgm:spPr/>
      <dgm:t>
        <a:bodyPr/>
        <a:lstStyle/>
        <a:p>
          <a:r>
            <a:rPr lang="en-US"/>
            <a:t>There are many parameter and they should be selected intelligently</a:t>
          </a:r>
        </a:p>
      </dgm:t>
    </dgm:pt>
    <dgm:pt modelId="{A3BC349C-3EB4-4562-9B69-EAA375A0DAC7}" type="parTrans" cxnId="{7DED9D92-3DEF-4D59-A54A-AD8E63A12304}">
      <dgm:prSet/>
      <dgm:spPr/>
      <dgm:t>
        <a:bodyPr/>
        <a:lstStyle/>
        <a:p>
          <a:endParaRPr lang="en-US"/>
        </a:p>
      </dgm:t>
    </dgm:pt>
    <dgm:pt modelId="{934D81E0-2ADF-463D-9438-DAAA5718D4F6}" type="sibTrans" cxnId="{7DED9D92-3DEF-4D59-A54A-AD8E63A12304}">
      <dgm:prSet/>
      <dgm:spPr/>
      <dgm:t>
        <a:bodyPr/>
        <a:lstStyle/>
        <a:p>
          <a:endParaRPr lang="en-US"/>
        </a:p>
      </dgm:t>
    </dgm:pt>
    <dgm:pt modelId="{7877AB78-F0CF-4CDF-BC95-FF46FC4BC9F1}" type="pres">
      <dgm:prSet presAssocID="{0EA4F36C-D51B-4A33-B038-A9A887926E21}" presName="vert0" presStyleCnt="0">
        <dgm:presLayoutVars>
          <dgm:dir/>
          <dgm:animOne val="branch"/>
          <dgm:animLvl val="lvl"/>
        </dgm:presLayoutVars>
      </dgm:prSet>
      <dgm:spPr/>
    </dgm:pt>
    <dgm:pt modelId="{15452C6A-625A-4A9E-8F0F-18D25088FD41}" type="pres">
      <dgm:prSet presAssocID="{AE216B33-7B08-4F6B-9C7A-E37519A2F34B}" presName="thickLine" presStyleLbl="alignNode1" presStyleIdx="0" presStyleCnt="3"/>
      <dgm:spPr/>
    </dgm:pt>
    <dgm:pt modelId="{7D4BA10B-33CB-43FA-A84D-7261213A6E32}" type="pres">
      <dgm:prSet presAssocID="{AE216B33-7B08-4F6B-9C7A-E37519A2F34B}" presName="horz1" presStyleCnt="0"/>
      <dgm:spPr/>
    </dgm:pt>
    <dgm:pt modelId="{661922E7-0BBD-466C-BE0C-F33958AFC569}" type="pres">
      <dgm:prSet presAssocID="{AE216B33-7B08-4F6B-9C7A-E37519A2F34B}" presName="tx1" presStyleLbl="revTx" presStyleIdx="0" presStyleCnt="3"/>
      <dgm:spPr/>
    </dgm:pt>
    <dgm:pt modelId="{A787CD01-9D1C-41E3-927C-A0BB1793DAFD}" type="pres">
      <dgm:prSet presAssocID="{AE216B33-7B08-4F6B-9C7A-E37519A2F34B}" presName="vert1" presStyleCnt="0"/>
      <dgm:spPr/>
    </dgm:pt>
    <dgm:pt modelId="{C13DAFE2-4FC9-400D-9D4E-7E6421416C7C}" type="pres">
      <dgm:prSet presAssocID="{4E0F47D7-E8FE-4B2B-AC25-E45A05AF91D6}" presName="thickLine" presStyleLbl="alignNode1" presStyleIdx="1" presStyleCnt="3"/>
      <dgm:spPr/>
    </dgm:pt>
    <dgm:pt modelId="{503F3FED-8D86-47DC-9828-0ED9341DB4C8}" type="pres">
      <dgm:prSet presAssocID="{4E0F47D7-E8FE-4B2B-AC25-E45A05AF91D6}" presName="horz1" presStyleCnt="0"/>
      <dgm:spPr/>
    </dgm:pt>
    <dgm:pt modelId="{846238BA-D1C0-4449-8847-7913F201B34C}" type="pres">
      <dgm:prSet presAssocID="{4E0F47D7-E8FE-4B2B-AC25-E45A05AF91D6}" presName="tx1" presStyleLbl="revTx" presStyleIdx="1" presStyleCnt="3"/>
      <dgm:spPr/>
    </dgm:pt>
    <dgm:pt modelId="{D4D2F89A-7B22-49C6-995F-3FC62F1E3498}" type="pres">
      <dgm:prSet presAssocID="{4E0F47D7-E8FE-4B2B-AC25-E45A05AF91D6}" presName="vert1" presStyleCnt="0"/>
      <dgm:spPr/>
    </dgm:pt>
    <dgm:pt modelId="{97FC9B50-759D-43F5-A0D0-40396070270E}" type="pres">
      <dgm:prSet presAssocID="{A90D8195-CF70-41FE-AD6C-24329F1C8B34}" presName="thickLine" presStyleLbl="alignNode1" presStyleIdx="2" presStyleCnt="3"/>
      <dgm:spPr/>
    </dgm:pt>
    <dgm:pt modelId="{2EA7832D-2FA0-48D4-86A3-FE2E6089B888}" type="pres">
      <dgm:prSet presAssocID="{A90D8195-CF70-41FE-AD6C-24329F1C8B34}" presName="horz1" presStyleCnt="0"/>
      <dgm:spPr/>
    </dgm:pt>
    <dgm:pt modelId="{1CBA01D4-EBC7-4AF4-94AF-75D4708A76D2}" type="pres">
      <dgm:prSet presAssocID="{A90D8195-CF70-41FE-AD6C-24329F1C8B34}" presName="tx1" presStyleLbl="revTx" presStyleIdx="2" presStyleCnt="3"/>
      <dgm:spPr/>
    </dgm:pt>
    <dgm:pt modelId="{2C5CC74E-C8E4-447D-A301-2954428B7E6C}" type="pres">
      <dgm:prSet presAssocID="{A90D8195-CF70-41FE-AD6C-24329F1C8B34}" presName="vert1" presStyleCnt="0"/>
      <dgm:spPr/>
    </dgm:pt>
  </dgm:ptLst>
  <dgm:cxnLst>
    <dgm:cxn modelId="{764F2E10-B1DA-4F4E-9FDE-38B89D0E38A2}" type="presOf" srcId="{0EA4F36C-D51B-4A33-B038-A9A887926E21}" destId="{7877AB78-F0CF-4CDF-BC95-FF46FC4BC9F1}" srcOrd="0" destOrd="0" presId="urn:microsoft.com/office/officeart/2008/layout/LinedList"/>
    <dgm:cxn modelId="{D708BD27-DE28-48ED-8FF1-207DB810AEF2}" srcId="{0EA4F36C-D51B-4A33-B038-A9A887926E21}" destId="{AE216B33-7B08-4F6B-9C7A-E37519A2F34B}" srcOrd="0" destOrd="0" parTransId="{6B1F8D81-D2D4-45D7-BC54-08D06B16A21A}" sibTransId="{FE5ED90C-8929-4207-BEF6-598BCE541954}"/>
    <dgm:cxn modelId="{A4922267-E754-4217-9B9F-323EE684759C}" srcId="{0EA4F36C-D51B-4A33-B038-A9A887926E21}" destId="{4E0F47D7-E8FE-4B2B-AC25-E45A05AF91D6}" srcOrd="1" destOrd="0" parTransId="{E8B847BC-4F26-45E9-820B-6DBC72E2F977}" sibTransId="{901FE55C-DE4E-4878-B42B-03B51CA669B2}"/>
    <dgm:cxn modelId="{D5561D74-AF83-43B4-8AE3-0F02A463C2E2}" type="presOf" srcId="{4E0F47D7-E8FE-4B2B-AC25-E45A05AF91D6}" destId="{846238BA-D1C0-4449-8847-7913F201B34C}" srcOrd="0" destOrd="0" presId="urn:microsoft.com/office/officeart/2008/layout/LinedList"/>
    <dgm:cxn modelId="{7DED9D92-3DEF-4D59-A54A-AD8E63A12304}" srcId="{0EA4F36C-D51B-4A33-B038-A9A887926E21}" destId="{A90D8195-CF70-41FE-AD6C-24329F1C8B34}" srcOrd="2" destOrd="0" parTransId="{A3BC349C-3EB4-4562-9B69-EAA375A0DAC7}" sibTransId="{934D81E0-2ADF-463D-9438-DAAA5718D4F6}"/>
    <dgm:cxn modelId="{C2E921B4-E193-4C78-BF4E-F20EE81EDFA4}" type="presOf" srcId="{AE216B33-7B08-4F6B-9C7A-E37519A2F34B}" destId="{661922E7-0BBD-466C-BE0C-F33958AFC569}" srcOrd="0" destOrd="0" presId="urn:microsoft.com/office/officeart/2008/layout/LinedList"/>
    <dgm:cxn modelId="{8B28EDD2-CCDB-42C1-B973-04DADB53F8EE}" type="presOf" srcId="{A90D8195-CF70-41FE-AD6C-24329F1C8B34}" destId="{1CBA01D4-EBC7-4AF4-94AF-75D4708A76D2}" srcOrd="0" destOrd="0" presId="urn:microsoft.com/office/officeart/2008/layout/LinedList"/>
    <dgm:cxn modelId="{355647FA-AA17-4266-B90F-F727E133DA48}" type="presParOf" srcId="{7877AB78-F0CF-4CDF-BC95-FF46FC4BC9F1}" destId="{15452C6A-625A-4A9E-8F0F-18D25088FD41}" srcOrd="0" destOrd="0" presId="urn:microsoft.com/office/officeart/2008/layout/LinedList"/>
    <dgm:cxn modelId="{238AF518-8D43-44A9-9A85-06D2EC2669B0}" type="presParOf" srcId="{7877AB78-F0CF-4CDF-BC95-FF46FC4BC9F1}" destId="{7D4BA10B-33CB-43FA-A84D-7261213A6E32}" srcOrd="1" destOrd="0" presId="urn:microsoft.com/office/officeart/2008/layout/LinedList"/>
    <dgm:cxn modelId="{4F9F4205-DA52-4023-A311-C31116024964}" type="presParOf" srcId="{7D4BA10B-33CB-43FA-A84D-7261213A6E32}" destId="{661922E7-0BBD-466C-BE0C-F33958AFC569}" srcOrd="0" destOrd="0" presId="urn:microsoft.com/office/officeart/2008/layout/LinedList"/>
    <dgm:cxn modelId="{82622B6D-8EEC-4A12-A43A-47E2D75EB6F2}" type="presParOf" srcId="{7D4BA10B-33CB-43FA-A84D-7261213A6E32}" destId="{A787CD01-9D1C-41E3-927C-A0BB1793DAFD}" srcOrd="1" destOrd="0" presId="urn:microsoft.com/office/officeart/2008/layout/LinedList"/>
    <dgm:cxn modelId="{9F7C50E1-2DA4-4B0C-9A7A-04E693EBBF46}" type="presParOf" srcId="{7877AB78-F0CF-4CDF-BC95-FF46FC4BC9F1}" destId="{C13DAFE2-4FC9-400D-9D4E-7E6421416C7C}" srcOrd="2" destOrd="0" presId="urn:microsoft.com/office/officeart/2008/layout/LinedList"/>
    <dgm:cxn modelId="{B231B2D8-2525-4E3F-BC11-8FCC96C6A2BB}" type="presParOf" srcId="{7877AB78-F0CF-4CDF-BC95-FF46FC4BC9F1}" destId="{503F3FED-8D86-47DC-9828-0ED9341DB4C8}" srcOrd="3" destOrd="0" presId="urn:microsoft.com/office/officeart/2008/layout/LinedList"/>
    <dgm:cxn modelId="{EE3DAAC9-EDEA-4C0A-8446-46E056BBD00D}" type="presParOf" srcId="{503F3FED-8D86-47DC-9828-0ED9341DB4C8}" destId="{846238BA-D1C0-4449-8847-7913F201B34C}" srcOrd="0" destOrd="0" presId="urn:microsoft.com/office/officeart/2008/layout/LinedList"/>
    <dgm:cxn modelId="{C8B46213-BEF1-4FDC-94B7-638CA37B1033}" type="presParOf" srcId="{503F3FED-8D86-47DC-9828-0ED9341DB4C8}" destId="{D4D2F89A-7B22-49C6-995F-3FC62F1E3498}" srcOrd="1" destOrd="0" presId="urn:microsoft.com/office/officeart/2008/layout/LinedList"/>
    <dgm:cxn modelId="{75B55935-2C66-4412-A02B-4016969A21AB}" type="presParOf" srcId="{7877AB78-F0CF-4CDF-BC95-FF46FC4BC9F1}" destId="{97FC9B50-759D-43F5-A0D0-40396070270E}" srcOrd="4" destOrd="0" presId="urn:microsoft.com/office/officeart/2008/layout/LinedList"/>
    <dgm:cxn modelId="{97B7D6F0-3542-4F87-A6EA-7CB0CEE05074}" type="presParOf" srcId="{7877AB78-F0CF-4CDF-BC95-FF46FC4BC9F1}" destId="{2EA7832D-2FA0-48D4-86A3-FE2E6089B888}" srcOrd="5" destOrd="0" presId="urn:microsoft.com/office/officeart/2008/layout/LinedList"/>
    <dgm:cxn modelId="{0A18A78E-C7C8-44CC-AF5B-470A1D41E325}" type="presParOf" srcId="{2EA7832D-2FA0-48D4-86A3-FE2E6089B888}" destId="{1CBA01D4-EBC7-4AF4-94AF-75D4708A76D2}" srcOrd="0" destOrd="0" presId="urn:microsoft.com/office/officeart/2008/layout/LinedList"/>
    <dgm:cxn modelId="{08229083-55B8-40FD-AFBD-D6493D3E5EA8}" type="presParOf" srcId="{2EA7832D-2FA0-48D4-86A3-FE2E6089B888}" destId="{2C5CC74E-C8E4-447D-A301-2954428B7E6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C33112-5770-47E7-872F-D5A2117CC8AE}">
      <dsp:nvSpPr>
        <dsp:cNvPr id="0" name=""/>
        <dsp:cNvSpPr/>
      </dsp:nvSpPr>
      <dsp:spPr>
        <a:xfrm>
          <a:off x="575760" y="469496"/>
          <a:ext cx="1246740" cy="12467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BBCB34-F33A-472D-B578-AC30EABD8C1A}">
      <dsp:nvSpPr>
        <dsp:cNvPr id="0" name=""/>
        <dsp:cNvSpPr/>
      </dsp:nvSpPr>
      <dsp:spPr>
        <a:xfrm>
          <a:off x="841459" y="735195"/>
          <a:ext cx="715342" cy="7153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EB2FFC-503B-43BA-BFCF-A20F02157C06}">
      <dsp:nvSpPr>
        <dsp:cNvPr id="0" name=""/>
        <dsp:cNvSpPr/>
      </dsp:nvSpPr>
      <dsp:spPr>
        <a:xfrm>
          <a:off x="177212" y="2104566"/>
          <a:ext cx="20438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Segmentation</a:t>
          </a:r>
        </a:p>
      </dsp:txBody>
      <dsp:txXfrm>
        <a:off x="177212" y="2104566"/>
        <a:ext cx="2043837" cy="720000"/>
      </dsp:txXfrm>
    </dsp:sp>
    <dsp:sp modelId="{A691A82B-C0B5-4498-B557-89F05E24BEFE}">
      <dsp:nvSpPr>
        <dsp:cNvPr id="0" name=""/>
        <dsp:cNvSpPr/>
      </dsp:nvSpPr>
      <dsp:spPr>
        <a:xfrm>
          <a:off x="2977269" y="469496"/>
          <a:ext cx="1246740" cy="12467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263284-43A0-4761-92DB-127B62DD985D}">
      <dsp:nvSpPr>
        <dsp:cNvPr id="0" name=""/>
        <dsp:cNvSpPr/>
      </dsp:nvSpPr>
      <dsp:spPr>
        <a:xfrm>
          <a:off x="3242968" y="735195"/>
          <a:ext cx="715342" cy="7153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B618DB-E2CE-4A33-960E-3DE4EC95028C}">
      <dsp:nvSpPr>
        <dsp:cNvPr id="0" name=""/>
        <dsp:cNvSpPr/>
      </dsp:nvSpPr>
      <dsp:spPr>
        <a:xfrm>
          <a:off x="2578721" y="2104566"/>
          <a:ext cx="20438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 Background subtraction</a:t>
          </a:r>
        </a:p>
      </dsp:txBody>
      <dsp:txXfrm>
        <a:off x="2578721" y="2104566"/>
        <a:ext cx="2043837" cy="720000"/>
      </dsp:txXfrm>
    </dsp:sp>
    <dsp:sp modelId="{521E81AF-9248-4F8F-A5BE-B031622BE4FB}">
      <dsp:nvSpPr>
        <dsp:cNvPr id="0" name=""/>
        <dsp:cNvSpPr/>
      </dsp:nvSpPr>
      <dsp:spPr>
        <a:xfrm>
          <a:off x="5378777" y="469496"/>
          <a:ext cx="1246740" cy="12467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3AAAE4-91AA-49E3-A7B9-51131EFB4CE6}">
      <dsp:nvSpPr>
        <dsp:cNvPr id="0" name=""/>
        <dsp:cNvSpPr/>
      </dsp:nvSpPr>
      <dsp:spPr>
        <a:xfrm>
          <a:off x="5644476" y="735195"/>
          <a:ext cx="715342" cy="7153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22BACA-FE7B-4446-B072-BFAAC7D586CF}">
      <dsp:nvSpPr>
        <dsp:cNvPr id="0" name=""/>
        <dsp:cNvSpPr/>
      </dsp:nvSpPr>
      <dsp:spPr>
        <a:xfrm>
          <a:off x="4980229" y="2104566"/>
          <a:ext cx="20438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Useful feature extraction and calculation</a:t>
          </a:r>
        </a:p>
      </dsp:txBody>
      <dsp:txXfrm>
        <a:off x="4980229" y="2104566"/>
        <a:ext cx="2043837" cy="720000"/>
      </dsp:txXfrm>
    </dsp:sp>
    <dsp:sp modelId="{57E591DC-EF6F-478B-ADBB-37CFA9D7684C}">
      <dsp:nvSpPr>
        <dsp:cNvPr id="0" name=""/>
        <dsp:cNvSpPr/>
      </dsp:nvSpPr>
      <dsp:spPr>
        <a:xfrm>
          <a:off x="7780286" y="469496"/>
          <a:ext cx="1246740" cy="12467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D8BCAE-C3EE-49E0-8765-942D91766905}">
      <dsp:nvSpPr>
        <dsp:cNvPr id="0" name=""/>
        <dsp:cNvSpPr/>
      </dsp:nvSpPr>
      <dsp:spPr>
        <a:xfrm>
          <a:off x="8045985" y="735195"/>
          <a:ext cx="715342" cy="7153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557E7D-286E-404F-9D84-4C37C8F2CEC2}">
      <dsp:nvSpPr>
        <dsp:cNvPr id="0" name=""/>
        <dsp:cNvSpPr/>
      </dsp:nvSpPr>
      <dsp:spPr>
        <a:xfrm>
          <a:off x="7381738" y="2104566"/>
          <a:ext cx="20438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Tracking</a:t>
          </a:r>
        </a:p>
      </dsp:txBody>
      <dsp:txXfrm>
        <a:off x="7381738" y="2104566"/>
        <a:ext cx="2043837"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4BF5B-98B1-40B8-862E-3907B3F7D491}">
      <dsp:nvSpPr>
        <dsp:cNvPr id="0" name=""/>
        <dsp:cNvSpPr/>
      </dsp:nvSpPr>
      <dsp:spPr>
        <a:xfrm>
          <a:off x="2813" y="0"/>
          <a:ext cx="2231897" cy="296368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4007" tIns="330200" rIns="174007" bIns="330200" numCol="1" spcCol="1270" anchor="t" anchorCtr="0">
          <a:noAutofit/>
        </a:bodyPr>
        <a:lstStyle/>
        <a:p>
          <a:pPr marL="0" lvl="0" indent="0" algn="l" defTabSz="577850">
            <a:lnSpc>
              <a:spcPct val="90000"/>
            </a:lnSpc>
            <a:spcBef>
              <a:spcPct val="0"/>
            </a:spcBef>
            <a:spcAft>
              <a:spcPct val="35000"/>
            </a:spcAft>
            <a:buNone/>
          </a:pPr>
          <a:r>
            <a:rPr lang="en-US" sz="1300" kern="1200"/>
            <a:t>In this model, a different “threshold” is selected for each pixel.</a:t>
          </a:r>
        </a:p>
      </dsp:txBody>
      <dsp:txXfrm>
        <a:off x="2813" y="1126201"/>
        <a:ext cx="2231897" cy="1778212"/>
      </dsp:txXfrm>
    </dsp:sp>
    <dsp:sp modelId="{207A6631-BA9E-4E3F-A517-C00F09E43D96}">
      <dsp:nvSpPr>
        <dsp:cNvPr id="0" name=""/>
        <dsp:cNvSpPr/>
      </dsp:nvSpPr>
      <dsp:spPr>
        <a:xfrm>
          <a:off x="674209" y="296368"/>
          <a:ext cx="889106" cy="889106"/>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69318" tIns="12700" rIns="69318" bIns="12700" numCol="1" spcCol="1270" anchor="ctr" anchorCtr="0">
          <a:noAutofit/>
        </a:bodyPr>
        <a:lstStyle/>
        <a:p>
          <a:pPr marL="0" lvl="0" indent="0" algn="ctr" defTabSz="1911350">
            <a:lnSpc>
              <a:spcPct val="90000"/>
            </a:lnSpc>
            <a:spcBef>
              <a:spcPct val="0"/>
            </a:spcBef>
            <a:spcAft>
              <a:spcPct val="35000"/>
            </a:spcAft>
            <a:buNone/>
          </a:pPr>
          <a:r>
            <a:rPr lang="en-US" sz="4300" kern="1200"/>
            <a:t>1</a:t>
          </a:r>
        </a:p>
      </dsp:txBody>
      <dsp:txXfrm>
        <a:off x="804416" y="426575"/>
        <a:ext cx="628692" cy="628692"/>
      </dsp:txXfrm>
    </dsp:sp>
    <dsp:sp modelId="{55B7E743-6356-4F38-969C-73026B650AB1}">
      <dsp:nvSpPr>
        <dsp:cNvPr id="0" name=""/>
        <dsp:cNvSpPr/>
      </dsp:nvSpPr>
      <dsp:spPr>
        <a:xfrm>
          <a:off x="2813" y="2963615"/>
          <a:ext cx="2231897" cy="72"/>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45DDCA5-C30B-45FC-A421-FA7339453065}">
      <dsp:nvSpPr>
        <dsp:cNvPr id="0" name=""/>
        <dsp:cNvSpPr/>
      </dsp:nvSpPr>
      <dsp:spPr>
        <a:xfrm>
          <a:off x="2457901" y="0"/>
          <a:ext cx="2231897" cy="296368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4007" tIns="330200" rIns="174007" bIns="330200" numCol="1" spcCol="1270" anchor="t" anchorCtr="0">
          <a:noAutofit/>
        </a:bodyPr>
        <a:lstStyle/>
        <a:p>
          <a:pPr marL="0" lvl="0" indent="0" algn="l" defTabSz="577850">
            <a:lnSpc>
              <a:spcPct val="90000"/>
            </a:lnSpc>
            <a:spcBef>
              <a:spcPct val="0"/>
            </a:spcBef>
            <a:spcAft>
              <a:spcPct val="35000"/>
            </a:spcAft>
            <a:buNone/>
          </a:pPr>
          <a:r>
            <a:rPr lang="en-US" sz="1300" kern="1200"/>
            <a:t>These pixel-wise “thresholds” are adapting by time.</a:t>
          </a:r>
        </a:p>
      </dsp:txBody>
      <dsp:txXfrm>
        <a:off x="2457901" y="1126201"/>
        <a:ext cx="2231897" cy="1778212"/>
      </dsp:txXfrm>
    </dsp:sp>
    <dsp:sp modelId="{92945FF9-0B9C-4A3D-8E4B-B6C4D07C0EF8}">
      <dsp:nvSpPr>
        <dsp:cNvPr id="0" name=""/>
        <dsp:cNvSpPr/>
      </dsp:nvSpPr>
      <dsp:spPr>
        <a:xfrm>
          <a:off x="3129297" y="296368"/>
          <a:ext cx="889106" cy="889106"/>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69318" tIns="12700" rIns="69318" bIns="12700" numCol="1" spcCol="1270" anchor="ctr" anchorCtr="0">
          <a:noAutofit/>
        </a:bodyPr>
        <a:lstStyle/>
        <a:p>
          <a:pPr marL="0" lvl="0" indent="0" algn="ctr" defTabSz="1911350">
            <a:lnSpc>
              <a:spcPct val="90000"/>
            </a:lnSpc>
            <a:spcBef>
              <a:spcPct val="0"/>
            </a:spcBef>
            <a:spcAft>
              <a:spcPct val="35000"/>
            </a:spcAft>
            <a:buNone/>
          </a:pPr>
          <a:r>
            <a:rPr lang="en-US" sz="4300" kern="1200"/>
            <a:t>2</a:t>
          </a:r>
        </a:p>
      </dsp:txBody>
      <dsp:txXfrm>
        <a:off x="3259504" y="426575"/>
        <a:ext cx="628692" cy="628692"/>
      </dsp:txXfrm>
    </dsp:sp>
    <dsp:sp modelId="{FA8080E0-99BB-4528-BA6C-90312BB3DE3B}">
      <dsp:nvSpPr>
        <dsp:cNvPr id="0" name=""/>
        <dsp:cNvSpPr/>
      </dsp:nvSpPr>
      <dsp:spPr>
        <a:xfrm>
          <a:off x="2457901" y="2963615"/>
          <a:ext cx="2231897" cy="72"/>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FF58CA9-83A0-44CD-84EB-FDD053A50FBF}">
      <dsp:nvSpPr>
        <dsp:cNvPr id="0" name=""/>
        <dsp:cNvSpPr/>
      </dsp:nvSpPr>
      <dsp:spPr>
        <a:xfrm>
          <a:off x="4912988" y="0"/>
          <a:ext cx="2231897" cy="296368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4007" tIns="330200" rIns="174007" bIns="330200" numCol="1" spcCol="1270" anchor="t" anchorCtr="0">
          <a:noAutofit/>
        </a:bodyPr>
        <a:lstStyle/>
        <a:p>
          <a:pPr marL="0" lvl="0" indent="0" algn="l" defTabSz="577850">
            <a:lnSpc>
              <a:spcPct val="90000"/>
            </a:lnSpc>
            <a:spcBef>
              <a:spcPct val="0"/>
            </a:spcBef>
            <a:spcAft>
              <a:spcPct val="35000"/>
            </a:spcAft>
            <a:buNone/>
          </a:pPr>
          <a:r>
            <a:rPr lang="en-US" sz="1300" kern="1200"/>
            <a:t>Objects are allowed to become part of the background without destroying the existing background model</a:t>
          </a:r>
        </a:p>
      </dsp:txBody>
      <dsp:txXfrm>
        <a:off x="4912988" y="1126201"/>
        <a:ext cx="2231897" cy="1778212"/>
      </dsp:txXfrm>
    </dsp:sp>
    <dsp:sp modelId="{123612BE-49B2-4DE7-B2C1-8F40C98B56AA}">
      <dsp:nvSpPr>
        <dsp:cNvPr id="0" name=""/>
        <dsp:cNvSpPr/>
      </dsp:nvSpPr>
      <dsp:spPr>
        <a:xfrm>
          <a:off x="5584384" y="296368"/>
          <a:ext cx="889106" cy="889106"/>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69318" tIns="12700" rIns="69318" bIns="12700" numCol="1" spcCol="1270" anchor="ctr" anchorCtr="0">
          <a:noAutofit/>
        </a:bodyPr>
        <a:lstStyle/>
        <a:p>
          <a:pPr marL="0" lvl="0" indent="0" algn="ctr" defTabSz="1911350">
            <a:lnSpc>
              <a:spcPct val="90000"/>
            </a:lnSpc>
            <a:spcBef>
              <a:spcPct val="0"/>
            </a:spcBef>
            <a:spcAft>
              <a:spcPct val="35000"/>
            </a:spcAft>
            <a:buNone/>
          </a:pPr>
          <a:r>
            <a:rPr lang="en-US" sz="4300" kern="1200"/>
            <a:t>3</a:t>
          </a:r>
        </a:p>
      </dsp:txBody>
      <dsp:txXfrm>
        <a:off x="5714591" y="426575"/>
        <a:ext cx="628692" cy="628692"/>
      </dsp:txXfrm>
    </dsp:sp>
    <dsp:sp modelId="{6A9D7578-0512-424A-9A7B-0C11C34C283F}">
      <dsp:nvSpPr>
        <dsp:cNvPr id="0" name=""/>
        <dsp:cNvSpPr/>
      </dsp:nvSpPr>
      <dsp:spPr>
        <a:xfrm>
          <a:off x="4912988" y="2963615"/>
          <a:ext cx="2231897" cy="72"/>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E8E54C5-7F93-4674-9C49-2233A68B25FB}">
      <dsp:nvSpPr>
        <dsp:cNvPr id="0" name=""/>
        <dsp:cNvSpPr/>
      </dsp:nvSpPr>
      <dsp:spPr>
        <a:xfrm>
          <a:off x="7368076" y="0"/>
          <a:ext cx="2231897" cy="296368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4007" tIns="330200" rIns="174007" bIns="330200" numCol="1" spcCol="1270" anchor="t" anchorCtr="0">
          <a:noAutofit/>
        </a:bodyPr>
        <a:lstStyle/>
        <a:p>
          <a:pPr marL="0" lvl="0" indent="0" algn="l" defTabSz="577850">
            <a:lnSpc>
              <a:spcPct val="90000"/>
            </a:lnSpc>
            <a:spcBef>
              <a:spcPct val="0"/>
            </a:spcBef>
            <a:spcAft>
              <a:spcPct val="35000"/>
            </a:spcAft>
            <a:buNone/>
          </a:pPr>
          <a:r>
            <a:rPr lang="en-US" sz="1300" kern="1200"/>
            <a:t>Provide fast recovery</a:t>
          </a:r>
        </a:p>
      </dsp:txBody>
      <dsp:txXfrm>
        <a:off x="7368076" y="1126201"/>
        <a:ext cx="2231897" cy="1778212"/>
      </dsp:txXfrm>
    </dsp:sp>
    <dsp:sp modelId="{6AF844F9-A0FC-4CD5-A1BC-DF7FFCFB6E33}">
      <dsp:nvSpPr>
        <dsp:cNvPr id="0" name=""/>
        <dsp:cNvSpPr/>
      </dsp:nvSpPr>
      <dsp:spPr>
        <a:xfrm>
          <a:off x="8039472" y="296368"/>
          <a:ext cx="889106" cy="889106"/>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69318" tIns="12700" rIns="69318" bIns="12700" numCol="1" spcCol="1270" anchor="ctr" anchorCtr="0">
          <a:noAutofit/>
        </a:bodyPr>
        <a:lstStyle/>
        <a:p>
          <a:pPr marL="0" lvl="0" indent="0" algn="ctr" defTabSz="1911350">
            <a:lnSpc>
              <a:spcPct val="90000"/>
            </a:lnSpc>
            <a:spcBef>
              <a:spcPct val="0"/>
            </a:spcBef>
            <a:spcAft>
              <a:spcPct val="35000"/>
            </a:spcAft>
            <a:buNone/>
          </a:pPr>
          <a:r>
            <a:rPr lang="en-US" sz="4300" kern="1200"/>
            <a:t>4</a:t>
          </a:r>
        </a:p>
      </dsp:txBody>
      <dsp:txXfrm>
        <a:off x="8169679" y="426575"/>
        <a:ext cx="628692" cy="628692"/>
      </dsp:txXfrm>
    </dsp:sp>
    <dsp:sp modelId="{564FFA28-55EF-406E-A337-CB1615162AC7}">
      <dsp:nvSpPr>
        <dsp:cNvPr id="0" name=""/>
        <dsp:cNvSpPr/>
      </dsp:nvSpPr>
      <dsp:spPr>
        <a:xfrm>
          <a:off x="7368076" y="2963615"/>
          <a:ext cx="2231897" cy="72"/>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452C6A-625A-4A9E-8F0F-18D25088FD41}">
      <dsp:nvSpPr>
        <dsp:cNvPr id="0" name=""/>
        <dsp:cNvSpPr/>
      </dsp:nvSpPr>
      <dsp:spPr>
        <a:xfrm>
          <a:off x="0" y="2098"/>
          <a:ext cx="607821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1922E7-0BBD-466C-BE0C-F33958AFC569}">
      <dsp:nvSpPr>
        <dsp:cNvPr id="0" name=""/>
        <dsp:cNvSpPr/>
      </dsp:nvSpPr>
      <dsp:spPr>
        <a:xfrm>
          <a:off x="0" y="2098"/>
          <a:ext cx="6078218" cy="1431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It cannot deal with sudden, drastic lightening changes.</a:t>
          </a:r>
        </a:p>
      </dsp:txBody>
      <dsp:txXfrm>
        <a:off x="0" y="2098"/>
        <a:ext cx="6078218" cy="1431161"/>
      </dsp:txXfrm>
    </dsp:sp>
    <dsp:sp modelId="{C13DAFE2-4FC9-400D-9D4E-7E6421416C7C}">
      <dsp:nvSpPr>
        <dsp:cNvPr id="0" name=""/>
        <dsp:cNvSpPr/>
      </dsp:nvSpPr>
      <dsp:spPr>
        <a:xfrm>
          <a:off x="0" y="1433259"/>
          <a:ext cx="607821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6238BA-D1C0-4449-8847-7913F201B34C}">
      <dsp:nvSpPr>
        <dsp:cNvPr id="0" name=""/>
        <dsp:cNvSpPr/>
      </dsp:nvSpPr>
      <dsp:spPr>
        <a:xfrm>
          <a:off x="0" y="1433259"/>
          <a:ext cx="6078218" cy="1431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Initializing the gaussians is important (median filtering)</a:t>
          </a:r>
        </a:p>
      </dsp:txBody>
      <dsp:txXfrm>
        <a:off x="0" y="1433259"/>
        <a:ext cx="6078218" cy="1431161"/>
      </dsp:txXfrm>
    </dsp:sp>
    <dsp:sp modelId="{97FC9B50-759D-43F5-A0D0-40396070270E}">
      <dsp:nvSpPr>
        <dsp:cNvPr id="0" name=""/>
        <dsp:cNvSpPr/>
      </dsp:nvSpPr>
      <dsp:spPr>
        <a:xfrm>
          <a:off x="0" y="2864420"/>
          <a:ext cx="607821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BA01D4-EBC7-4AF4-94AF-75D4708A76D2}">
      <dsp:nvSpPr>
        <dsp:cNvPr id="0" name=""/>
        <dsp:cNvSpPr/>
      </dsp:nvSpPr>
      <dsp:spPr>
        <a:xfrm>
          <a:off x="0" y="2864420"/>
          <a:ext cx="6078218" cy="1431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There are many parameter and they should be selected intelligently</a:t>
          </a:r>
        </a:p>
      </dsp:txBody>
      <dsp:txXfrm>
        <a:off x="0" y="2864420"/>
        <a:ext cx="6078218" cy="143116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12/14/2021</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D643A852-0206-46AC-B0EB-645612933129}"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9287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63600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962933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F4D57BDD-E64A-4D27-8978-82FFCA18A12C}" type="datetimeFigureOut">
              <a:rPr lang="en-US" smtClean="0"/>
              <a:t>12/14/2021</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1006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19703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321687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t>12/14/2021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93734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57BDD-E64A-4D27-8978-82FFCA18A12C}" type="datetimeFigureOut">
              <a:rPr lang="en-US" smtClean="0"/>
              <a:t>12/14/2021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3A852-0206-46AC-B0EB-645612933129}"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14133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57BDD-E64A-4D27-8978-82FFCA18A12C}" type="datetimeFigureOut">
              <a:rPr lang="en-US" smtClean="0"/>
              <a:t>12/14/2021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1213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8636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F4D57BDD-E64A-4D27-8978-82FFCA18A12C}" type="datetimeFigureOut">
              <a:rPr lang="en-US" smtClean="0"/>
              <a:t>12/14/2021</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D643A852-0206-46AC-B0EB-645612933129}"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577398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4D57BDD-E64A-4D27-8978-82FFCA18A12C}" type="datetimeFigureOut">
              <a:rPr lang="en-US" smtClean="0"/>
              <a:pPr/>
              <a:t>12/14/2021</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403736982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emf"/><Relationship Id="rId7"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000B9E-60E9-4674-9252-7C1011A508A4}"/>
              </a:ext>
            </a:extLst>
          </p:cNvPr>
          <p:cNvSpPr>
            <a:spLocks noGrp="1"/>
          </p:cNvSpPr>
          <p:nvPr>
            <p:ph type="ctrTitle"/>
          </p:nvPr>
        </p:nvSpPr>
        <p:spPr>
          <a:xfrm>
            <a:off x="762001" y="981076"/>
            <a:ext cx="6095998" cy="1806574"/>
          </a:xfrm>
        </p:spPr>
        <p:txBody>
          <a:bodyPr vert="horz" lIns="91440" tIns="45720" rIns="91440" bIns="45720" rtlCol="0" anchor="b" anchorCtr="0">
            <a:normAutofit fontScale="90000"/>
          </a:bodyPr>
          <a:lstStyle/>
          <a:p>
            <a:pPr algn="ctr"/>
            <a:r>
              <a:rPr lang="en-US" sz="3700" kern="1200" dirty="0">
                <a:solidFill>
                  <a:schemeClr val="tx1"/>
                </a:solidFill>
                <a:latin typeface="+mj-lt"/>
                <a:ea typeface="+mj-ea"/>
                <a:cs typeface="+mj-cs"/>
              </a:rPr>
              <a:t>Moving object detection and tracking in a</a:t>
            </a:r>
            <a:br>
              <a:rPr lang="en-US" sz="3700" kern="1200" dirty="0">
                <a:solidFill>
                  <a:schemeClr val="tx1"/>
                </a:solidFill>
                <a:latin typeface="+mj-lt"/>
                <a:ea typeface="+mj-ea"/>
                <a:cs typeface="+mj-cs"/>
              </a:rPr>
            </a:br>
            <a:r>
              <a:rPr lang="en-US" sz="3700" kern="1200" dirty="0">
                <a:solidFill>
                  <a:schemeClr val="tx1"/>
                </a:solidFill>
                <a:latin typeface="+mj-lt"/>
                <a:ea typeface="+mj-ea"/>
                <a:cs typeface="+mj-cs"/>
              </a:rPr>
              <a:t>video by using         computer-vision technique</a:t>
            </a:r>
          </a:p>
        </p:txBody>
      </p:sp>
      <p:sp>
        <p:nvSpPr>
          <p:cNvPr id="3" name="Subtitle 2">
            <a:extLst>
              <a:ext uri="{FF2B5EF4-FFF2-40B4-BE49-F238E27FC236}">
                <a16:creationId xmlns:a16="http://schemas.microsoft.com/office/drawing/2014/main" id="{E9D294D9-C6ED-4AC8-9935-5C2F3F0D393E}"/>
              </a:ext>
            </a:extLst>
          </p:cNvPr>
          <p:cNvSpPr>
            <a:spLocks noGrp="1"/>
          </p:cNvSpPr>
          <p:nvPr>
            <p:ph type="subTitle" idx="1"/>
          </p:nvPr>
        </p:nvSpPr>
        <p:spPr>
          <a:xfrm>
            <a:off x="762001" y="4405023"/>
            <a:ext cx="6095998" cy="1690977"/>
          </a:xfrm>
        </p:spPr>
        <p:txBody>
          <a:bodyPr vert="horz" lIns="91440" tIns="45720" rIns="91440" bIns="45720" rtlCol="0">
            <a:normAutofit lnSpcReduction="10000"/>
          </a:bodyPr>
          <a:lstStyle/>
          <a:p>
            <a:pPr algn="ctr"/>
            <a:r>
              <a:rPr lang="en-US" dirty="0"/>
              <a:t>Vikram Narre</a:t>
            </a:r>
          </a:p>
          <a:p>
            <a:pPr algn="ctr"/>
            <a:r>
              <a:rPr lang="en-US" dirty="0"/>
              <a:t>University of Florida</a:t>
            </a:r>
          </a:p>
          <a:p>
            <a:pPr algn="ctr"/>
            <a:r>
              <a:rPr lang="en-US" dirty="0"/>
              <a:t>Department of Electrical and Computer Engineering</a:t>
            </a:r>
          </a:p>
          <a:p>
            <a:pPr algn="ctr"/>
            <a:r>
              <a:rPr lang="en-US" sz="1800" dirty="0"/>
              <a:t>EEE 6512: Image Processing and Computer Vision</a:t>
            </a:r>
          </a:p>
          <a:p>
            <a:endParaRPr lang="en-US" dirty="0"/>
          </a:p>
        </p:txBody>
      </p:sp>
      <p:pic>
        <p:nvPicPr>
          <p:cNvPr id="2" name="Picture 1" descr="Camera lens with lense reflections">
            <a:extLst>
              <a:ext uri="{FF2B5EF4-FFF2-40B4-BE49-F238E27FC236}">
                <a16:creationId xmlns:a16="http://schemas.microsoft.com/office/drawing/2014/main" id="{926D5630-0CC5-43B5-9EF3-5A8D94F10401}"/>
              </a:ext>
            </a:extLst>
          </p:cNvPr>
          <p:cNvPicPr>
            <a:picLocks noChangeAspect="1"/>
          </p:cNvPicPr>
          <p:nvPr/>
        </p:nvPicPr>
        <p:blipFill rotWithShape="1">
          <a:blip r:embed="rId2"/>
          <a:srcRect l="23168" r="32331" b="-1"/>
          <a:stretch/>
        </p:blipFill>
        <p:spPr>
          <a:xfrm>
            <a:off x="7620000" y="10"/>
            <a:ext cx="4572002" cy="6857992"/>
          </a:xfrm>
          <a:custGeom>
            <a:avLst/>
            <a:gdLst/>
            <a:ahLst/>
            <a:cxnLst/>
            <a:rect l="l" t="t" r="r" b="b"/>
            <a:pathLst>
              <a:path w="4572002" h="6858002">
                <a:moveTo>
                  <a:pt x="276687" y="6438981"/>
                </a:moveTo>
                <a:cubicBezTo>
                  <a:pt x="286189" y="6444077"/>
                  <a:pt x="293666" y="6451650"/>
                  <a:pt x="296618" y="6463841"/>
                </a:cubicBezTo>
                <a:lnTo>
                  <a:pt x="296621" y="6463850"/>
                </a:lnTo>
                <a:lnTo>
                  <a:pt x="307605" y="6508052"/>
                </a:lnTo>
                <a:lnTo>
                  <a:pt x="310416" y="6513012"/>
                </a:lnTo>
                <a:lnTo>
                  <a:pt x="312883" y="6521804"/>
                </a:lnTo>
                <a:lnTo>
                  <a:pt x="329221" y="6546195"/>
                </a:lnTo>
                <a:lnTo>
                  <a:pt x="329221" y="6546194"/>
                </a:lnTo>
                <a:lnTo>
                  <a:pt x="310416" y="6513012"/>
                </a:lnTo>
                <a:lnTo>
                  <a:pt x="296621" y="6463850"/>
                </a:lnTo>
                <a:lnTo>
                  <a:pt x="296618" y="6463840"/>
                </a:lnTo>
                <a:close/>
                <a:moveTo>
                  <a:pt x="360891" y="2836172"/>
                </a:moveTo>
                <a:lnTo>
                  <a:pt x="360891" y="2836173"/>
                </a:lnTo>
                <a:cubicBezTo>
                  <a:pt x="364963" y="2839983"/>
                  <a:pt x="368249" y="2844317"/>
                  <a:pt x="369582" y="2848794"/>
                </a:cubicBezTo>
                <a:cubicBezTo>
                  <a:pt x="376249" y="2870416"/>
                  <a:pt x="384441" y="2892181"/>
                  <a:pt x="389490" y="2914328"/>
                </a:cubicBezTo>
                <a:lnTo>
                  <a:pt x="394121" y="2947863"/>
                </a:lnTo>
                <a:lnTo>
                  <a:pt x="390537" y="2982148"/>
                </a:lnTo>
                <a:cubicBezTo>
                  <a:pt x="382441" y="3014153"/>
                  <a:pt x="378631" y="3045777"/>
                  <a:pt x="378845" y="3077401"/>
                </a:cubicBezTo>
                <a:lnTo>
                  <a:pt x="378845" y="3077402"/>
                </a:lnTo>
                <a:lnTo>
                  <a:pt x="378845" y="3077402"/>
                </a:lnTo>
                <a:cubicBezTo>
                  <a:pt x="379059" y="3109026"/>
                  <a:pt x="383298" y="3140650"/>
                  <a:pt x="391299" y="3172655"/>
                </a:cubicBezTo>
                <a:cubicBezTo>
                  <a:pt x="417208" y="3276481"/>
                  <a:pt x="444640" y="3380306"/>
                  <a:pt x="438926" y="3489468"/>
                </a:cubicBezTo>
                <a:cubicBezTo>
                  <a:pt x="437974" y="3507564"/>
                  <a:pt x="449595" y="3529091"/>
                  <a:pt x="461025" y="3544714"/>
                </a:cubicBezTo>
                <a:cubicBezTo>
                  <a:pt x="466455" y="3552191"/>
                  <a:pt x="470634" y="3557716"/>
                  <a:pt x="473569" y="3562321"/>
                </a:cubicBezTo>
                <a:lnTo>
                  <a:pt x="478647" y="3574408"/>
                </a:lnTo>
                <a:lnTo>
                  <a:pt x="476296" y="3587174"/>
                </a:lnTo>
                <a:cubicBezTo>
                  <a:pt x="474277" y="3592232"/>
                  <a:pt x="471027" y="3598435"/>
                  <a:pt x="466549" y="3606817"/>
                </a:cubicBezTo>
                <a:cubicBezTo>
                  <a:pt x="462167" y="3614819"/>
                  <a:pt x="459501" y="3624725"/>
                  <a:pt x="453023" y="3630632"/>
                </a:cubicBezTo>
                <a:cubicBezTo>
                  <a:pt x="436545" y="3645682"/>
                  <a:pt x="430306" y="3662494"/>
                  <a:pt x="428782" y="3680163"/>
                </a:cubicBezTo>
                <a:lnTo>
                  <a:pt x="428782" y="3680164"/>
                </a:lnTo>
                <a:lnTo>
                  <a:pt x="428782" y="3680164"/>
                </a:lnTo>
                <a:lnTo>
                  <a:pt x="432830" y="3734838"/>
                </a:lnTo>
                <a:lnTo>
                  <a:pt x="432448" y="3754652"/>
                </a:lnTo>
                <a:cubicBezTo>
                  <a:pt x="426448" y="3767130"/>
                  <a:pt x="424496" y="3778655"/>
                  <a:pt x="426091" y="3789776"/>
                </a:cubicBezTo>
                <a:lnTo>
                  <a:pt x="426091" y="3789776"/>
                </a:lnTo>
                <a:lnTo>
                  <a:pt x="426091" y="3789777"/>
                </a:lnTo>
                <a:cubicBezTo>
                  <a:pt x="427687" y="3800897"/>
                  <a:pt x="432830" y="3811614"/>
                  <a:pt x="441022" y="3822473"/>
                </a:cubicBezTo>
                <a:lnTo>
                  <a:pt x="455357" y="3852620"/>
                </a:lnTo>
                <a:lnTo>
                  <a:pt x="454577" y="3868764"/>
                </a:lnTo>
                <a:cubicBezTo>
                  <a:pt x="453119" y="3874229"/>
                  <a:pt x="450356" y="3879766"/>
                  <a:pt x="445974" y="3885338"/>
                </a:cubicBezTo>
                <a:cubicBezTo>
                  <a:pt x="426543" y="3910104"/>
                  <a:pt x="416351" y="3935727"/>
                  <a:pt x="414089" y="3962159"/>
                </a:cubicBezTo>
                <a:lnTo>
                  <a:pt x="414089" y="3962160"/>
                </a:lnTo>
                <a:lnTo>
                  <a:pt x="414089" y="3962160"/>
                </a:lnTo>
                <a:cubicBezTo>
                  <a:pt x="411827" y="3988593"/>
                  <a:pt x="417495" y="4015835"/>
                  <a:pt x="429782" y="4043840"/>
                </a:cubicBezTo>
                <a:lnTo>
                  <a:pt x="444904" y="4103826"/>
                </a:lnTo>
                <a:lnTo>
                  <a:pt x="442936" y="4134255"/>
                </a:lnTo>
                <a:cubicBezTo>
                  <a:pt x="441094" y="4144498"/>
                  <a:pt x="438022" y="4154857"/>
                  <a:pt x="433592" y="4165383"/>
                </a:cubicBezTo>
                <a:cubicBezTo>
                  <a:pt x="430163" y="4173480"/>
                  <a:pt x="429592" y="4182767"/>
                  <a:pt x="429687" y="4192387"/>
                </a:cubicBezTo>
                <a:lnTo>
                  <a:pt x="429687" y="4192388"/>
                </a:lnTo>
                <a:lnTo>
                  <a:pt x="429687" y="4192388"/>
                </a:lnTo>
                <a:lnTo>
                  <a:pt x="429782" y="4221391"/>
                </a:lnTo>
                <a:lnTo>
                  <a:pt x="424066" y="4253014"/>
                </a:lnTo>
                <a:cubicBezTo>
                  <a:pt x="411873" y="4277401"/>
                  <a:pt x="396253" y="4300070"/>
                  <a:pt x="384250" y="4324645"/>
                </a:cubicBezTo>
                <a:cubicBezTo>
                  <a:pt x="378536" y="4336457"/>
                  <a:pt x="375488" y="4350554"/>
                  <a:pt x="375296" y="4363890"/>
                </a:cubicBezTo>
                <a:lnTo>
                  <a:pt x="375296" y="4363891"/>
                </a:lnTo>
                <a:lnTo>
                  <a:pt x="375296" y="4363891"/>
                </a:lnTo>
                <a:cubicBezTo>
                  <a:pt x="374344" y="4403326"/>
                  <a:pt x="374344" y="4442762"/>
                  <a:pt x="376058" y="4482005"/>
                </a:cubicBezTo>
                <a:cubicBezTo>
                  <a:pt x="378726" y="4546777"/>
                  <a:pt x="379298" y="4612501"/>
                  <a:pt x="436068" y="4659175"/>
                </a:cubicBezTo>
                <a:cubicBezTo>
                  <a:pt x="440640" y="4662987"/>
                  <a:pt x="443308" y="4671177"/>
                  <a:pt x="444070" y="4677656"/>
                </a:cubicBezTo>
                <a:cubicBezTo>
                  <a:pt x="447689" y="4707565"/>
                  <a:pt x="448071" y="4738236"/>
                  <a:pt x="453977" y="4767765"/>
                </a:cubicBezTo>
                <a:lnTo>
                  <a:pt x="455286" y="4800483"/>
                </a:lnTo>
                <a:lnTo>
                  <a:pt x="440450" y="4828916"/>
                </a:lnTo>
                <a:cubicBezTo>
                  <a:pt x="423877" y="4846490"/>
                  <a:pt x="412446" y="4866958"/>
                  <a:pt x="410740" y="4889275"/>
                </a:cubicBezTo>
                <a:lnTo>
                  <a:pt x="410740" y="4889275"/>
                </a:lnTo>
                <a:lnTo>
                  <a:pt x="410740" y="4889276"/>
                </a:lnTo>
                <a:cubicBezTo>
                  <a:pt x="410172" y="4896714"/>
                  <a:pt x="410683" y="4904358"/>
                  <a:pt x="412445" y="4912169"/>
                </a:cubicBezTo>
                <a:lnTo>
                  <a:pt x="413848" y="4933805"/>
                </a:lnTo>
                <a:lnTo>
                  <a:pt x="409088" y="4952673"/>
                </a:lnTo>
                <a:cubicBezTo>
                  <a:pt x="404302" y="4964604"/>
                  <a:pt x="396729" y="4975511"/>
                  <a:pt x="389013" y="4987037"/>
                </a:cubicBezTo>
                <a:cubicBezTo>
                  <a:pt x="377774" y="5003801"/>
                  <a:pt x="363676" y="5022852"/>
                  <a:pt x="362534" y="5041521"/>
                </a:cubicBezTo>
                <a:cubicBezTo>
                  <a:pt x="360677" y="5073241"/>
                  <a:pt x="338137" y="5101639"/>
                  <a:pt x="336386" y="5133224"/>
                </a:cubicBezTo>
                <a:lnTo>
                  <a:pt x="336386" y="5133225"/>
                </a:lnTo>
                <a:lnTo>
                  <a:pt x="336386" y="5133225"/>
                </a:lnTo>
                <a:lnTo>
                  <a:pt x="343101" y="5166114"/>
                </a:lnTo>
                <a:lnTo>
                  <a:pt x="342411" y="5172090"/>
                </a:lnTo>
                <a:cubicBezTo>
                  <a:pt x="341530" y="5174400"/>
                  <a:pt x="340339" y="5176876"/>
                  <a:pt x="339863" y="5179067"/>
                </a:cubicBezTo>
                <a:lnTo>
                  <a:pt x="339863" y="5179068"/>
                </a:lnTo>
                <a:lnTo>
                  <a:pt x="339863" y="5179068"/>
                </a:lnTo>
                <a:cubicBezTo>
                  <a:pt x="332623" y="5214122"/>
                  <a:pt x="339673" y="5247079"/>
                  <a:pt x="363486" y="5272797"/>
                </a:cubicBezTo>
                <a:cubicBezTo>
                  <a:pt x="379013" y="5289657"/>
                  <a:pt x="387538" y="5307422"/>
                  <a:pt x="390920" y="5326163"/>
                </a:cubicBezTo>
                <a:lnTo>
                  <a:pt x="392366" y="5355014"/>
                </a:lnTo>
                <a:lnTo>
                  <a:pt x="387489" y="5385384"/>
                </a:lnTo>
                <a:cubicBezTo>
                  <a:pt x="384250" y="5398721"/>
                  <a:pt x="381964" y="5412057"/>
                  <a:pt x="379298" y="5425582"/>
                </a:cubicBezTo>
                <a:cubicBezTo>
                  <a:pt x="375488" y="5443870"/>
                  <a:pt x="371486" y="5462351"/>
                  <a:pt x="367676" y="5480637"/>
                </a:cubicBezTo>
                <a:cubicBezTo>
                  <a:pt x="365771" y="5489497"/>
                  <a:pt x="363200" y="5498832"/>
                  <a:pt x="363152" y="5507667"/>
                </a:cubicBezTo>
                <a:lnTo>
                  <a:pt x="363152" y="5507668"/>
                </a:lnTo>
                <a:lnTo>
                  <a:pt x="363152" y="5507668"/>
                </a:lnTo>
                <a:cubicBezTo>
                  <a:pt x="363105" y="5516503"/>
                  <a:pt x="365581" y="5524837"/>
                  <a:pt x="373772" y="5531694"/>
                </a:cubicBezTo>
                <a:lnTo>
                  <a:pt x="383918" y="5547578"/>
                </a:lnTo>
                <a:lnTo>
                  <a:pt x="374344" y="5562746"/>
                </a:lnTo>
                <a:cubicBezTo>
                  <a:pt x="331671" y="5600467"/>
                  <a:pt x="305000" y="5646189"/>
                  <a:pt x="303096" y="5704483"/>
                </a:cubicBezTo>
                <a:cubicBezTo>
                  <a:pt x="302714" y="5716485"/>
                  <a:pt x="300048" y="5728678"/>
                  <a:pt x="297190" y="5740488"/>
                </a:cubicBezTo>
                <a:cubicBezTo>
                  <a:pt x="295475" y="5747728"/>
                  <a:pt x="293569" y="5756493"/>
                  <a:pt x="288425" y="5760873"/>
                </a:cubicBezTo>
                <a:cubicBezTo>
                  <a:pt x="249182" y="5794974"/>
                  <a:pt x="221939" y="5837457"/>
                  <a:pt x="200030" y="5883751"/>
                </a:cubicBezTo>
                <a:cubicBezTo>
                  <a:pt x="192220" y="5900323"/>
                  <a:pt x="184410" y="5918042"/>
                  <a:pt x="182124" y="5935949"/>
                </a:cubicBezTo>
                <a:lnTo>
                  <a:pt x="182124" y="5935950"/>
                </a:lnTo>
                <a:lnTo>
                  <a:pt x="182124" y="5935950"/>
                </a:lnTo>
                <a:cubicBezTo>
                  <a:pt x="179838" y="5954618"/>
                  <a:pt x="183648" y="5974241"/>
                  <a:pt x="185744" y="5993292"/>
                </a:cubicBezTo>
                <a:cubicBezTo>
                  <a:pt x="186886" y="6004532"/>
                  <a:pt x="186696" y="6017486"/>
                  <a:pt x="192220" y="6026441"/>
                </a:cubicBezTo>
                <a:cubicBezTo>
                  <a:pt x="209557" y="6054826"/>
                  <a:pt x="228225" y="6082259"/>
                  <a:pt x="248420" y="6108739"/>
                </a:cubicBezTo>
                <a:lnTo>
                  <a:pt x="262113" y="6133315"/>
                </a:lnTo>
                <a:lnTo>
                  <a:pt x="258413" y="6143190"/>
                </a:lnTo>
                <a:cubicBezTo>
                  <a:pt x="255862" y="6146732"/>
                  <a:pt x="251944" y="6150697"/>
                  <a:pt x="246514" y="6155602"/>
                </a:cubicBezTo>
                <a:cubicBezTo>
                  <a:pt x="224225" y="6175797"/>
                  <a:pt x="212605" y="6200944"/>
                  <a:pt x="207843" y="6228756"/>
                </a:cubicBezTo>
                <a:cubicBezTo>
                  <a:pt x="200412" y="6272764"/>
                  <a:pt x="194126" y="6317151"/>
                  <a:pt x="190506" y="6361539"/>
                </a:cubicBezTo>
                <a:lnTo>
                  <a:pt x="190506" y="6361540"/>
                </a:lnTo>
                <a:lnTo>
                  <a:pt x="190506" y="6361540"/>
                </a:lnTo>
                <a:lnTo>
                  <a:pt x="190704" y="6365039"/>
                </a:lnTo>
                <a:lnTo>
                  <a:pt x="191995" y="6387910"/>
                </a:lnTo>
                <a:lnTo>
                  <a:pt x="194825" y="6393746"/>
                </a:lnTo>
                <a:lnTo>
                  <a:pt x="201413" y="6407333"/>
                </a:lnTo>
                <a:lnTo>
                  <a:pt x="201413" y="6407332"/>
                </a:lnTo>
                <a:lnTo>
                  <a:pt x="194825" y="6393746"/>
                </a:lnTo>
                <a:lnTo>
                  <a:pt x="191995" y="6387910"/>
                </a:lnTo>
                <a:lnTo>
                  <a:pt x="190704" y="6365039"/>
                </a:lnTo>
                <a:lnTo>
                  <a:pt x="190506" y="6361540"/>
                </a:lnTo>
                <a:lnTo>
                  <a:pt x="207843" y="6228757"/>
                </a:lnTo>
                <a:cubicBezTo>
                  <a:pt x="212605" y="6200945"/>
                  <a:pt x="224225" y="6175798"/>
                  <a:pt x="246514" y="6155603"/>
                </a:cubicBezTo>
                <a:cubicBezTo>
                  <a:pt x="257374" y="6145793"/>
                  <a:pt x="262184" y="6139745"/>
                  <a:pt x="262113" y="6133315"/>
                </a:cubicBezTo>
                <a:lnTo>
                  <a:pt x="262113" y="6133315"/>
                </a:lnTo>
                <a:lnTo>
                  <a:pt x="262113" y="6133314"/>
                </a:lnTo>
                <a:cubicBezTo>
                  <a:pt x="262042" y="6126884"/>
                  <a:pt x="257088" y="6120074"/>
                  <a:pt x="248420" y="6108738"/>
                </a:cubicBezTo>
                <a:cubicBezTo>
                  <a:pt x="228225" y="6082258"/>
                  <a:pt x="209557" y="6054825"/>
                  <a:pt x="192220" y="6026440"/>
                </a:cubicBezTo>
                <a:cubicBezTo>
                  <a:pt x="186696" y="6017485"/>
                  <a:pt x="186886" y="6004531"/>
                  <a:pt x="185744" y="5993291"/>
                </a:cubicBezTo>
                <a:cubicBezTo>
                  <a:pt x="184696" y="5983766"/>
                  <a:pt x="183220" y="5974097"/>
                  <a:pt x="182291" y="5964477"/>
                </a:cubicBezTo>
                <a:lnTo>
                  <a:pt x="182124" y="5935950"/>
                </a:lnTo>
                <a:lnTo>
                  <a:pt x="189006" y="5909351"/>
                </a:lnTo>
                <a:cubicBezTo>
                  <a:pt x="192220" y="5900611"/>
                  <a:pt x="196125" y="5892038"/>
                  <a:pt x="200030" y="5883752"/>
                </a:cubicBezTo>
                <a:cubicBezTo>
                  <a:pt x="221939" y="5837458"/>
                  <a:pt x="249182" y="5794975"/>
                  <a:pt x="288425" y="5760874"/>
                </a:cubicBezTo>
                <a:cubicBezTo>
                  <a:pt x="293569" y="5756494"/>
                  <a:pt x="295475" y="5747729"/>
                  <a:pt x="297190" y="5740489"/>
                </a:cubicBezTo>
                <a:cubicBezTo>
                  <a:pt x="300048" y="5728679"/>
                  <a:pt x="302714" y="5716486"/>
                  <a:pt x="303096" y="5704484"/>
                </a:cubicBezTo>
                <a:cubicBezTo>
                  <a:pt x="305000" y="5646190"/>
                  <a:pt x="331671" y="5600468"/>
                  <a:pt x="374344" y="5562747"/>
                </a:cubicBezTo>
                <a:cubicBezTo>
                  <a:pt x="380441" y="5557318"/>
                  <a:pt x="383823" y="5552508"/>
                  <a:pt x="383918" y="5547579"/>
                </a:cubicBezTo>
                <a:lnTo>
                  <a:pt x="383918" y="5547578"/>
                </a:lnTo>
                <a:lnTo>
                  <a:pt x="383918" y="5547578"/>
                </a:lnTo>
                <a:cubicBezTo>
                  <a:pt x="384013" y="5542648"/>
                  <a:pt x="380822" y="5537600"/>
                  <a:pt x="373772" y="5531693"/>
                </a:cubicBezTo>
                <a:cubicBezTo>
                  <a:pt x="369677" y="5528265"/>
                  <a:pt x="367010" y="5524467"/>
                  <a:pt x="365373" y="5520422"/>
                </a:cubicBezTo>
                <a:lnTo>
                  <a:pt x="363152" y="5507668"/>
                </a:lnTo>
                <a:lnTo>
                  <a:pt x="367676" y="5480638"/>
                </a:lnTo>
                <a:cubicBezTo>
                  <a:pt x="371486" y="5462352"/>
                  <a:pt x="375488" y="5443871"/>
                  <a:pt x="379298" y="5425583"/>
                </a:cubicBezTo>
                <a:cubicBezTo>
                  <a:pt x="381964" y="5412058"/>
                  <a:pt x="384250" y="5398722"/>
                  <a:pt x="387489" y="5385385"/>
                </a:cubicBezTo>
                <a:cubicBezTo>
                  <a:pt x="390014" y="5375003"/>
                  <a:pt x="391717" y="5364883"/>
                  <a:pt x="392366" y="5355015"/>
                </a:cubicBezTo>
                <a:lnTo>
                  <a:pt x="392366" y="5355014"/>
                </a:lnTo>
                <a:lnTo>
                  <a:pt x="392366" y="5355014"/>
                </a:lnTo>
                <a:cubicBezTo>
                  <a:pt x="394313" y="5325412"/>
                  <a:pt x="386776" y="5298086"/>
                  <a:pt x="363486" y="5272796"/>
                </a:cubicBezTo>
                <a:cubicBezTo>
                  <a:pt x="351580" y="5259937"/>
                  <a:pt x="343864" y="5245269"/>
                  <a:pt x="340030" y="5229433"/>
                </a:cubicBezTo>
                <a:lnTo>
                  <a:pt x="339863" y="5179068"/>
                </a:lnTo>
                <a:lnTo>
                  <a:pt x="342411" y="5172091"/>
                </a:lnTo>
                <a:cubicBezTo>
                  <a:pt x="343292" y="5169781"/>
                  <a:pt x="343863" y="5167638"/>
                  <a:pt x="343101" y="5166114"/>
                </a:cubicBezTo>
                <a:lnTo>
                  <a:pt x="343101" y="5166114"/>
                </a:lnTo>
                <a:lnTo>
                  <a:pt x="343101" y="5166113"/>
                </a:lnTo>
                <a:lnTo>
                  <a:pt x="336386" y="5133225"/>
                </a:lnTo>
                <a:lnTo>
                  <a:pt x="343531" y="5102461"/>
                </a:lnTo>
                <a:cubicBezTo>
                  <a:pt x="350866" y="5082339"/>
                  <a:pt x="361296" y="5062669"/>
                  <a:pt x="362534" y="5041522"/>
                </a:cubicBezTo>
                <a:cubicBezTo>
                  <a:pt x="363676" y="5022853"/>
                  <a:pt x="377774" y="5003802"/>
                  <a:pt x="389013" y="4987038"/>
                </a:cubicBezTo>
                <a:cubicBezTo>
                  <a:pt x="400587" y="4969748"/>
                  <a:pt x="411839" y="4953853"/>
                  <a:pt x="413848" y="4933805"/>
                </a:cubicBezTo>
                <a:lnTo>
                  <a:pt x="413848" y="4933805"/>
                </a:lnTo>
                <a:lnTo>
                  <a:pt x="413848" y="4933804"/>
                </a:lnTo>
                <a:cubicBezTo>
                  <a:pt x="414517" y="4927122"/>
                  <a:pt x="414160" y="4919978"/>
                  <a:pt x="412445" y="4912168"/>
                </a:cubicBezTo>
                <a:lnTo>
                  <a:pt x="410740" y="4889275"/>
                </a:lnTo>
                <a:lnTo>
                  <a:pt x="415518" y="4867614"/>
                </a:lnTo>
                <a:cubicBezTo>
                  <a:pt x="420638" y="4853635"/>
                  <a:pt x="429401" y="4840633"/>
                  <a:pt x="440450" y="4828917"/>
                </a:cubicBezTo>
                <a:cubicBezTo>
                  <a:pt x="448833" y="4819964"/>
                  <a:pt x="453405" y="4810581"/>
                  <a:pt x="455286" y="4800484"/>
                </a:cubicBezTo>
                <a:lnTo>
                  <a:pt x="455286" y="4800483"/>
                </a:lnTo>
                <a:lnTo>
                  <a:pt x="455286" y="4800483"/>
                </a:lnTo>
                <a:cubicBezTo>
                  <a:pt x="457168" y="4790386"/>
                  <a:pt x="456358" y="4779575"/>
                  <a:pt x="453977" y="4767764"/>
                </a:cubicBezTo>
                <a:cubicBezTo>
                  <a:pt x="448071" y="4738235"/>
                  <a:pt x="447689" y="4707564"/>
                  <a:pt x="444070" y="4677655"/>
                </a:cubicBezTo>
                <a:cubicBezTo>
                  <a:pt x="443308" y="4671176"/>
                  <a:pt x="440640" y="4662986"/>
                  <a:pt x="436068" y="4659174"/>
                </a:cubicBezTo>
                <a:cubicBezTo>
                  <a:pt x="379298" y="4612500"/>
                  <a:pt x="378726" y="4546776"/>
                  <a:pt x="376058" y="4482004"/>
                </a:cubicBezTo>
                <a:lnTo>
                  <a:pt x="375296" y="4363891"/>
                </a:lnTo>
                <a:lnTo>
                  <a:pt x="384250" y="4324646"/>
                </a:lnTo>
                <a:cubicBezTo>
                  <a:pt x="396253" y="4300071"/>
                  <a:pt x="411873" y="4277402"/>
                  <a:pt x="424066" y="4253015"/>
                </a:cubicBezTo>
                <a:cubicBezTo>
                  <a:pt x="428830" y="4243873"/>
                  <a:pt x="429020" y="4232061"/>
                  <a:pt x="429782" y="4221392"/>
                </a:cubicBezTo>
                <a:lnTo>
                  <a:pt x="429782" y="4221391"/>
                </a:lnTo>
                <a:lnTo>
                  <a:pt x="429782" y="4221391"/>
                </a:lnTo>
                <a:lnTo>
                  <a:pt x="429687" y="4192388"/>
                </a:lnTo>
                <a:lnTo>
                  <a:pt x="433592" y="4165384"/>
                </a:lnTo>
                <a:cubicBezTo>
                  <a:pt x="442451" y="4144333"/>
                  <a:pt x="445880" y="4123948"/>
                  <a:pt x="444904" y="4103826"/>
                </a:cubicBezTo>
                <a:lnTo>
                  <a:pt x="444904" y="4103826"/>
                </a:lnTo>
                <a:lnTo>
                  <a:pt x="444904" y="4103825"/>
                </a:lnTo>
                <a:cubicBezTo>
                  <a:pt x="443928" y="4083702"/>
                  <a:pt x="438546" y="4063842"/>
                  <a:pt x="429782" y="4043839"/>
                </a:cubicBezTo>
                <a:cubicBezTo>
                  <a:pt x="423639" y="4029837"/>
                  <a:pt x="419150" y="4016025"/>
                  <a:pt x="416480" y="4002410"/>
                </a:cubicBezTo>
                <a:lnTo>
                  <a:pt x="414089" y="3962160"/>
                </a:lnTo>
                <a:lnTo>
                  <a:pt x="423593" y="3923125"/>
                </a:lnTo>
                <a:cubicBezTo>
                  <a:pt x="428853" y="3910319"/>
                  <a:pt x="436259" y="3897722"/>
                  <a:pt x="445974" y="3885339"/>
                </a:cubicBezTo>
                <a:cubicBezTo>
                  <a:pt x="454738" y="3874195"/>
                  <a:pt x="457024" y="3863193"/>
                  <a:pt x="455357" y="3852620"/>
                </a:cubicBezTo>
                <a:lnTo>
                  <a:pt x="455357" y="3852620"/>
                </a:lnTo>
                <a:lnTo>
                  <a:pt x="455357" y="3852619"/>
                </a:lnTo>
                <a:cubicBezTo>
                  <a:pt x="453691" y="3842046"/>
                  <a:pt x="448071" y="3831902"/>
                  <a:pt x="441022" y="3822472"/>
                </a:cubicBezTo>
                <a:lnTo>
                  <a:pt x="426091" y="3789776"/>
                </a:lnTo>
                <a:lnTo>
                  <a:pt x="432448" y="3754653"/>
                </a:lnTo>
                <a:cubicBezTo>
                  <a:pt x="435116" y="3749126"/>
                  <a:pt x="433782" y="3741316"/>
                  <a:pt x="432830" y="3734838"/>
                </a:cubicBezTo>
                <a:lnTo>
                  <a:pt x="432830" y="3734838"/>
                </a:lnTo>
                <a:lnTo>
                  <a:pt x="432830" y="3734837"/>
                </a:lnTo>
                <a:lnTo>
                  <a:pt x="428782" y="3680164"/>
                </a:lnTo>
                <a:lnTo>
                  <a:pt x="435295" y="3654416"/>
                </a:lnTo>
                <a:cubicBezTo>
                  <a:pt x="439105" y="3646123"/>
                  <a:pt x="444784" y="3638158"/>
                  <a:pt x="453023" y="3630633"/>
                </a:cubicBezTo>
                <a:cubicBezTo>
                  <a:pt x="459501" y="3624726"/>
                  <a:pt x="462167" y="3614820"/>
                  <a:pt x="466549" y="3606818"/>
                </a:cubicBezTo>
                <a:cubicBezTo>
                  <a:pt x="475504" y="3590054"/>
                  <a:pt x="479552" y="3582005"/>
                  <a:pt x="478647" y="3574409"/>
                </a:cubicBezTo>
                <a:lnTo>
                  <a:pt x="478647" y="3574408"/>
                </a:lnTo>
                <a:lnTo>
                  <a:pt x="478647" y="3574408"/>
                </a:lnTo>
                <a:cubicBezTo>
                  <a:pt x="477742" y="3566811"/>
                  <a:pt x="471884" y="3559668"/>
                  <a:pt x="461025" y="3544713"/>
                </a:cubicBezTo>
                <a:cubicBezTo>
                  <a:pt x="449595" y="3529090"/>
                  <a:pt x="437974" y="3507563"/>
                  <a:pt x="438926" y="3489467"/>
                </a:cubicBezTo>
                <a:cubicBezTo>
                  <a:pt x="444640" y="3380305"/>
                  <a:pt x="417208" y="3276480"/>
                  <a:pt x="391299" y="3172654"/>
                </a:cubicBezTo>
                <a:lnTo>
                  <a:pt x="378845" y="3077402"/>
                </a:lnTo>
                <a:lnTo>
                  <a:pt x="390537" y="2982149"/>
                </a:lnTo>
                <a:cubicBezTo>
                  <a:pt x="393490" y="2970576"/>
                  <a:pt x="394491" y="2959157"/>
                  <a:pt x="394121" y="2947863"/>
                </a:cubicBezTo>
                <a:lnTo>
                  <a:pt x="394121" y="2947863"/>
                </a:lnTo>
                <a:lnTo>
                  <a:pt x="394121" y="2947862"/>
                </a:lnTo>
                <a:cubicBezTo>
                  <a:pt x="393014" y="2913982"/>
                  <a:pt x="379583" y="2881226"/>
                  <a:pt x="369582" y="2848793"/>
                </a:cubicBezTo>
                <a:close/>
                <a:moveTo>
                  <a:pt x="845377" y="1508458"/>
                </a:moveTo>
                <a:lnTo>
                  <a:pt x="873470" y="1596213"/>
                </a:lnTo>
                <a:cubicBezTo>
                  <a:pt x="875947" y="1604978"/>
                  <a:pt x="874422" y="1615836"/>
                  <a:pt x="871566" y="1624980"/>
                </a:cubicBezTo>
                <a:cubicBezTo>
                  <a:pt x="861850" y="1656223"/>
                  <a:pt x="837464" y="1676036"/>
                  <a:pt x="814984" y="1697753"/>
                </a:cubicBezTo>
                <a:cubicBezTo>
                  <a:pt x="805078" y="1707279"/>
                  <a:pt x="798030" y="1720423"/>
                  <a:pt x="792316" y="1733188"/>
                </a:cubicBezTo>
                <a:cubicBezTo>
                  <a:pt x="777644" y="1766335"/>
                  <a:pt x="764501" y="1800246"/>
                  <a:pt x="750595" y="1833775"/>
                </a:cubicBezTo>
                <a:cubicBezTo>
                  <a:pt x="749261" y="1837013"/>
                  <a:pt x="745832" y="1839679"/>
                  <a:pt x="742974" y="1842158"/>
                </a:cubicBezTo>
                <a:cubicBezTo>
                  <a:pt x="712873" y="1866922"/>
                  <a:pt x="682584" y="1891497"/>
                  <a:pt x="652483" y="1916454"/>
                </a:cubicBezTo>
                <a:cubicBezTo>
                  <a:pt x="646769" y="1921216"/>
                  <a:pt x="642577" y="1928076"/>
                  <a:pt x="637053" y="1933219"/>
                </a:cubicBezTo>
                <a:cubicBezTo>
                  <a:pt x="629433" y="1940459"/>
                  <a:pt x="622192" y="1949603"/>
                  <a:pt x="613048" y="1953413"/>
                </a:cubicBezTo>
                <a:cubicBezTo>
                  <a:pt x="584283" y="1965224"/>
                  <a:pt x="571899" y="1987894"/>
                  <a:pt x="566565" y="2016469"/>
                </a:cubicBezTo>
                <a:cubicBezTo>
                  <a:pt x="561612" y="2042570"/>
                  <a:pt x="557420" y="2068669"/>
                  <a:pt x="551706" y="2094578"/>
                </a:cubicBezTo>
                <a:cubicBezTo>
                  <a:pt x="544848" y="2126201"/>
                  <a:pt x="537418" y="2157636"/>
                  <a:pt x="529035" y="2188879"/>
                </a:cubicBezTo>
                <a:cubicBezTo>
                  <a:pt x="525415" y="2202404"/>
                  <a:pt x="521225" y="2216692"/>
                  <a:pt x="513795" y="2228314"/>
                </a:cubicBezTo>
                <a:cubicBezTo>
                  <a:pt x="493220" y="2260890"/>
                  <a:pt x="479314" y="2295753"/>
                  <a:pt x="484838" y="2334044"/>
                </a:cubicBezTo>
                <a:cubicBezTo>
                  <a:pt x="489220" y="2364715"/>
                  <a:pt x="477980" y="2390434"/>
                  <a:pt x="460453" y="2409485"/>
                </a:cubicBezTo>
                <a:cubicBezTo>
                  <a:pt x="444546" y="2426822"/>
                  <a:pt x="438402" y="2444777"/>
                  <a:pt x="437521" y="2463017"/>
                </a:cubicBezTo>
                <a:lnTo>
                  <a:pt x="437521" y="2463018"/>
                </a:lnTo>
                <a:lnTo>
                  <a:pt x="437521" y="2463019"/>
                </a:lnTo>
                <a:cubicBezTo>
                  <a:pt x="436640" y="2481259"/>
                  <a:pt x="441021" y="2499786"/>
                  <a:pt x="446164" y="2518265"/>
                </a:cubicBezTo>
                <a:lnTo>
                  <a:pt x="449808" y="2545007"/>
                </a:lnTo>
                <a:lnTo>
                  <a:pt x="445594" y="2571034"/>
                </a:lnTo>
                <a:cubicBezTo>
                  <a:pt x="433592" y="2612945"/>
                  <a:pt x="401015" y="2640950"/>
                  <a:pt x="372440" y="2668001"/>
                </a:cubicBezTo>
                <a:cubicBezTo>
                  <a:pt x="348055" y="2691054"/>
                  <a:pt x="334339" y="2716963"/>
                  <a:pt x="324050" y="2745348"/>
                </a:cubicBezTo>
                <a:lnTo>
                  <a:pt x="324050" y="2745352"/>
                </a:lnTo>
                <a:lnTo>
                  <a:pt x="317719" y="2770757"/>
                </a:lnTo>
                <a:lnTo>
                  <a:pt x="318129" y="2778006"/>
                </a:lnTo>
                <a:lnTo>
                  <a:pt x="317350" y="2782305"/>
                </a:lnTo>
                <a:lnTo>
                  <a:pt x="318550" y="2785440"/>
                </a:lnTo>
                <a:lnTo>
                  <a:pt x="318978" y="2793023"/>
                </a:lnTo>
                <a:lnTo>
                  <a:pt x="328628" y="2811780"/>
                </a:lnTo>
                <a:lnTo>
                  <a:pt x="328631" y="2811787"/>
                </a:lnTo>
                <a:lnTo>
                  <a:pt x="328632" y="2811787"/>
                </a:lnTo>
                <a:lnTo>
                  <a:pt x="328628" y="2811780"/>
                </a:lnTo>
                <a:lnTo>
                  <a:pt x="318550" y="2785440"/>
                </a:lnTo>
                <a:lnTo>
                  <a:pt x="318129" y="2778006"/>
                </a:lnTo>
                <a:lnTo>
                  <a:pt x="324050" y="2745352"/>
                </a:lnTo>
                <a:lnTo>
                  <a:pt x="324050" y="2745349"/>
                </a:lnTo>
                <a:cubicBezTo>
                  <a:pt x="334339" y="2716964"/>
                  <a:pt x="348055" y="2691055"/>
                  <a:pt x="372440" y="2668002"/>
                </a:cubicBezTo>
                <a:cubicBezTo>
                  <a:pt x="401015" y="2640951"/>
                  <a:pt x="433592" y="2612946"/>
                  <a:pt x="445594" y="2571035"/>
                </a:cubicBezTo>
                <a:cubicBezTo>
                  <a:pt x="448166" y="2561986"/>
                  <a:pt x="449642" y="2553556"/>
                  <a:pt x="449809" y="2545007"/>
                </a:cubicBezTo>
                <a:lnTo>
                  <a:pt x="449808" y="2545007"/>
                </a:lnTo>
                <a:lnTo>
                  <a:pt x="449809" y="2545006"/>
                </a:lnTo>
                <a:cubicBezTo>
                  <a:pt x="449975" y="2536458"/>
                  <a:pt x="448832" y="2527790"/>
                  <a:pt x="446164" y="2518264"/>
                </a:cubicBezTo>
                <a:cubicBezTo>
                  <a:pt x="443593" y="2509024"/>
                  <a:pt x="441212" y="2499773"/>
                  <a:pt x="439584" y="2490551"/>
                </a:cubicBezTo>
                <a:lnTo>
                  <a:pt x="437521" y="2463018"/>
                </a:lnTo>
                <a:lnTo>
                  <a:pt x="443352" y="2435913"/>
                </a:lnTo>
                <a:cubicBezTo>
                  <a:pt x="446987" y="2426977"/>
                  <a:pt x="452500" y="2418155"/>
                  <a:pt x="460453" y="2409486"/>
                </a:cubicBezTo>
                <a:cubicBezTo>
                  <a:pt x="477980" y="2390435"/>
                  <a:pt x="489220" y="2364716"/>
                  <a:pt x="484838" y="2334045"/>
                </a:cubicBezTo>
                <a:cubicBezTo>
                  <a:pt x="479314" y="2295754"/>
                  <a:pt x="493220" y="2260891"/>
                  <a:pt x="513795" y="2228315"/>
                </a:cubicBezTo>
                <a:cubicBezTo>
                  <a:pt x="521225" y="2216693"/>
                  <a:pt x="525415" y="2202405"/>
                  <a:pt x="529035" y="2188880"/>
                </a:cubicBezTo>
                <a:cubicBezTo>
                  <a:pt x="537418" y="2157637"/>
                  <a:pt x="544848" y="2126202"/>
                  <a:pt x="551706" y="2094579"/>
                </a:cubicBezTo>
                <a:cubicBezTo>
                  <a:pt x="557420" y="2068670"/>
                  <a:pt x="561612" y="2042571"/>
                  <a:pt x="566565" y="2016470"/>
                </a:cubicBezTo>
                <a:cubicBezTo>
                  <a:pt x="571899" y="1987895"/>
                  <a:pt x="584283" y="1965225"/>
                  <a:pt x="613048" y="1953414"/>
                </a:cubicBezTo>
                <a:cubicBezTo>
                  <a:pt x="622192" y="1949604"/>
                  <a:pt x="629433" y="1940460"/>
                  <a:pt x="637053" y="1933220"/>
                </a:cubicBezTo>
                <a:cubicBezTo>
                  <a:pt x="642577" y="1928077"/>
                  <a:pt x="646769" y="1921217"/>
                  <a:pt x="652483" y="1916455"/>
                </a:cubicBezTo>
                <a:cubicBezTo>
                  <a:pt x="682584" y="1891498"/>
                  <a:pt x="712873" y="1866923"/>
                  <a:pt x="742974" y="1842159"/>
                </a:cubicBezTo>
                <a:cubicBezTo>
                  <a:pt x="745832" y="1839680"/>
                  <a:pt x="749261" y="1837014"/>
                  <a:pt x="750595" y="1833776"/>
                </a:cubicBezTo>
                <a:cubicBezTo>
                  <a:pt x="764501" y="1800247"/>
                  <a:pt x="777645" y="1766336"/>
                  <a:pt x="792316" y="1733189"/>
                </a:cubicBezTo>
                <a:cubicBezTo>
                  <a:pt x="798030" y="1720424"/>
                  <a:pt x="805078" y="1707280"/>
                  <a:pt x="814985" y="1697754"/>
                </a:cubicBezTo>
                <a:cubicBezTo>
                  <a:pt x="837465" y="1676037"/>
                  <a:pt x="861850" y="1656224"/>
                  <a:pt x="871566" y="1624981"/>
                </a:cubicBezTo>
                <a:cubicBezTo>
                  <a:pt x="874423" y="1615837"/>
                  <a:pt x="875948" y="1604979"/>
                  <a:pt x="873471" y="1596214"/>
                </a:cubicBezTo>
                <a:close/>
                <a:moveTo>
                  <a:pt x="820975" y="1453958"/>
                </a:moveTo>
                <a:lnTo>
                  <a:pt x="826772" y="1459073"/>
                </a:lnTo>
                <a:lnTo>
                  <a:pt x="835990" y="1481572"/>
                </a:lnTo>
                <a:lnTo>
                  <a:pt x="826773" y="1459074"/>
                </a:lnTo>
                <a:lnTo>
                  <a:pt x="826772" y="1459073"/>
                </a:lnTo>
                <a:lnTo>
                  <a:pt x="826772" y="1459073"/>
                </a:lnTo>
                <a:close/>
                <a:moveTo>
                  <a:pt x="807579" y="1268758"/>
                </a:moveTo>
                <a:lnTo>
                  <a:pt x="802412" y="1286069"/>
                </a:lnTo>
                <a:cubicBezTo>
                  <a:pt x="787838" y="1306930"/>
                  <a:pt x="781599" y="1328552"/>
                  <a:pt x="780074" y="1350627"/>
                </a:cubicBezTo>
                <a:lnTo>
                  <a:pt x="785669" y="1413840"/>
                </a:lnTo>
                <a:lnTo>
                  <a:pt x="780075" y="1350628"/>
                </a:lnTo>
                <a:cubicBezTo>
                  <a:pt x="781599" y="1328553"/>
                  <a:pt x="787839" y="1306930"/>
                  <a:pt x="802412" y="1286070"/>
                </a:cubicBezTo>
                <a:cubicBezTo>
                  <a:pt x="805555" y="1281689"/>
                  <a:pt x="807127" y="1275402"/>
                  <a:pt x="807579" y="1268758"/>
                </a:cubicBezTo>
                <a:close/>
                <a:moveTo>
                  <a:pt x="865850" y="773035"/>
                </a:moveTo>
                <a:lnTo>
                  <a:pt x="857850" y="854379"/>
                </a:lnTo>
                <a:cubicBezTo>
                  <a:pt x="855564" y="878956"/>
                  <a:pt x="854802" y="903722"/>
                  <a:pt x="826796" y="915343"/>
                </a:cubicBezTo>
                <a:cubicBezTo>
                  <a:pt x="822414" y="917059"/>
                  <a:pt x="819176" y="922773"/>
                  <a:pt x="816318" y="927155"/>
                </a:cubicBezTo>
                <a:cubicBezTo>
                  <a:pt x="772310" y="994785"/>
                  <a:pt x="773454" y="1030980"/>
                  <a:pt x="819938" y="1097087"/>
                </a:cubicBezTo>
                <a:cubicBezTo>
                  <a:pt x="824700" y="1103945"/>
                  <a:pt x="828130" y="1118613"/>
                  <a:pt x="824320" y="1123185"/>
                </a:cubicBezTo>
                <a:cubicBezTo>
                  <a:pt x="808508" y="1142617"/>
                  <a:pt x="801460" y="1162954"/>
                  <a:pt x="799602" y="1184029"/>
                </a:cubicBezTo>
                <a:cubicBezTo>
                  <a:pt x="801460" y="1162954"/>
                  <a:pt x="808509" y="1142618"/>
                  <a:pt x="824321" y="1123186"/>
                </a:cubicBezTo>
                <a:cubicBezTo>
                  <a:pt x="828131" y="1118614"/>
                  <a:pt x="824701" y="1103946"/>
                  <a:pt x="819939" y="1097088"/>
                </a:cubicBezTo>
                <a:cubicBezTo>
                  <a:pt x="773455" y="1030981"/>
                  <a:pt x="772311" y="994786"/>
                  <a:pt x="816319" y="927156"/>
                </a:cubicBezTo>
                <a:cubicBezTo>
                  <a:pt x="819177" y="922774"/>
                  <a:pt x="822415" y="917060"/>
                  <a:pt x="826797" y="915344"/>
                </a:cubicBezTo>
                <a:cubicBezTo>
                  <a:pt x="854802" y="903723"/>
                  <a:pt x="855564" y="878957"/>
                  <a:pt x="857850" y="854380"/>
                </a:cubicBezTo>
                <a:cubicBezTo>
                  <a:pt x="860326" y="827330"/>
                  <a:pt x="863564" y="800277"/>
                  <a:pt x="865850" y="773036"/>
                </a:cubicBezTo>
                <a:close/>
                <a:moveTo>
                  <a:pt x="810449" y="517851"/>
                </a:moveTo>
                <a:lnTo>
                  <a:pt x="819366" y="556047"/>
                </a:lnTo>
                <a:cubicBezTo>
                  <a:pt x="821462" y="564048"/>
                  <a:pt x="826986" y="572622"/>
                  <a:pt x="825844" y="580050"/>
                </a:cubicBezTo>
                <a:cubicBezTo>
                  <a:pt x="822510" y="601578"/>
                  <a:pt x="824939" y="622201"/>
                  <a:pt x="829225" y="642537"/>
                </a:cubicBezTo>
                <a:lnTo>
                  <a:pt x="841749" y="694928"/>
                </a:lnTo>
                <a:lnTo>
                  <a:pt x="829226" y="642538"/>
                </a:lnTo>
                <a:cubicBezTo>
                  <a:pt x="824940" y="622201"/>
                  <a:pt x="822511" y="601579"/>
                  <a:pt x="825845" y="580051"/>
                </a:cubicBezTo>
                <a:cubicBezTo>
                  <a:pt x="826987" y="572623"/>
                  <a:pt x="821463" y="564049"/>
                  <a:pt x="819367" y="556048"/>
                </a:cubicBezTo>
                <a:close/>
                <a:moveTo>
                  <a:pt x="797154" y="298169"/>
                </a:moveTo>
                <a:lnTo>
                  <a:pt x="811936" y="313533"/>
                </a:lnTo>
                <a:cubicBezTo>
                  <a:pt x="816128" y="316389"/>
                  <a:pt x="813842" y="330298"/>
                  <a:pt x="812508" y="338870"/>
                </a:cubicBezTo>
                <a:cubicBezTo>
                  <a:pt x="809650" y="357921"/>
                  <a:pt x="802412" y="376781"/>
                  <a:pt x="802602" y="395640"/>
                </a:cubicBezTo>
                <a:lnTo>
                  <a:pt x="806412" y="367328"/>
                </a:lnTo>
                <a:cubicBezTo>
                  <a:pt x="808555" y="357874"/>
                  <a:pt x="811080" y="348396"/>
                  <a:pt x="812509" y="338871"/>
                </a:cubicBezTo>
                <a:cubicBezTo>
                  <a:pt x="813843" y="330299"/>
                  <a:pt x="816129" y="316390"/>
                  <a:pt x="811937" y="313534"/>
                </a:cubicBezTo>
                <a:close/>
                <a:moveTo>
                  <a:pt x="789609" y="281568"/>
                </a:moveTo>
                <a:lnTo>
                  <a:pt x="794503" y="295415"/>
                </a:lnTo>
                <a:lnTo>
                  <a:pt x="794504" y="295415"/>
                </a:lnTo>
                <a:close/>
                <a:moveTo>
                  <a:pt x="802929" y="24486"/>
                </a:moveTo>
                <a:lnTo>
                  <a:pt x="805191" y="74129"/>
                </a:lnTo>
                <a:cubicBezTo>
                  <a:pt x="803807" y="100174"/>
                  <a:pt x="799302" y="125876"/>
                  <a:pt x="795072" y="151569"/>
                </a:cubicBezTo>
                <a:lnTo>
                  <a:pt x="794873" y="153388"/>
                </a:lnTo>
                <a:lnTo>
                  <a:pt x="791059" y="177271"/>
                </a:lnTo>
                <a:lnTo>
                  <a:pt x="786600" y="228944"/>
                </a:lnTo>
                <a:lnTo>
                  <a:pt x="786600" y="228948"/>
                </a:lnTo>
                <a:lnTo>
                  <a:pt x="786600" y="228949"/>
                </a:lnTo>
                <a:lnTo>
                  <a:pt x="786600" y="228944"/>
                </a:lnTo>
                <a:lnTo>
                  <a:pt x="794873" y="153388"/>
                </a:lnTo>
                <a:lnTo>
                  <a:pt x="799269" y="125861"/>
                </a:lnTo>
                <a:cubicBezTo>
                  <a:pt x="801959" y="108703"/>
                  <a:pt x="804269" y="91492"/>
                  <a:pt x="805192" y="74129"/>
                </a:cubicBezTo>
                <a:close/>
                <a:moveTo>
                  <a:pt x="341402" y="0"/>
                </a:moveTo>
                <a:lnTo>
                  <a:pt x="805510" y="0"/>
                </a:lnTo>
                <a:lnTo>
                  <a:pt x="802792" y="21486"/>
                </a:lnTo>
                <a:lnTo>
                  <a:pt x="805510" y="1"/>
                </a:lnTo>
                <a:lnTo>
                  <a:pt x="4572002" y="2"/>
                </a:lnTo>
                <a:lnTo>
                  <a:pt x="4572002" y="6858002"/>
                </a:lnTo>
                <a:lnTo>
                  <a:pt x="312449" y="6858002"/>
                </a:lnTo>
                <a:lnTo>
                  <a:pt x="312449" y="6858001"/>
                </a:lnTo>
                <a:lnTo>
                  <a:pt x="312449" y="6858001"/>
                </a:lnTo>
                <a:lnTo>
                  <a:pt x="306286" y="6812064"/>
                </a:lnTo>
                <a:lnTo>
                  <a:pt x="311060" y="6776800"/>
                </a:lnTo>
                <a:cubicBezTo>
                  <a:pt x="314156" y="6765164"/>
                  <a:pt x="318906" y="6753698"/>
                  <a:pt x="325764" y="6742553"/>
                </a:cubicBezTo>
                <a:cubicBezTo>
                  <a:pt x="334052" y="6729219"/>
                  <a:pt x="339196" y="6716169"/>
                  <a:pt x="339600" y="6702977"/>
                </a:cubicBezTo>
                <a:lnTo>
                  <a:pt x="339600" y="6702976"/>
                </a:lnTo>
                <a:lnTo>
                  <a:pt x="339600" y="6702976"/>
                </a:lnTo>
                <a:cubicBezTo>
                  <a:pt x="340005" y="6689783"/>
                  <a:pt x="335671" y="6676448"/>
                  <a:pt x="325002" y="6662541"/>
                </a:cubicBezTo>
                <a:cubicBezTo>
                  <a:pt x="321335" y="6657826"/>
                  <a:pt x="319038" y="6651967"/>
                  <a:pt x="317919" y="6645552"/>
                </a:cubicBezTo>
                <a:lnTo>
                  <a:pt x="317907" y="6625225"/>
                </a:lnTo>
                <a:lnTo>
                  <a:pt x="334529" y="6588626"/>
                </a:lnTo>
                <a:cubicBezTo>
                  <a:pt x="340625" y="6582147"/>
                  <a:pt x="346721" y="6575479"/>
                  <a:pt x="357008" y="6564621"/>
                </a:cubicBezTo>
                <a:lnTo>
                  <a:pt x="357008" y="6564620"/>
                </a:lnTo>
                <a:lnTo>
                  <a:pt x="334529" y="6588625"/>
                </a:lnTo>
                <a:cubicBezTo>
                  <a:pt x="326052" y="6597578"/>
                  <a:pt x="320003" y="6611342"/>
                  <a:pt x="317907" y="6625224"/>
                </a:cubicBezTo>
                <a:lnTo>
                  <a:pt x="317907" y="6625225"/>
                </a:lnTo>
                <a:lnTo>
                  <a:pt x="317907" y="6625225"/>
                </a:lnTo>
                <a:cubicBezTo>
                  <a:pt x="315811" y="6639108"/>
                  <a:pt x="317668" y="6653111"/>
                  <a:pt x="325002" y="6662542"/>
                </a:cubicBezTo>
                <a:cubicBezTo>
                  <a:pt x="330337" y="6669496"/>
                  <a:pt x="334087" y="6676306"/>
                  <a:pt x="336454" y="6683027"/>
                </a:cubicBezTo>
                <a:lnTo>
                  <a:pt x="339600" y="6702976"/>
                </a:lnTo>
                <a:lnTo>
                  <a:pt x="325764" y="6742552"/>
                </a:lnTo>
                <a:cubicBezTo>
                  <a:pt x="312048" y="6764841"/>
                  <a:pt x="306762" y="6788417"/>
                  <a:pt x="306286" y="6812063"/>
                </a:cubicBezTo>
                <a:lnTo>
                  <a:pt x="306286" y="6812064"/>
                </a:lnTo>
                <a:lnTo>
                  <a:pt x="306286" y="6812064"/>
                </a:lnTo>
                <a:lnTo>
                  <a:pt x="312449" y="6858001"/>
                </a:lnTo>
                <a:lnTo>
                  <a:pt x="140196" y="6858001"/>
                </a:lnTo>
                <a:lnTo>
                  <a:pt x="130496" y="6815516"/>
                </a:lnTo>
                <a:cubicBezTo>
                  <a:pt x="124972" y="6793035"/>
                  <a:pt x="115065" y="6771319"/>
                  <a:pt x="111445" y="6748458"/>
                </a:cubicBezTo>
                <a:cubicBezTo>
                  <a:pt x="102873" y="6694164"/>
                  <a:pt x="96777" y="6639488"/>
                  <a:pt x="89919" y="6584812"/>
                </a:cubicBezTo>
                <a:cubicBezTo>
                  <a:pt x="82870" y="6528424"/>
                  <a:pt x="75440" y="6472225"/>
                  <a:pt x="69154" y="6415833"/>
                </a:cubicBezTo>
                <a:cubicBezTo>
                  <a:pt x="65914" y="6384972"/>
                  <a:pt x="65344" y="6353919"/>
                  <a:pt x="62296" y="6323058"/>
                </a:cubicBezTo>
                <a:cubicBezTo>
                  <a:pt x="59628" y="6296005"/>
                  <a:pt x="54675" y="6269144"/>
                  <a:pt x="51435" y="6242093"/>
                </a:cubicBezTo>
                <a:cubicBezTo>
                  <a:pt x="48769" y="6218660"/>
                  <a:pt x="47245" y="6195037"/>
                  <a:pt x="44577" y="6171605"/>
                </a:cubicBezTo>
                <a:cubicBezTo>
                  <a:pt x="40197" y="6134075"/>
                  <a:pt x="35243" y="6096736"/>
                  <a:pt x="30671" y="6059397"/>
                </a:cubicBezTo>
                <a:cubicBezTo>
                  <a:pt x="28957" y="6043776"/>
                  <a:pt x="24194" y="6027392"/>
                  <a:pt x="27051" y="6012723"/>
                </a:cubicBezTo>
                <a:cubicBezTo>
                  <a:pt x="34291" y="5975764"/>
                  <a:pt x="32195" y="5939377"/>
                  <a:pt x="27243" y="5902610"/>
                </a:cubicBezTo>
                <a:cubicBezTo>
                  <a:pt x="25526" y="5890037"/>
                  <a:pt x="25908" y="5876511"/>
                  <a:pt x="29147" y="5864318"/>
                </a:cubicBezTo>
                <a:cubicBezTo>
                  <a:pt x="35625" y="5839361"/>
                  <a:pt x="44769" y="5815169"/>
                  <a:pt x="52769" y="5790592"/>
                </a:cubicBezTo>
                <a:cubicBezTo>
                  <a:pt x="53721" y="5787924"/>
                  <a:pt x="53913" y="5784686"/>
                  <a:pt x="54483" y="5781830"/>
                </a:cubicBezTo>
                <a:cubicBezTo>
                  <a:pt x="57724" y="5765635"/>
                  <a:pt x="60962" y="5749634"/>
                  <a:pt x="63820" y="5733440"/>
                </a:cubicBezTo>
                <a:cubicBezTo>
                  <a:pt x="65344" y="5724678"/>
                  <a:pt x="65534" y="5715723"/>
                  <a:pt x="66868" y="5706959"/>
                </a:cubicBezTo>
                <a:cubicBezTo>
                  <a:pt x="72202" y="5673050"/>
                  <a:pt x="63248" y="5635711"/>
                  <a:pt x="86299" y="5606372"/>
                </a:cubicBezTo>
                <a:cubicBezTo>
                  <a:pt x="101159" y="5587321"/>
                  <a:pt x="97729" y="5568842"/>
                  <a:pt x="95443" y="5548460"/>
                </a:cubicBezTo>
                <a:cubicBezTo>
                  <a:pt x="93729" y="5533027"/>
                  <a:pt x="94301" y="5517215"/>
                  <a:pt x="94109" y="5501594"/>
                </a:cubicBezTo>
                <a:cubicBezTo>
                  <a:pt x="93539" y="5474161"/>
                  <a:pt x="93347" y="5446728"/>
                  <a:pt x="92395" y="5419295"/>
                </a:cubicBezTo>
                <a:cubicBezTo>
                  <a:pt x="92015" y="5410531"/>
                  <a:pt x="87251" y="5401579"/>
                  <a:pt x="88013" y="5393005"/>
                </a:cubicBezTo>
                <a:cubicBezTo>
                  <a:pt x="91633" y="5353379"/>
                  <a:pt x="97349" y="5313754"/>
                  <a:pt x="100587" y="5274129"/>
                </a:cubicBezTo>
                <a:cubicBezTo>
                  <a:pt x="102491" y="5251650"/>
                  <a:pt x="98873" y="5228597"/>
                  <a:pt x="101539" y="5206308"/>
                </a:cubicBezTo>
                <a:cubicBezTo>
                  <a:pt x="104587" y="5180591"/>
                  <a:pt x="112397" y="5155445"/>
                  <a:pt x="117162" y="5129916"/>
                </a:cubicBezTo>
                <a:cubicBezTo>
                  <a:pt x="118494" y="5122867"/>
                  <a:pt x="116780" y="5115057"/>
                  <a:pt x="116400" y="5107627"/>
                </a:cubicBezTo>
                <a:cubicBezTo>
                  <a:pt x="116017" y="5099245"/>
                  <a:pt x="115255" y="5091052"/>
                  <a:pt x="115065" y="5082670"/>
                </a:cubicBezTo>
                <a:cubicBezTo>
                  <a:pt x="114683" y="5057141"/>
                  <a:pt x="115255" y="5031614"/>
                  <a:pt x="113921" y="5006086"/>
                </a:cubicBezTo>
                <a:cubicBezTo>
                  <a:pt x="113159" y="4990465"/>
                  <a:pt x="105349" y="4974082"/>
                  <a:pt x="108207" y="4959602"/>
                </a:cubicBezTo>
                <a:cubicBezTo>
                  <a:pt x="113731" y="4930075"/>
                  <a:pt x="101349" y="4900546"/>
                  <a:pt x="111635" y="4871019"/>
                </a:cubicBezTo>
                <a:cubicBezTo>
                  <a:pt x="114683" y="4861873"/>
                  <a:pt x="107063" y="4849300"/>
                  <a:pt x="106683" y="4838250"/>
                </a:cubicBezTo>
                <a:cubicBezTo>
                  <a:pt x="105731" y="4810627"/>
                  <a:pt x="105921" y="4783004"/>
                  <a:pt x="106111" y="4755381"/>
                </a:cubicBezTo>
                <a:cubicBezTo>
                  <a:pt x="106301" y="4730614"/>
                  <a:pt x="103635" y="4704895"/>
                  <a:pt x="108969" y="4681083"/>
                </a:cubicBezTo>
                <a:cubicBezTo>
                  <a:pt x="114683" y="4656126"/>
                  <a:pt x="113921" y="4633647"/>
                  <a:pt x="107445" y="4609452"/>
                </a:cubicBezTo>
                <a:cubicBezTo>
                  <a:pt x="103063" y="4592878"/>
                  <a:pt x="102491" y="4575351"/>
                  <a:pt x="101159" y="4558207"/>
                </a:cubicBezTo>
                <a:cubicBezTo>
                  <a:pt x="99635" y="4539728"/>
                  <a:pt x="103635" y="4519343"/>
                  <a:pt x="97349" y="4502579"/>
                </a:cubicBezTo>
                <a:cubicBezTo>
                  <a:pt x="78678" y="4452665"/>
                  <a:pt x="74678" y="4401419"/>
                  <a:pt x="74678" y="4349222"/>
                </a:cubicBezTo>
                <a:cubicBezTo>
                  <a:pt x="74678" y="4339695"/>
                  <a:pt x="77344" y="4329979"/>
                  <a:pt x="80202" y="4320837"/>
                </a:cubicBezTo>
                <a:cubicBezTo>
                  <a:pt x="97349" y="4267493"/>
                  <a:pt x="95825" y="4213961"/>
                  <a:pt x="85346" y="4159667"/>
                </a:cubicBezTo>
                <a:cubicBezTo>
                  <a:pt x="83060" y="4148427"/>
                  <a:pt x="82678" y="4135854"/>
                  <a:pt x="84964" y="4124614"/>
                </a:cubicBezTo>
                <a:cubicBezTo>
                  <a:pt x="91633" y="4092989"/>
                  <a:pt x="102683" y="4062318"/>
                  <a:pt x="107445" y="4030503"/>
                </a:cubicBezTo>
                <a:cubicBezTo>
                  <a:pt x="115255" y="3977925"/>
                  <a:pt x="88967" y="3932394"/>
                  <a:pt x="71820" y="3885338"/>
                </a:cubicBezTo>
                <a:cubicBezTo>
                  <a:pt x="55627" y="3840569"/>
                  <a:pt x="19050" y="3802467"/>
                  <a:pt x="27243" y="3749506"/>
                </a:cubicBezTo>
                <a:cubicBezTo>
                  <a:pt x="28005" y="3744173"/>
                  <a:pt x="22860" y="3738267"/>
                  <a:pt x="21526" y="3732361"/>
                </a:cubicBezTo>
                <a:cubicBezTo>
                  <a:pt x="17906" y="3716168"/>
                  <a:pt x="13526" y="3699976"/>
                  <a:pt x="11810" y="3683591"/>
                </a:cubicBezTo>
                <a:cubicBezTo>
                  <a:pt x="9524" y="3663589"/>
                  <a:pt x="10286" y="3643204"/>
                  <a:pt x="8382" y="3623201"/>
                </a:cubicBezTo>
                <a:cubicBezTo>
                  <a:pt x="6096" y="3597482"/>
                  <a:pt x="0" y="3572146"/>
                  <a:pt x="0" y="3546617"/>
                </a:cubicBezTo>
                <a:cubicBezTo>
                  <a:pt x="0" y="3526042"/>
                  <a:pt x="7048" y="3505657"/>
                  <a:pt x="10478" y="3485275"/>
                </a:cubicBezTo>
                <a:cubicBezTo>
                  <a:pt x="15240" y="3456508"/>
                  <a:pt x="13906" y="3424883"/>
                  <a:pt x="26098" y="3399546"/>
                </a:cubicBezTo>
                <a:cubicBezTo>
                  <a:pt x="39053" y="3372495"/>
                  <a:pt x="44959" y="3346776"/>
                  <a:pt x="40959" y="3318771"/>
                </a:cubicBezTo>
                <a:cubicBezTo>
                  <a:pt x="39625" y="3309437"/>
                  <a:pt x="31623" y="3297434"/>
                  <a:pt x="23432" y="3293244"/>
                </a:cubicBezTo>
                <a:cubicBezTo>
                  <a:pt x="5144" y="3283908"/>
                  <a:pt x="1904" y="3271145"/>
                  <a:pt x="8192" y="3253809"/>
                </a:cubicBezTo>
                <a:cubicBezTo>
                  <a:pt x="13526" y="3238758"/>
                  <a:pt x="16192" y="3220280"/>
                  <a:pt x="26481" y="3209993"/>
                </a:cubicBezTo>
                <a:cubicBezTo>
                  <a:pt x="55627" y="3180844"/>
                  <a:pt x="56580" y="3143695"/>
                  <a:pt x="64390" y="3107500"/>
                </a:cubicBezTo>
                <a:cubicBezTo>
                  <a:pt x="69154" y="3085403"/>
                  <a:pt x="69344" y="3064827"/>
                  <a:pt x="66106" y="3042728"/>
                </a:cubicBezTo>
                <a:cubicBezTo>
                  <a:pt x="58866" y="2994722"/>
                  <a:pt x="69154" y="2948047"/>
                  <a:pt x="82298" y="2901943"/>
                </a:cubicBezTo>
                <a:cubicBezTo>
                  <a:pt x="91061" y="2871462"/>
                  <a:pt x="96395" y="2840219"/>
                  <a:pt x="105349" y="2809930"/>
                </a:cubicBezTo>
                <a:cubicBezTo>
                  <a:pt x="112207" y="2787259"/>
                  <a:pt x="120400" y="2764590"/>
                  <a:pt x="131448" y="2743826"/>
                </a:cubicBezTo>
                <a:cubicBezTo>
                  <a:pt x="147643" y="2713723"/>
                  <a:pt x="172027" y="2687436"/>
                  <a:pt x="165549" y="2649143"/>
                </a:cubicBezTo>
                <a:cubicBezTo>
                  <a:pt x="159835" y="2615421"/>
                  <a:pt x="171835" y="2584942"/>
                  <a:pt x="183266" y="2554079"/>
                </a:cubicBezTo>
                <a:cubicBezTo>
                  <a:pt x="191648" y="2531409"/>
                  <a:pt x="200222" y="2508742"/>
                  <a:pt x="205556" y="2485307"/>
                </a:cubicBezTo>
                <a:cubicBezTo>
                  <a:pt x="211843" y="2457492"/>
                  <a:pt x="209175" y="2426059"/>
                  <a:pt x="220797" y="2401292"/>
                </a:cubicBezTo>
                <a:cubicBezTo>
                  <a:pt x="232989" y="2375383"/>
                  <a:pt x="224797" y="2353859"/>
                  <a:pt x="221367" y="2330806"/>
                </a:cubicBezTo>
                <a:cubicBezTo>
                  <a:pt x="216033" y="2294039"/>
                  <a:pt x="206126" y="2257459"/>
                  <a:pt x="218701" y="2220312"/>
                </a:cubicBezTo>
                <a:cubicBezTo>
                  <a:pt x="233941" y="2175163"/>
                  <a:pt x="250324" y="2130393"/>
                  <a:pt x="264802" y="2085054"/>
                </a:cubicBezTo>
                <a:cubicBezTo>
                  <a:pt x="270329" y="2067525"/>
                  <a:pt x="272615" y="2048668"/>
                  <a:pt x="275091" y="2030378"/>
                </a:cubicBezTo>
                <a:cubicBezTo>
                  <a:pt x="277187" y="2013043"/>
                  <a:pt x="271853" y="1992279"/>
                  <a:pt x="279853" y="1978940"/>
                </a:cubicBezTo>
                <a:cubicBezTo>
                  <a:pt x="300428" y="1944649"/>
                  <a:pt x="310524" y="1909408"/>
                  <a:pt x="310524" y="1869780"/>
                </a:cubicBezTo>
                <a:cubicBezTo>
                  <a:pt x="310524" y="1854920"/>
                  <a:pt x="319098" y="1840441"/>
                  <a:pt x="320622" y="1825393"/>
                </a:cubicBezTo>
                <a:cubicBezTo>
                  <a:pt x="322526" y="1804816"/>
                  <a:pt x="327671" y="1781194"/>
                  <a:pt x="320430" y="1763287"/>
                </a:cubicBezTo>
                <a:cubicBezTo>
                  <a:pt x="303286" y="1721185"/>
                  <a:pt x="317574" y="1687086"/>
                  <a:pt x="334529" y="1650317"/>
                </a:cubicBezTo>
                <a:cubicBezTo>
                  <a:pt x="351293" y="1614120"/>
                  <a:pt x="364628" y="1576019"/>
                  <a:pt x="375678" y="1537537"/>
                </a:cubicBezTo>
                <a:cubicBezTo>
                  <a:pt x="379678" y="1523059"/>
                  <a:pt x="373010" y="1505724"/>
                  <a:pt x="371678" y="1489720"/>
                </a:cubicBezTo>
                <a:cubicBezTo>
                  <a:pt x="371296" y="1484004"/>
                  <a:pt x="370724" y="1477717"/>
                  <a:pt x="372630" y="1472575"/>
                </a:cubicBezTo>
                <a:cubicBezTo>
                  <a:pt x="390919" y="1422854"/>
                  <a:pt x="404825" y="1372368"/>
                  <a:pt x="395301" y="1318456"/>
                </a:cubicBezTo>
                <a:cubicBezTo>
                  <a:pt x="394347" y="1313504"/>
                  <a:pt x="396443" y="1307978"/>
                  <a:pt x="397777" y="1303024"/>
                </a:cubicBezTo>
                <a:cubicBezTo>
                  <a:pt x="404635" y="1278829"/>
                  <a:pt x="415493" y="1255206"/>
                  <a:pt x="417970" y="1230633"/>
                </a:cubicBezTo>
                <a:cubicBezTo>
                  <a:pt x="424066" y="1170051"/>
                  <a:pt x="426544" y="1109091"/>
                  <a:pt x="430544" y="1048125"/>
                </a:cubicBezTo>
                <a:cubicBezTo>
                  <a:pt x="430734" y="1044315"/>
                  <a:pt x="430734" y="1040315"/>
                  <a:pt x="432068" y="1036887"/>
                </a:cubicBezTo>
                <a:cubicBezTo>
                  <a:pt x="440260" y="1014406"/>
                  <a:pt x="437592" y="994785"/>
                  <a:pt x="421972" y="975733"/>
                </a:cubicBezTo>
                <a:cubicBezTo>
                  <a:pt x="415113" y="967350"/>
                  <a:pt x="411493" y="955920"/>
                  <a:pt x="407683" y="945444"/>
                </a:cubicBezTo>
                <a:cubicBezTo>
                  <a:pt x="401967" y="930011"/>
                  <a:pt x="396443" y="914200"/>
                  <a:pt x="392823" y="898198"/>
                </a:cubicBezTo>
                <a:cubicBezTo>
                  <a:pt x="389395" y="882384"/>
                  <a:pt x="384632" y="865430"/>
                  <a:pt x="387299" y="850189"/>
                </a:cubicBezTo>
                <a:cubicBezTo>
                  <a:pt x="392061" y="822756"/>
                  <a:pt x="402729" y="796655"/>
                  <a:pt x="409779" y="769605"/>
                </a:cubicBezTo>
                <a:cubicBezTo>
                  <a:pt x="412255" y="760270"/>
                  <a:pt x="411873" y="749982"/>
                  <a:pt x="412065" y="740268"/>
                </a:cubicBezTo>
                <a:cubicBezTo>
                  <a:pt x="412635" y="717977"/>
                  <a:pt x="407111" y="695116"/>
                  <a:pt x="422924" y="674923"/>
                </a:cubicBezTo>
                <a:cubicBezTo>
                  <a:pt x="437782" y="656255"/>
                  <a:pt x="433402" y="637392"/>
                  <a:pt x="422162" y="617772"/>
                </a:cubicBezTo>
                <a:cubicBezTo>
                  <a:pt x="414159" y="603673"/>
                  <a:pt x="407873" y="587672"/>
                  <a:pt x="404825" y="571860"/>
                </a:cubicBezTo>
                <a:cubicBezTo>
                  <a:pt x="400635" y="550141"/>
                  <a:pt x="398919" y="528615"/>
                  <a:pt x="401397" y="505182"/>
                </a:cubicBezTo>
                <a:cubicBezTo>
                  <a:pt x="403111" y="488607"/>
                  <a:pt x="403873" y="475081"/>
                  <a:pt x="413969" y="462126"/>
                </a:cubicBezTo>
                <a:cubicBezTo>
                  <a:pt x="415493" y="460032"/>
                  <a:pt x="415875" y="456222"/>
                  <a:pt x="415683" y="453364"/>
                </a:cubicBezTo>
                <a:cubicBezTo>
                  <a:pt x="412445" y="415835"/>
                  <a:pt x="414159" y="378686"/>
                  <a:pt x="416448" y="340774"/>
                </a:cubicBezTo>
                <a:cubicBezTo>
                  <a:pt x="419494" y="292579"/>
                  <a:pt x="410541" y="241901"/>
                  <a:pt x="378536" y="200182"/>
                </a:cubicBezTo>
                <a:cubicBezTo>
                  <a:pt x="373772" y="194085"/>
                  <a:pt x="371678" y="184941"/>
                  <a:pt x="370534" y="176939"/>
                </a:cubicBezTo>
                <a:cubicBezTo>
                  <a:pt x="365582" y="139219"/>
                  <a:pt x="362152" y="101308"/>
                  <a:pt x="356628" y="63587"/>
                </a:cubicBezTo>
                <a:cubicBezTo>
                  <a:pt x="353579" y="43012"/>
                  <a:pt x="350911" y="21486"/>
                  <a:pt x="342529" y="2817"/>
                </a:cubicBezTo>
                <a:close/>
              </a:path>
            </a:pathLst>
          </a:custGeom>
          <a:effectLst>
            <a:outerShdw blurRad="381000" dist="152400" dir="10800000" algn="r" rotWithShape="0">
              <a:prstClr val="black">
                <a:alpha val="10000"/>
              </a:prstClr>
            </a:outerShdw>
          </a:effectLst>
        </p:spPr>
      </p:pic>
      <p:sp>
        <p:nvSpPr>
          <p:cNvPr id="4" name="TextBox 3">
            <a:extLst>
              <a:ext uri="{FF2B5EF4-FFF2-40B4-BE49-F238E27FC236}">
                <a16:creationId xmlns:a16="http://schemas.microsoft.com/office/drawing/2014/main" id="{D01D6B29-443A-45AD-A875-4DF4D75FB715}"/>
              </a:ext>
            </a:extLst>
          </p:cNvPr>
          <p:cNvSpPr txBox="1"/>
          <p:nvPr/>
        </p:nvSpPr>
        <p:spPr>
          <a:xfrm>
            <a:off x="1451113" y="3160643"/>
            <a:ext cx="3637722" cy="369332"/>
          </a:xfrm>
          <a:prstGeom prst="rect">
            <a:avLst/>
          </a:prstGeom>
          <a:noFill/>
        </p:spPr>
        <p:txBody>
          <a:bodyPr wrap="square" rtlCol="0">
            <a:spAutoFit/>
          </a:bodyPr>
          <a:lstStyle/>
          <a:p>
            <a:r>
              <a:rPr lang="en-US"/>
              <a:t>Instructor: </a:t>
            </a:r>
            <a:r>
              <a:rPr lang="en-US" sz="1800" b="1"/>
              <a:t>Dr. Dapeng Wu</a:t>
            </a:r>
            <a:endParaRPr lang="en-US" dirty="0"/>
          </a:p>
        </p:txBody>
      </p:sp>
    </p:spTree>
    <p:extLst>
      <p:ext uri="{BB962C8B-B14F-4D97-AF65-F5344CB8AC3E}">
        <p14:creationId xmlns:p14="http://schemas.microsoft.com/office/powerpoint/2010/main" val="30210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596DDD-C8DC-4DCF-8400-E20713FCAE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2087" y="953324"/>
            <a:ext cx="9511747" cy="451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453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A67A-EDFE-45BD-AF6B-C35177CA98E3}"/>
              </a:ext>
            </a:extLst>
          </p:cNvPr>
          <p:cNvSpPr>
            <a:spLocks noGrp="1"/>
          </p:cNvSpPr>
          <p:nvPr>
            <p:ph type="title"/>
          </p:nvPr>
        </p:nvSpPr>
        <p:spPr/>
        <p:txBody>
          <a:bodyPr/>
          <a:lstStyle/>
          <a:p>
            <a:r>
              <a:rPr lang="en-US" dirty="0"/>
              <a:t>Camera Modeling</a:t>
            </a:r>
          </a:p>
        </p:txBody>
      </p:sp>
      <p:sp>
        <p:nvSpPr>
          <p:cNvPr id="3" name="Content Placeholder 2">
            <a:extLst>
              <a:ext uri="{FF2B5EF4-FFF2-40B4-BE49-F238E27FC236}">
                <a16:creationId xmlns:a16="http://schemas.microsoft.com/office/drawing/2014/main" id="{FD505542-7A93-4208-ACC5-01D83D6F3847}"/>
              </a:ext>
            </a:extLst>
          </p:cNvPr>
          <p:cNvSpPr>
            <a:spLocks noGrp="1"/>
          </p:cNvSpPr>
          <p:nvPr>
            <p:ph idx="1"/>
          </p:nvPr>
        </p:nvSpPr>
        <p:spPr>
          <a:xfrm>
            <a:off x="1130270" y="1701579"/>
            <a:ext cx="9603275" cy="4134678"/>
          </a:xfrm>
        </p:spPr>
        <p:txBody>
          <a:bodyPr>
            <a:normAutofit fontScale="92500" lnSpcReduction="20000"/>
          </a:bodyPr>
          <a:lstStyle/>
          <a:p>
            <a:r>
              <a:rPr lang="en-US" dirty="0"/>
              <a:t>The camera model is a critical component of any object-tracking system. All existing object tracking systems rely on a current camera type. In other words, the camera model is derived directly from domain knowledge.</a:t>
            </a:r>
          </a:p>
          <a:p>
            <a:r>
              <a:rPr lang="en-US" dirty="0"/>
              <a:t>1. Single fixed camera</a:t>
            </a:r>
          </a:p>
          <a:p>
            <a:pPr lvl="1"/>
            <a:r>
              <a:rPr lang="en-US" dirty="0"/>
              <a:t>Example : Road traffic tracking system</a:t>
            </a:r>
          </a:p>
          <a:p>
            <a:r>
              <a:rPr lang="en-US" dirty="0"/>
              <a:t>2. Multiple fixed cameras</a:t>
            </a:r>
          </a:p>
          <a:p>
            <a:pPr lvl="1"/>
            <a:r>
              <a:rPr lang="en-US" dirty="0"/>
              <a:t>Example: Surveillance system</a:t>
            </a:r>
          </a:p>
          <a:p>
            <a:r>
              <a:rPr lang="en-US" dirty="0"/>
              <a:t>3. Single moving camera</a:t>
            </a:r>
          </a:p>
          <a:p>
            <a:pPr lvl="1"/>
            <a:r>
              <a:rPr lang="en-US" dirty="0"/>
              <a:t>Example: Animation and video compressing system</a:t>
            </a:r>
          </a:p>
          <a:p>
            <a:r>
              <a:rPr lang="en-US" dirty="0"/>
              <a:t>4. Multiple moving cameras</a:t>
            </a:r>
          </a:p>
          <a:p>
            <a:pPr lvl="1"/>
            <a:r>
              <a:rPr lang="en-US" dirty="0"/>
              <a:t>Example: Robot navigation system</a:t>
            </a:r>
          </a:p>
          <a:p>
            <a:endParaRPr lang="en-US" dirty="0"/>
          </a:p>
          <a:p>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1683120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28" name="Picture 9">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29" name="Rectangle 11">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13">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1" name="Picture 15">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32" name="Rectangle 17">
            <a:extLst>
              <a:ext uri="{FF2B5EF4-FFF2-40B4-BE49-F238E27FC236}">
                <a16:creationId xmlns:a16="http://schemas.microsoft.com/office/drawing/2014/main" id="{2AA0E174-1032-45EB-8FEE-2178019BA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9">
            <a:extLst>
              <a:ext uri="{FF2B5EF4-FFF2-40B4-BE49-F238E27FC236}">
                <a16:creationId xmlns:a16="http://schemas.microsoft.com/office/drawing/2014/main" id="{C017D167-735C-4828-BF61-5BEC0A93C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8ED1F-ED67-4F94-8162-0967BAD1A833}"/>
              </a:ext>
            </a:extLst>
          </p:cNvPr>
          <p:cNvSpPr>
            <a:spLocks noGrp="1"/>
          </p:cNvSpPr>
          <p:nvPr>
            <p:ph type="title"/>
          </p:nvPr>
        </p:nvSpPr>
        <p:spPr>
          <a:xfrm>
            <a:off x="1128413" y="988098"/>
            <a:ext cx="4495380" cy="2407724"/>
          </a:xfrm>
        </p:spPr>
        <p:txBody>
          <a:bodyPr vert="horz" lIns="91440" tIns="45720" rIns="91440" bIns="0" rtlCol="0" anchor="b">
            <a:normAutofit/>
          </a:bodyPr>
          <a:lstStyle/>
          <a:p>
            <a:r>
              <a:rPr lang="en-US" sz="4800"/>
              <a:t>Object Tracking Algorithm</a:t>
            </a:r>
          </a:p>
        </p:txBody>
      </p:sp>
      <p:pic>
        <p:nvPicPr>
          <p:cNvPr id="34" name="Picture 21">
            <a:extLst>
              <a:ext uri="{FF2B5EF4-FFF2-40B4-BE49-F238E27FC236}">
                <a16:creationId xmlns:a16="http://schemas.microsoft.com/office/drawing/2014/main" id="{48A2A651-3D77-45F6-9A25-3762F5E466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t="474" r="60418" b="36564"/>
          <a:stretch/>
        </p:blipFill>
        <p:spPr>
          <a:xfrm>
            <a:off x="1125460" y="643464"/>
            <a:ext cx="4526280" cy="155448"/>
          </a:xfrm>
          <a:prstGeom prst="rect">
            <a:avLst/>
          </a:prstGeom>
          <a:noFill/>
          <a:ln>
            <a:noFill/>
          </a:ln>
        </p:spPr>
      </p:pic>
      <p:pic>
        <p:nvPicPr>
          <p:cNvPr id="35" name="Graphic 6" descr="Gears">
            <a:extLst>
              <a:ext uri="{FF2B5EF4-FFF2-40B4-BE49-F238E27FC236}">
                <a16:creationId xmlns:a16="http://schemas.microsoft.com/office/drawing/2014/main" id="{5D9143F1-9B11-4794-8B74-09FABC5C2A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44251" y="805583"/>
            <a:ext cx="4660762" cy="4660762"/>
          </a:xfrm>
          <a:prstGeom prst="rect">
            <a:avLst/>
          </a:prstGeom>
        </p:spPr>
      </p:pic>
      <p:pic>
        <p:nvPicPr>
          <p:cNvPr id="36" name="Picture 23">
            <a:extLst>
              <a:ext uri="{FF2B5EF4-FFF2-40B4-BE49-F238E27FC236}">
                <a16:creationId xmlns:a16="http://schemas.microsoft.com/office/drawing/2014/main" id="{EE1B9172-598D-41CA-A120-1347A28BA0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37" name="Straight Connector 25">
            <a:extLst>
              <a:ext uri="{FF2B5EF4-FFF2-40B4-BE49-F238E27FC236}">
                <a16:creationId xmlns:a16="http://schemas.microsoft.com/office/drawing/2014/main" id="{FD3493C9-FDB6-46AD-891A-36C02F24D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956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42" name="Picture 148">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51" name="Rectangle 150">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3" name="Straight Connector 152">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55" name="Picture 154">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57" name="Rectangle 156">
            <a:extLst>
              <a:ext uri="{FF2B5EF4-FFF2-40B4-BE49-F238E27FC236}">
                <a16:creationId xmlns:a16="http://schemas.microsoft.com/office/drawing/2014/main" id="{B374BF5C-C264-47AF-9C49-1875F88B9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EA9A5156-A214-495D-9493-B85A2B08F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Picture 160">
            <a:extLst>
              <a:ext uri="{FF2B5EF4-FFF2-40B4-BE49-F238E27FC236}">
                <a16:creationId xmlns:a16="http://schemas.microsoft.com/office/drawing/2014/main" id="{14043B93-31EA-42C9-A52B-7B10135FCB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7" t="474" r="75256" b="36564"/>
          <a:stretch/>
        </p:blipFill>
        <p:spPr>
          <a:xfrm>
            <a:off x="655218" y="643464"/>
            <a:ext cx="2834640" cy="155448"/>
          </a:xfrm>
          <a:prstGeom prst="rect">
            <a:avLst/>
          </a:prstGeom>
          <a:noFill/>
          <a:ln>
            <a:noFill/>
          </a:ln>
        </p:spPr>
      </p:pic>
      <p:grpSp>
        <p:nvGrpSpPr>
          <p:cNvPr id="163" name="Group 162">
            <a:extLst>
              <a:ext uri="{FF2B5EF4-FFF2-40B4-BE49-F238E27FC236}">
                <a16:creationId xmlns:a16="http://schemas.microsoft.com/office/drawing/2014/main" id="{B26DC251-CF3C-487C-93C0-74344C2700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64" name="Rectangle 163">
              <a:extLst>
                <a:ext uri="{FF2B5EF4-FFF2-40B4-BE49-F238E27FC236}">
                  <a16:creationId xmlns:a16="http://schemas.microsoft.com/office/drawing/2014/main" id="{DCEA138F-B3C3-4365-85E4-0CE0DE739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62192585-FCC1-4D9A-8E7B-940845AD1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7" name="Rectangle 166">
            <a:extLst>
              <a:ext uri="{FF2B5EF4-FFF2-40B4-BE49-F238E27FC236}">
                <a16:creationId xmlns:a16="http://schemas.microsoft.com/office/drawing/2014/main" id="{F07A6A06-44A6-41CD-B49D-7FAFA5119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871" y="977965"/>
            <a:ext cx="6615197" cy="4135339"/>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lock Diagram for Object tracking system | Download Scientific Diagram">
            <a:extLst>
              <a:ext uri="{FF2B5EF4-FFF2-40B4-BE49-F238E27FC236}">
                <a16:creationId xmlns:a16="http://schemas.microsoft.com/office/drawing/2014/main" id="{AB4F07F2-FBE3-4AC1-A82B-7E5C0B64AEF8}"/>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5889442" y="1116345"/>
            <a:ext cx="3740782" cy="3866172"/>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168">
            <a:extLst>
              <a:ext uri="{FF2B5EF4-FFF2-40B4-BE49-F238E27FC236}">
                <a16:creationId xmlns:a16="http://schemas.microsoft.com/office/drawing/2014/main" id="{374CBFC4-E02A-4F3E-AB09-DAD63A764C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171" name="Straight Connector 170">
            <a:extLst>
              <a:ext uri="{FF2B5EF4-FFF2-40B4-BE49-F238E27FC236}">
                <a16:creationId xmlns:a16="http://schemas.microsoft.com/office/drawing/2014/main" id="{170F181A-95DA-4251-AC11-0C9302264E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E4D37A-F42E-44F2-86B6-D43CA426721C}"/>
              </a:ext>
            </a:extLst>
          </p:cNvPr>
          <p:cNvSpPr txBox="1"/>
          <p:nvPr/>
        </p:nvSpPr>
        <p:spPr>
          <a:xfrm>
            <a:off x="5466522" y="5593893"/>
            <a:ext cx="4959626" cy="507831"/>
          </a:xfrm>
          <a:prstGeom prst="rect">
            <a:avLst/>
          </a:prstGeom>
          <a:noFill/>
        </p:spPr>
        <p:txBody>
          <a:bodyPr wrap="square" rtlCol="0">
            <a:spAutoFit/>
          </a:bodyPr>
          <a:lstStyle/>
          <a:p>
            <a:r>
              <a:rPr lang="en-US" sz="900" dirty="0"/>
              <a:t>https://www.researchgate.net/profile/Habib-Mohammed-2/publication/325735814/figure/fig2/AS:636985098137605@1528880490967/Block-Diagram-for-Object-tracking-system.png</a:t>
            </a:r>
          </a:p>
        </p:txBody>
      </p:sp>
    </p:spTree>
    <p:extLst>
      <p:ext uri="{BB962C8B-B14F-4D97-AF65-F5344CB8AC3E}">
        <p14:creationId xmlns:p14="http://schemas.microsoft.com/office/powerpoint/2010/main" val="3240055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B22EA398-4374-4CF8-8C8E-B9D0809688A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45" name="Rectangle 44">
            <a:extLst>
              <a:ext uri="{FF2B5EF4-FFF2-40B4-BE49-F238E27FC236}">
                <a16:creationId xmlns:a16="http://schemas.microsoft.com/office/drawing/2014/main" id="{FA94FCAD-3B63-47CA-BA7E-CFC913279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4D9F0A52-8CBD-446F-8787-23B80892C7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2ECB0E24-4227-4584-B815-0193BB1CC7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51" name="Rectangle 50">
            <a:extLst>
              <a:ext uri="{FF2B5EF4-FFF2-40B4-BE49-F238E27FC236}">
                <a16:creationId xmlns:a16="http://schemas.microsoft.com/office/drawing/2014/main" id="{2D8A9069-A21C-476A-AE7F-3A344652F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DE47517-FD96-4654-B110-EF68FF53F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1DD0E50-6572-4015-A722-8A3DEA1B072B}"/>
              </a:ext>
            </a:extLst>
          </p:cNvPr>
          <p:cNvSpPr txBox="1"/>
          <p:nvPr/>
        </p:nvSpPr>
        <p:spPr>
          <a:xfrm>
            <a:off x="659301" y="988098"/>
            <a:ext cx="2840114" cy="2407723"/>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3600" dirty="0">
                <a:latin typeface="+mj-lt"/>
                <a:ea typeface="+mj-ea"/>
                <a:cs typeface="+mj-cs"/>
              </a:rPr>
              <a:t>Detected Results:</a:t>
            </a:r>
          </a:p>
        </p:txBody>
      </p:sp>
      <p:pic>
        <p:nvPicPr>
          <p:cNvPr id="55" name="Picture 54">
            <a:extLst>
              <a:ext uri="{FF2B5EF4-FFF2-40B4-BE49-F238E27FC236}">
                <a16:creationId xmlns:a16="http://schemas.microsoft.com/office/drawing/2014/main" id="{9179BFAC-0A13-4B67-98FD-9B37CD54AD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7" t="474" r="75256" b="36564"/>
          <a:stretch/>
        </p:blipFill>
        <p:spPr>
          <a:xfrm>
            <a:off x="655218" y="643464"/>
            <a:ext cx="2834640" cy="155448"/>
          </a:xfrm>
          <a:prstGeom prst="rect">
            <a:avLst/>
          </a:prstGeom>
          <a:noFill/>
          <a:ln>
            <a:noFill/>
          </a:ln>
        </p:spPr>
      </p:pic>
      <p:pic>
        <p:nvPicPr>
          <p:cNvPr id="7" name="Picture 6">
            <a:extLst>
              <a:ext uri="{FF2B5EF4-FFF2-40B4-BE49-F238E27FC236}">
                <a16:creationId xmlns:a16="http://schemas.microsoft.com/office/drawing/2014/main" id="{B67ACCCA-3C39-4221-9152-C6D369A5E5A6}"/>
              </a:ext>
            </a:extLst>
          </p:cNvPr>
          <p:cNvPicPr>
            <a:picLocks noChangeAspect="1"/>
          </p:cNvPicPr>
          <p:nvPr/>
        </p:nvPicPr>
        <p:blipFill>
          <a:blip r:embed="rId4"/>
          <a:stretch>
            <a:fillRect/>
          </a:stretch>
        </p:blipFill>
        <p:spPr>
          <a:xfrm>
            <a:off x="6523858" y="1070983"/>
            <a:ext cx="2552763" cy="1359346"/>
          </a:xfrm>
          <a:prstGeom prst="rect">
            <a:avLst/>
          </a:prstGeom>
        </p:spPr>
      </p:pic>
      <p:pic>
        <p:nvPicPr>
          <p:cNvPr id="9" name="Picture 8">
            <a:extLst>
              <a:ext uri="{FF2B5EF4-FFF2-40B4-BE49-F238E27FC236}">
                <a16:creationId xmlns:a16="http://schemas.microsoft.com/office/drawing/2014/main" id="{A9B8FE9B-F5C5-4935-BD7E-5ECF763E6446}"/>
              </a:ext>
            </a:extLst>
          </p:cNvPr>
          <p:cNvPicPr>
            <a:picLocks noChangeAspect="1"/>
          </p:cNvPicPr>
          <p:nvPr/>
        </p:nvPicPr>
        <p:blipFill>
          <a:blip r:embed="rId5"/>
          <a:stretch>
            <a:fillRect/>
          </a:stretch>
        </p:blipFill>
        <p:spPr>
          <a:xfrm>
            <a:off x="9297613" y="1070983"/>
            <a:ext cx="2523067" cy="1270511"/>
          </a:xfrm>
          <a:prstGeom prst="rect">
            <a:avLst/>
          </a:prstGeom>
        </p:spPr>
      </p:pic>
      <p:pic>
        <p:nvPicPr>
          <p:cNvPr id="17" name="Picture 16">
            <a:extLst>
              <a:ext uri="{FF2B5EF4-FFF2-40B4-BE49-F238E27FC236}">
                <a16:creationId xmlns:a16="http://schemas.microsoft.com/office/drawing/2014/main" id="{BC04F85D-F48F-4DB0-B0F0-2B821231056A}"/>
              </a:ext>
            </a:extLst>
          </p:cNvPr>
          <p:cNvPicPr>
            <a:picLocks noChangeAspect="1"/>
          </p:cNvPicPr>
          <p:nvPr/>
        </p:nvPicPr>
        <p:blipFill>
          <a:blip r:embed="rId6"/>
          <a:stretch>
            <a:fillRect/>
          </a:stretch>
        </p:blipFill>
        <p:spPr>
          <a:xfrm>
            <a:off x="4040779" y="3072549"/>
            <a:ext cx="2879763" cy="1428777"/>
          </a:xfrm>
          <a:prstGeom prst="rect">
            <a:avLst/>
          </a:prstGeom>
        </p:spPr>
      </p:pic>
      <p:pic>
        <p:nvPicPr>
          <p:cNvPr id="57" name="Picture 56">
            <a:extLst>
              <a:ext uri="{FF2B5EF4-FFF2-40B4-BE49-F238E27FC236}">
                <a16:creationId xmlns:a16="http://schemas.microsoft.com/office/drawing/2014/main" id="{75939C58-6095-4B41-8E0C-A48CF70B79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59" name="Straight Connector 58">
            <a:extLst>
              <a:ext uri="{FF2B5EF4-FFF2-40B4-BE49-F238E27FC236}">
                <a16:creationId xmlns:a16="http://schemas.microsoft.com/office/drawing/2014/main" id="{1E85C105-7C7A-4FD2-B682-7EDCE446CE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88AB6B0C-72D7-486B-81D7-967C6737E2DE}"/>
              </a:ext>
            </a:extLst>
          </p:cNvPr>
          <p:cNvPicPr>
            <a:picLocks noChangeAspect="1"/>
          </p:cNvPicPr>
          <p:nvPr/>
        </p:nvPicPr>
        <p:blipFill>
          <a:blip r:embed="rId7"/>
          <a:stretch>
            <a:fillRect/>
          </a:stretch>
        </p:blipFill>
        <p:spPr>
          <a:xfrm>
            <a:off x="3750103" y="1098820"/>
            <a:ext cx="2523067" cy="1359346"/>
          </a:xfrm>
          <a:prstGeom prst="rect">
            <a:avLst/>
          </a:prstGeom>
        </p:spPr>
      </p:pic>
      <p:sp>
        <p:nvSpPr>
          <p:cNvPr id="20" name="TextBox 19">
            <a:extLst>
              <a:ext uri="{FF2B5EF4-FFF2-40B4-BE49-F238E27FC236}">
                <a16:creationId xmlns:a16="http://schemas.microsoft.com/office/drawing/2014/main" id="{417CD5ED-7B9E-491C-B8AA-9B4DBF0CCEFB}"/>
              </a:ext>
            </a:extLst>
          </p:cNvPr>
          <p:cNvSpPr txBox="1"/>
          <p:nvPr/>
        </p:nvSpPr>
        <p:spPr>
          <a:xfrm>
            <a:off x="3906478" y="2503747"/>
            <a:ext cx="2523067" cy="261610"/>
          </a:xfrm>
          <a:prstGeom prst="rect">
            <a:avLst/>
          </a:prstGeom>
          <a:noFill/>
        </p:spPr>
        <p:txBody>
          <a:bodyPr wrap="square" rtlCol="0">
            <a:spAutoFit/>
          </a:bodyPr>
          <a:lstStyle/>
          <a:p>
            <a:r>
              <a:rPr lang="en-US" sz="1100" dirty="0"/>
              <a:t>Input video</a:t>
            </a:r>
          </a:p>
        </p:txBody>
      </p:sp>
      <p:sp>
        <p:nvSpPr>
          <p:cNvPr id="21" name="TextBox 20">
            <a:extLst>
              <a:ext uri="{FF2B5EF4-FFF2-40B4-BE49-F238E27FC236}">
                <a16:creationId xmlns:a16="http://schemas.microsoft.com/office/drawing/2014/main" id="{B6DEC955-7862-4CE2-846F-4A60A1FEB8ED}"/>
              </a:ext>
            </a:extLst>
          </p:cNvPr>
          <p:cNvSpPr txBox="1"/>
          <p:nvPr/>
        </p:nvSpPr>
        <p:spPr>
          <a:xfrm>
            <a:off x="6715256" y="2514427"/>
            <a:ext cx="2260600" cy="415498"/>
          </a:xfrm>
          <a:prstGeom prst="rect">
            <a:avLst/>
          </a:prstGeom>
          <a:noFill/>
        </p:spPr>
        <p:txBody>
          <a:bodyPr wrap="square" rtlCol="0">
            <a:spAutoFit/>
          </a:bodyPr>
          <a:lstStyle/>
          <a:p>
            <a:r>
              <a:rPr lang="en-US" sz="1050" dirty="0"/>
              <a:t>Masking image of video before smoothening</a:t>
            </a:r>
          </a:p>
        </p:txBody>
      </p:sp>
      <p:sp>
        <p:nvSpPr>
          <p:cNvPr id="23" name="TextBox 22">
            <a:extLst>
              <a:ext uri="{FF2B5EF4-FFF2-40B4-BE49-F238E27FC236}">
                <a16:creationId xmlns:a16="http://schemas.microsoft.com/office/drawing/2014/main" id="{45C4ABBA-432F-4F8A-8611-0827E68A5EFB}"/>
              </a:ext>
            </a:extLst>
          </p:cNvPr>
          <p:cNvSpPr txBox="1"/>
          <p:nvPr/>
        </p:nvSpPr>
        <p:spPr>
          <a:xfrm>
            <a:off x="9297613" y="2430766"/>
            <a:ext cx="2353734" cy="415498"/>
          </a:xfrm>
          <a:prstGeom prst="rect">
            <a:avLst/>
          </a:prstGeom>
          <a:noFill/>
        </p:spPr>
        <p:txBody>
          <a:bodyPr wrap="square" rtlCol="0">
            <a:spAutoFit/>
          </a:bodyPr>
          <a:lstStyle/>
          <a:p>
            <a:r>
              <a:rPr lang="en-US" sz="1050" dirty="0"/>
              <a:t>Masking image of video after smoothing</a:t>
            </a:r>
          </a:p>
        </p:txBody>
      </p:sp>
      <p:sp>
        <p:nvSpPr>
          <p:cNvPr id="25" name="TextBox 24">
            <a:extLst>
              <a:ext uri="{FF2B5EF4-FFF2-40B4-BE49-F238E27FC236}">
                <a16:creationId xmlns:a16="http://schemas.microsoft.com/office/drawing/2014/main" id="{BB235512-D6C0-4E73-91CB-42287644247F}"/>
              </a:ext>
            </a:extLst>
          </p:cNvPr>
          <p:cNvSpPr txBox="1"/>
          <p:nvPr/>
        </p:nvSpPr>
        <p:spPr>
          <a:xfrm>
            <a:off x="4405942" y="4546908"/>
            <a:ext cx="2514600" cy="261610"/>
          </a:xfrm>
          <a:prstGeom prst="rect">
            <a:avLst/>
          </a:prstGeom>
          <a:noFill/>
        </p:spPr>
        <p:txBody>
          <a:bodyPr wrap="square" rtlCol="0">
            <a:spAutoFit/>
          </a:bodyPr>
          <a:lstStyle/>
          <a:p>
            <a:r>
              <a:rPr lang="en-US" sz="1100" dirty="0"/>
              <a:t>Contour image</a:t>
            </a:r>
          </a:p>
        </p:txBody>
      </p:sp>
      <p:pic>
        <p:nvPicPr>
          <p:cNvPr id="29" name="Picture 28">
            <a:extLst>
              <a:ext uri="{FF2B5EF4-FFF2-40B4-BE49-F238E27FC236}">
                <a16:creationId xmlns:a16="http://schemas.microsoft.com/office/drawing/2014/main" id="{DF4D2D2A-3DAA-41A3-BFFD-EBFE0965BB22}"/>
              </a:ext>
            </a:extLst>
          </p:cNvPr>
          <p:cNvPicPr>
            <a:picLocks noChangeAspect="1"/>
          </p:cNvPicPr>
          <p:nvPr/>
        </p:nvPicPr>
        <p:blipFill>
          <a:blip r:embed="rId8"/>
          <a:stretch>
            <a:fillRect/>
          </a:stretch>
        </p:blipFill>
        <p:spPr>
          <a:xfrm>
            <a:off x="7800239" y="3032543"/>
            <a:ext cx="2879763" cy="1522242"/>
          </a:xfrm>
          <a:prstGeom prst="rect">
            <a:avLst/>
          </a:prstGeom>
        </p:spPr>
      </p:pic>
      <p:sp>
        <p:nvSpPr>
          <p:cNvPr id="31" name="TextBox 30">
            <a:extLst>
              <a:ext uri="{FF2B5EF4-FFF2-40B4-BE49-F238E27FC236}">
                <a16:creationId xmlns:a16="http://schemas.microsoft.com/office/drawing/2014/main" id="{5D3D5C8B-A700-46D0-A96E-922518887DDE}"/>
              </a:ext>
            </a:extLst>
          </p:cNvPr>
          <p:cNvSpPr txBox="1"/>
          <p:nvPr/>
        </p:nvSpPr>
        <p:spPr>
          <a:xfrm>
            <a:off x="8006383" y="4593074"/>
            <a:ext cx="2552763" cy="430887"/>
          </a:xfrm>
          <a:prstGeom prst="rect">
            <a:avLst/>
          </a:prstGeom>
          <a:noFill/>
        </p:spPr>
        <p:txBody>
          <a:bodyPr wrap="square" rtlCol="0">
            <a:spAutoFit/>
          </a:bodyPr>
          <a:lstStyle/>
          <a:p>
            <a:r>
              <a:rPr lang="en-US" sz="1100" dirty="0"/>
              <a:t>Final objection and tracking image</a:t>
            </a:r>
          </a:p>
        </p:txBody>
      </p:sp>
    </p:spTree>
    <p:extLst>
      <p:ext uri="{BB962C8B-B14F-4D97-AF65-F5344CB8AC3E}">
        <p14:creationId xmlns:p14="http://schemas.microsoft.com/office/powerpoint/2010/main" val="677722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35" name="Rectangle 34">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41" name="Rectangle 40">
            <a:extLst>
              <a:ext uri="{FF2B5EF4-FFF2-40B4-BE49-F238E27FC236}">
                <a16:creationId xmlns:a16="http://schemas.microsoft.com/office/drawing/2014/main" id="{1EE485E7-7D6D-4CB0-A3AD-261D97B2E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E3208-F0C4-4962-8946-065C94F89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0AE539D6-3707-473B-B138-73D55576A819}"/>
              </a:ext>
            </a:extLst>
          </p:cNvPr>
          <p:cNvSpPr>
            <a:spLocks noGrp="1"/>
          </p:cNvSpPr>
          <p:nvPr>
            <p:ph type="title"/>
          </p:nvPr>
        </p:nvSpPr>
        <p:spPr>
          <a:xfrm>
            <a:off x="5190711" y="1027937"/>
            <a:ext cx="6033232" cy="3711894"/>
          </a:xfrm>
        </p:spPr>
        <p:txBody>
          <a:bodyPr vert="horz" lIns="91440" tIns="45720" rIns="91440" bIns="0" rtlCol="0" anchor="ctr">
            <a:normAutofit/>
          </a:bodyPr>
          <a:lstStyle/>
          <a:p>
            <a:r>
              <a:rPr lang="en-US" sz="5400" dirty="0"/>
              <a:t>Pros and cons</a:t>
            </a:r>
          </a:p>
        </p:txBody>
      </p:sp>
      <p:pic>
        <p:nvPicPr>
          <p:cNvPr id="45" name="Picture 44">
            <a:extLst>
              <a:ext uri="{FF2B5EF4-FFF2-40B4-BE49-F238E27FC236}">
                <a16:creationId xmlns:a16="http://schemas.microsoft.com/office/drawing/2014/main" id="{953FCC19-6678-4944-A0C0-7ABC13CD6B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23891" t="10889" r="45768" b="20966"/>
          <a:stretch/>
        </p:blipFill>
        <p:spPr>
          <a:xfrm rot="5400000">
            <a:off x="2918116" y="2806160"/>
            <a:ext cx="3459439" cy="155448"/>
          </a:xfrm>
          <a:prstGeom prst="rect">
            <a:avLst/>
          </a:prstGeom>
          <a:noFill/>
          <a:ln>
            <a:noFill/>
          </a:ln>
        </p:spPr>
      </p:pic>
      <p:cxnSp>
        <p:nvCxnSpPr>
          <p:cNvPr id="47" name="Straight Connector 46">
            <a:extLst>
              <a:ext uri="{FF2B5EF4-FFF2-40B4-BE49-F238E27FC236}">
                <a16:creationId xmlns:a16="http://schemas.microsoft.com/office/drawing/2014/main" id="{50B0CCD4-E9B0-43B2-806F-05EDF57A7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554CA044-7B23-4ACB-A3BC-3FE919549A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30094"/>
            <a:ext cx="12192000" cy="742950"/>
          </a:xfrm>
          <a:prstGeom prst="rect">
            <a:avLst/>
          </a:prstGeom>
        </p:spPr>
      </p:pic>
    </p:spTree>
    <p:extLst>
      <p:ext uri="{BB962C8B-B14F-4D97-AF65-F5344CB8AC3E}">
        <p14:creationId xmlns:p14="http://schemas.microsoft.com/office/powerpoint/2010/main" val="373156783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74A7-1D45-4B68-BCC1-5779CE671DFB}"/>
              </a:ext>
            </a:extLst>
          </p:cNvPr>
          <p:cNvSpPr>
            <a:spLocks noGrp="1"/>
          </p:cNvSpPr>
          <p:nvPr>
            <p:ph type="title"/>
          </p:nvPr>
        </p:nvSpPr>
        <p:spPr>
          <a:xfrm>
            <a:off x="1130270" y="953324"/>
            <a:ext cx="9603275" cy="1049235"/>
          </a:xfrm>
        </p:spPr>
        <p:txBody>
          <a:bodyPr>
            <a:normAutofit/>
          </a:bodyPr>
          <a:lstStyle/>
          <a:p>
            <a:r>
              <a:rPr lang="en-US" dirty="0"/>
              <a:t>Pros </a:t>
            </a:r>
          </a:p>
        </p:txBody>
      </p:sp>
      <p:graphicFrame>
        <p:nvGraphicFramePr>
          <p:cNvPr id="5" name="Content Placeholder 2">
            <a:extLst>
              <a:ext uri="{FF2B5EF4-FFF2-40B4-BE49-F238E27FC236}">
                <a16:creationId xmlns:a16="http://schemas.microsoft.com/office/drawing/2014/main" id="{D050F488-F83F-4119-BA72-9CCEEA83C7EB}"/>
              </a:ext>
            </a:extLst>
          </p:cNvPr>
          <p:cNvGraphicFramePr>
            <a:graphicFrameLocks noGrp="1"/>
          </p:cNvGraphicFramePr>
          <p:nvPr>
            <p:ph idx="1"/>
            <p:extLst>
              <p:ext uri="{D42A27DB-BD31-4B8C-83A1-F6EECF244321}">
                <p14:modId xmlns:p14="http://schemas.microsoft.com/office/powerpoint/2010/main" val="315997556"/>
              </p:ext>
            </p:extLst>
          </p:nvPr>
        </p:nvGraphicFramePr>
        <p:xfrm>
          <a:off x="1130300" y="2502076"/>
          <a:ext cx="9602788" cy="2963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9494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9CC600D-86F3-4B9A-AD13-3908AD1ED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8"/>
            <a:ext cx="12192000" cy="6389231"/>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7CD6699-0C5A-4E94-BB80-F1D9420ADE93}"/>
              </a:ext>
            </a:extLst>
          </p:cNvPr>
          <p:cNvSpPr>
            <a:spLocks noGrp="1"/>
          </p:cNvSpPr>
          <p:nvPr>
            <p:ph type="title"/>
          </p:nvPr>
        </p:nvSpPr>
        <p:spPr>
          <a:xfrm>
            <a:off x="1249961" y="1600199"/>
            <a:ext cx="3171432" cy="4297680"/>
          </a:xfrm>
        </p:spPr>
        <p:txBody>
          <a:bodyPr anchor="ctr">
            <a:normAutofit/>
          </a:bodyPr>
          <a:lstStyle/>
          <a:p>
            <a:r>
              <a:rPr lang="en-US" dirty="0"/>
              <a:t>cons</a:t>
            </a:r>
          </a:p>
        </p:txBody>
      </p:sp>
      <p:pic>
        <p:nvPicPr>
          <p:cNvPr id="45" name="Picture 44">
            <a:extLst>
              <a:ext uri="{FF2B5EF4-FFF2-40B4-BE49-F238E27FC236}">
                <a16:creationId xmlns:a16="http://schemas.microsoft.com/office/drawing/2014/main" id="{3F661271-B15B-4043-B708-1BD7F1D2CB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23891" t="10889" r="38495" b="30830"/>
          <a:stretch/>
        </p:blipFill>
        <p:spPr>
          <a:xfrm rot="5400000">
            <a:off x="2509892" y="3682213"/>
            <a:ext cx="4288809" cy="142524"/>
          </a:xfrm>
          <a:prstGeom prst="rect">
            <a:avLst/>
          </a:prstGeom>
          <a:noFill/>
          <a:ln>
            <a:noFill/>
          </a:ln>
        </p:spPr>
      </p:pic>
      <p:graphicFrame>
        <p:nvGraphicFramePr>
          <p:cNvPr id="47" name="Content Placeholder 2">
            <a:extLst>
              <a:ext uri="{FF2B5EF4-FFF2-40B4-BE49-F238E27FC236}">
                <a16:creationId xmlns:a16="http://schemas.microsoft.com/office/drawing/2014/main" id="{CA0ABBCE-92EE-42B5-AE4E-EB7F0E5B15F3}"/>
              </a:ext>
            </a:extLst>
          </p:cNvPr>
          <p:cNvGraphicFramePr>
            <a:graphicFrameLocks noGrp="1"/>
          </p:cNvGraphicFramePr>
          <p:nvPr>
            <p:ph idx="1"/>
            <p:extLst>
              <p:ext uri="{D42A27DB-BD31-4B8C-83A1-F6EECF244321}">
                <p14:modId xmlns:p14="http://schemas.microsoft.com/office/powerpoint/2010/main" val="284223940"/>
              </p:ext>
            </p:extLst>
          </p:nvPr>
        </p:nvGraphicFramePr>
        <p:xfrm>
          <a:off x="4976636" y="1600199"/>
          <a:ext cx="6078218" cy="4297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1513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80" name="Picture 61">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81" name="Rectangle 63">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2" name="Straight Connector 65">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83" name="Picture 67">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84" name="Rectangle 69">
            <a:extLst>
              <a:ext uri="{FF2B5EF4-FFF2-40B4-BE49-F238E27FC236}">
                <a16:creationId xmlns:a16="http://schemas.microsoft.com/office/drawing/2014/main" id="{2AA0E174-1032-45EB-8FEE-2178019BA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71">
            <a:extLst>
              <a:ext uri="{FF2B5EF4-FFF2-40B4-BE49-F238E27FC236}">
                <a16:creationId xmlns:a16="http://schemas.microsoft.com/office/drawing/2014/main" id="{C017D167-735C-4828-BF61-5BEC0A93C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90FB23-DB99-4EFE-8B2D-9FF530755182}"/>
              </a:ext>
            </a:extLst>
          </p:cNvPr>
          <p:cNvSpPr>
            <a:spLocks noGrp="1"/>
          </p:cNvSpPr>
          <p:nvPr>
            <p:ph type="title"/>
          </p:nvPr>
        </p:nvSpPr>
        <p:spPr>
          <a:xfrm>
            <a:off x="1128413" y="988098"/>
            <a:ext cx="4495380" cy="2407724"/>
          </a:xfrm>
        </p:spPr>
        <p:txBody>
          <a:bodyPr vert="horz" lIns="91440" tIns="45720" rIns="91440" bIns="0" rtlCol="0" anchor="b">
            <a:normAutofit/>
          </a:bodyPr>
          <a:lstStyle/>
          <a:p>
            <a:r>
              <a:rPr lang="en-US" sz="4800"/>
              <a:t>Thank you </a:t>
            </a:r>
            <a:br>
              <a:rPr lang="en-US" sz="4800"/>
            </a:br>
            <a:endParaRPr lang="en-US" sz="4800"/>
          </a:p>
        </p:txBody>
      </p:sp>
      <p:pic>
        <p:nvPicPr>
          <p:cNvPr id="86" name="Picture 73">
            <a:extLst>
              <a:ext uri="{FF2B5EF4-FFF2-40B4-BE49-F238E27FC236}">
                <a16:creationId xmlns:a16="http://schemas.microsoft.com/office/drawing/2014/main" id="{48A2A651-3D77-45F6-9A25-3762F5E466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t="474" r="60418" b="36564"/>
          <a:stretch/>
        </p:blipFill>
        <p:spPr>
          <a:xfrm>
            <a:off x="1125460" y="643464"/>
            <a:ext cx="4526280" cy="155448"/>
          </a:xfrm>
          <a:prstGeom prst="rect">
            <a:avLst/>
          </a:prstGeom>
          <a:noFill/>
          <a:ln>
            <a:noFill/>
          </a:ln>
        </p:spPr>
      </p:pic>
      <p:pic>
        <p:nvPicPr>
          <p:cNvPr id="32" name="Graphic 31" descr="Smiling Face with No Fill">
            <a:extLst>
              <a:ext uri="{FF2B5EF4-FFF2-40B4-BE49-F238E27FC236}">
                <a16:creationId xmlns:a16="http://schemas.microsoft.com/office/drawing/2014/main" id="{B9B425AE-53D3-42A4-A299-9F758ADB21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44251" y="805583"/>
            <a:ext cx="4660762" cy="4660762"/>
          </a:xfrm>
          <a:prstGeom prst="rect">
            <a:avLst/>
          </a:prstGeom>
        </p:spPr>
      </p:pic>
      <p:pic>
        <p:nvPicPr>
          <p:cNvPr id="87" name="Picture 75">
            <a:extLst>
              <a:ext uri="{FF2B5EF4-FFF2-40B4-BE49-F238E27FC236}">
                <a16:creationId xmlns:a16="http://schemas.microsoft.com/office/drawing/2014/main" id="{EE1B9172-598D-41CA-A120-1347A28BA0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88" name="Straight Connector 77">
            <a:extLst>
              <a:ext uri="{FF2B5EF4-FFF2-40B4-BE49-F238E27FC236}">
                <a16:creationId xmlns:a16="http://schemas.microsoft.com/office/drawing/2014/main" id="{FD3493C9-FDB6-46AD-891A-36C02F24D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51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D5F6-16A0-4667-98E3-0F2A34BC3ED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CE9D3963-361A-4DD6-B12D-DA93A211706E}"/>
              </a:ext>
            </a:extLst>
          </p:cNvPr>
          <p:cNvSpPr>
            <a:spLocks noGrp="1"/>
          </p:cNvSpPr>
          <p:nvPr>
            <p:ph idx="1"/>
          </p:nvPr>
        </p:nvSpPr>
        <p:spPr>
          <a:xfrm>
            <a:off x="1451579" y="1924216"/>
            <a:ext cx="9603275" cy="3832528"/>
          </a:xfrm>
        </p:spPr>
        <p:txBody>
          <a:bodyPr>
            <a:normAutofit/>
          </a:bodyPr>
          <a:lstStyle/>
          <a:p>
            <a:r>
              <a:rPr lang="en-US" dirty="0"/>
              <a:t>1. Introduction </a:t>
            </a:r>
          </a:p>
          <a:p>
            <a:r>
              <a:rPr lang="en-US" dirty="0"/>
              <a:t>2. Applications of Object tracking</a:t>
            </a:r>
          </a:p>
          <a:p>
            <a:r>
              <a:rPr lang="en-US" dirty="0"/>
              <a:t>3. Object detection</a:t>
            </a:r>
          </a:p>
          <a:p>
            <a:r>
              <a:rPr lang="en-US" dirty="0"/>
              <a:t>4. Steps in Object tracking</a:t>
            </a:r>
          </a:p>
          <a:p>
            <a:r>
              <a:rPr lang="en-US" dirty="0"/>
              <a:t>5. Object tracking algorithm</a:t>
            </a:r>
          </a:p>
          <a:p>
            <a:r>
              <a:rPr lang="en-US" dirty="0"/>
              <a:t>6. pros and cons</a:t>
            </a:r>
          </a:p>
          <a:p>
            <a:r>
              <a:rPr lang="en-US" dirty="0"/>
              <a:t>7. Conclusion</a:t>
            </a:r>
          </a:p>
          <a:p>
            <a:endParaRPr lang="en-US" dirty="0"/>
          </a:p>
        </p:txBody>
      </p:sp>
    </p:spTree>
    <p:extLst>
      <p:ext uri="{BB962C8B-B14F-4D97-AF65-F5344CB8AC3E}">
        <p14:creationId xmlns:p14="http://schemas.microsoft.com/office/powerpoint/2010/main" val="1580592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76F53-C938-47F3-BB1B-4E986CCD93B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D67D388-DB7A-4087-81D6-09A44B0DABB9}"/>
              </a:ext>
            </a:extLst>
          </p:cNvPr>
          <p:cNvSpPr>
            <a:spLocks noGrp="1"/>
          </p:cNvSpPr>
          <p:nvPr>
            <p:ph idx="1"/>
          </p:nvPr>
        </p:nvSpPr>
        <p:spPr>
          <a:xfrm>
            <a:off x="1451579" y="2015732"/>
            <a:ext cx="5179809" cy="3450613"/>
          </a:xfrm>
        </p:spPr>
        <p:txBody>
          <a:bodyPr>
            <a:normAutofit/>
          </a:bodyPr>
          <a:lstStyle/>
          <a:p>
            <a:r>
              <a:rPr lang="en-US" dirty="0"/>
              <a:t>The project describe the object tracking in a video.</a:t>
            </a:r>
          </a:p>
          <a:p>
            <a:r>
              <a:rPr lang="en-US" dirty="0"/>
              <a:t>The video in this project taken from </a:t>
            </a:r>
            <a:r>
              <a:rPr lang="en-US" dirty="0" err="1"/>
              <a:t>Youtube</a:t>
            </a:r>
            <a:r>
              <a:rPr lang="en-US" dirty="0"/>
              <a:t>.</a:t>
            </a:r>
          </a:p>
          <a:p>
            <a:r>
              <a:rPr lang="en-US" dirty="0"/>
              <a:t>The output in the project shows the object detection and tracking.</a:t>
            </a:r>
          </a:p>
        </p:txBody>
      </p:sp>
      <p:pic>
        <p:nvPicPr>
          <p:cNvPr id="4" name="Picture 3">
            <a:extLst>
              <a:ext uri="{FF2B5EF4-FFF2-40B4-BE49-F238E27FC236}">
                <a16:creationId xmlns:a16="http://schemas.microsoft.com/office/drawing/2014/main" id="{8D16586D-0679-4EAD-AAF7-5811A4735383}"/>
              </a:ext>
            </a:extLst>
          </p:cNvPr>
          <p:cNvPicPr>
            <a:picLocks noChangeAspect="1"/>
          </p:cNvPicPr>
          <p:nvPr/>
        </p:nvPicPr>
        <p:blipFill>
          <a:blip r:embed="rId2"/>
          <a:stretch>
            <a:fillRect/>
          </a:stretch>
        </p:blipFill>
        <p:spPr>
          <a:xfrm>
            <a:off x="7207857" y="2015732"/>
            <a:ext cx="3844456" cy="2437803"/>
          </a:xfrm>
          <a:prstGeom prst="rect">
            <a:avLst/>
          </a:prstGeom>
        </p:spPr>
      </p:pic>
    </p:spTree>
    <p:extLst>
      <p:ext uri="{BB962C8B-B14F-4D97-AF65-F5344CB8AC3E}">
        <p14:creationId xmlns:p14="http://schemas.microsoft.com/office/powerpoint/2010/main" val="1542998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2FBB-3446-4109-A252-B0FF4ACD8698}"/>
              </a:ext>
            </a:extLst>
          </p:cNvPr>
          <p:cNvSpPr>
            <a:spLocks noGrp="1"/>
          </p:cNvSpPr>
          <p:nvPr>
            <p:ph type="title"/>
          </p:nvPr>
        </p:nvSpPr>
        <p:spPr>
          <a:xfrm>
            <a:off x="1121029" y="948706"/>
            <a:ext cx="3852444" cy="1049235"/>
          </a:xfrm>
        </p:spPr>
        <p:txBody>
          <a:bodyPr>
            <a:normAutofit/>
          </a:bodyPr>
          <a:lstStyle/>
          <a:p>
            <a:r>
              <a:rPr lang="en-US" dirty="0"/>
              <a:t>Applications of object tracking</a:t>
            </a:r>
          </a:p>
        </p:txBody>
      </p:sp>
      <p:sp>
        <p:nvSpPr>
          <p:cNvPr id="3" name="Content Placeholder 2">
            <a:extLst>
              <a:ext uri="{FF2B5EF4-FFF2-40B4-BE49-F238E27FC236}">
                <a16:creationId xmlns:a16="http://schemas.microsoft.com/office/drawing/2014/main" id="{99FAEA37-0BB0-4B1D-A14C-0DDA8D76B7DD}"/>
              </a:ext>
            </a:extLst>
          </p:cNvPr>
          <p:cNvSpPr>
            <a:spLocks noGrp="1"/>
          </p:cNvSpPr>
          <p:nvPr>
            <p:ph idx="1"/>
          </p:nvPr>
        </p:nvSpPr>
        <p:spPr>
          <a:xfrm>
            <a:off x="1121030" y="2167151"/>
            <a:ext cx="3848478" cy="3299194"/>
          </a:xfrm>
        </p:spPr>
        <p:txBody>
          <a:bodyPr>
            <a:normAutofit/>
          </a:bodyPr>
          <a:lstStyle/>
          <a:p>
            <a:r>
              <a:rPr lang="en-US" dirty="0"/>
              <a:t>Traffic Information.</a:t>
            </a:r>
          </a:p>
          <a:p>
            <a:r>
              <a:rPr lang="en-US" dirty="0"/>
              <a:t>Surveillance system</a:t>
            </a:r>
          </a:p>
          <a:p>
            <a:r>
              <a:rPr lang="en-US" dirty="0"/>
              <a:t>Human-computer interaction</a:t>
            </a:r>
          </a:p>
          <a:p>
            <a:r>
              <a:rPr lang="en-US" dirty="0"/>
              <a:t>Digital forensics</a:t>
            </a:r>
          </a:p>
          <a:p>
            <a:r>
              <a:rPr lang="en-US" dirty="0"/>
              <a:t>Augmented reality </a:t>
            </a:r>
          </a:p>
          <a:p>
            <a:endParaRPr lang="en-US" dirty="0"/>
          </a:p>
          <a:p>
            <a:pPr marL="0" indent="0">
              <a:buNone/>
            </a:pPr>
            <a:endParaRPr lang="en-US" dirty="0"/>
          </a:p>
        </p:txBody>
      </p:sp>
    </p:spTree>
    <p:extLst>
      <p:ext uri="{BB962C8B-B14F-4D97-AF65-F5344CB8AC3E}">
        <p14:creationId xmlns:p14="http://schemas.microsoft.com/office/powerpoint/2010/main" val="3343189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47" name="Picture 146">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49" name="Rectangle 148">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1" name="Straight Connector 150">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53" name="Picture 152">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55" name="Rectangle 154">
            <a:extLst>
              <a:ext uri="{FF2B5EF4-FFF2-40B4-BE49-F238E27FC236}">
                <a16:creationId xmlns:a16="http://schemas.microsoft.com/office/drawing/2014/main" id="{2AA0E174-1032-45EB-8FEE-2178019BA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C017D167-735C-4828-BF61-5BEC0A93C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6160B-CFC8-4997-B27F-D9D0D03582B6}"/>
              </a:ext>
            </a:extLst>
          </p:cNvPr>
          <p:cNvSpPr>
            <a:spLocks noGrp="1"/>
          </p:cNvSpPr>
          <p:nvPr>
            <p:ph type="title"/>
          </p:nvPr>
        </p:nvSpPr>
        <p:spPr>
          <a:xfrm>
            <a:off x="1128413" y="988098"/>
            <a:ext cx="4495380" cy="2407724"/>
          </a:xfrm>
        </p:spPr>
        <p:txBody>
          <a:bodyPr vert="horz" lIns="91440" tIns="45720" rIns="91440" bIns="0" rtlCol="0" anchor="b">
            <a:normAutofit/>
          </a:bodyPr>
          <a:lstStyle/>
          <a:p>
            <a:r>
              <a:rPr lang="en-US" sz="4100"/>
              <a:t>Schematic representation of object tracking system</a:t>
            </a:r>
          </a:p>
        </p:txBody>
      </p:sp>
      <p:pic>
        <p:nvPicPr>
          <p:cNvPr id="159" name="Picture 158">
            <a:extLst>
              <a:ext uri="{FF2B5EF4-FFF2-40B4-BE49-F238E27FC236}">
                <a16:creationId xmlns:a16="http://schemas.microsoft.com/office/drawing/2014/main" id="{48A2A651-3D77-45F6-9A25-3762F5E466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t="474" r="60418" b="36564"/>
          <a:stretch/>
        </p:blipFill>
        <p:spPr>
          <a:xfrm>
            <a:off x="1125460" y="643464"/>
            <a:ext cx="4526280" cy="155448"/>
          </a:xfrm>
          <a:prstGeom prst="rect">
            <a:avLst/>
          </a:prstGeom>
          <a:noFill/>
          <a:ln>
            <a:noFill/>
          </a:ln>
        </p:spPr>
      </p:pic>
      <p:pic>
        <p:nvPicPr>
          <p:cNvPr id="1026" name="Picture 2" descr="Basic block diagram of detection and Tracking Fig. 1 shows the basic... |  Download Scientific Diagram">
            <a:extLst>
              <a:ext uri="{FF2B5EF4-FFF2-40B4-BE49-F238E27FC236}">
                <a16:creationId xmlns:a16="http://schemas.microsoft.com/office/drawing/2014/main" id="{29BB53CB-0C13-45D2-B3A6-E0C0D1E9BFE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6094411" y="946313"/>
            <a:ext cx="4960442" cy="4379302"/>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160">
            <a:extLst>
              <a:ext uri="{FF2B5EF4-FFF2-40B4-BE49-F238E27FC236}">
                <a16:creationId xmlns:a16="http://schemas.microsoft.com/office/drawing/2014/main" id="{EE1B9172-598D-41CA-A120-1347A28BA0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163" name="Straight Connector 162">
            <a:extLst>
              <a:ext uri="{FF2B5EF4-FFF2-40B4-BE49-F238E27FC236}">
                <a16:creationId xmlns:a16="http://schemas.microsoft.com/office/drawing/2014/main" id="{FD3493C9-FDB6-46AD-891A-36C02F24D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C4C3336-FD0B-490A-9505-29A504130F56}"/>
              </a:ext>
            </a:extLst>
          </p:cNvPr>
          <p:cNvSpPr txBox="1"/>
          <p:nvPr/>
        </p:nvSpPr>
        <p:spPr>
          <a:xfrm>
            <a:off x="1130270" y="5176299"/>
            <a:ext cx="4268666" cy="707886"/>
          </a:xfrm>
          <a:prstGeom prst="rect">
            <a:avLst/>
          </a:prstGeom>
          <a:noFill/>
        </p:spPr>
        <p:txBody>
          <a:bodyPr wrap="square" rtlCol="0">
            <a:spAutoFit/>
          </a:bodyPr>
          <a:lstStyle/>
          <a:p>
            <a:pPr>
              <a:spcAft>
                <a:spcPts val="600"/>
              </a:spcAft>
            </a:pPr>
            <a:r>
              <a:rPr lang="en-US" sz="800" dirty="0"/>
              <a:t>https://www.google.com/url?sa=i&amp;url=https%3A%2F%2Fwww.researchgate.net%2Ffigure%2FBasic-block-diagram-of-detection-and-Tracking-Fig-1-shows-the-basic-block-diagram-of_fig1_331421347&amp;psig=AOvVaw24C3yPVZWdPyKjuTK-0hy7&amp;ust=1639607423356000&amp;source=images&amp;cd=vfe&amp;ved=0CAsQjRxqFwoTCJi8iIus5PQCFQAAAAAdAAAAABAD</a:t>
            </a:r>
            <a:endParaRPr lang="en-US" sz="800"/>
          </a:p>
        </p:txBody>
      </p:sp>
    </p:spTree>
    <p:extLst>
      <p:ext uri="{BB962C8B-B14F-4D97-AF65-F5344CB8AC3E}">
        <p14:creationId xmlns:p14="http://schemas.microsoft.com/office/powerpoint/2010/main" val="321078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D7205-32F6-4BF6-88BE-D61A48C5D84E}"/>
              </a:ext>
            </a:extLst>
          </p:cNvPr>
          <p:cNvSpPr>
            <a:spLocks noGrp="1"/>
          </p:cNvSpPr>
          <p:nvPr>
            <p:ph type="title"/>
          </p:nvPr>
        </p:nvSpPr>
        <p:spPr>
          <a:xfrm>
            <a:off x="1130270" y="953324"/>
            <a:ext cx="9603275" cy="1049235"/>
          </a:xfrm>
        </p:spPr>
        <p:txBody>
          <a:bodyPr>
            <a:normAutofit/>
          </a:bodyPr>
          <a:lstStyle/>
          <a:p>
            <a:r>
              <a:rPr lang="en-US" dirty="0"/>
              <a:t>Object detection</a:t>
            </a:r>
          </a:p>
        </p:txBody>
      </p:sp>
      <p:pic>
        <p:nvPicPr>
          <p:cNvPr id="2050" name="Picture 2" descr="1: Flow diagram of moving object detection.  ">
            <a:extLst>
              <a:ext uri="{FF2B5EF4-FFF2-40B4-BE49-F238E27FC236}">
                <a16:creationId xmlns:a16="http://schemas.microsoft.com/office/drawing/2014/main" id="{96694E2C-12C9-4CEA-AA09-9521F667AE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0270" y="2772166"/>
            <a:ext cx="4790481" cy="20801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D03FE97-4CF8-4779-901F-C7905C02CDA5}"/>
              </a:ext>
            </a:extLst>
          </p:cNvPr>
          <p:cNvSpPr>
            <a:spLocks noGrp="1"/>
          </p:cNvSpPr>
          <p:nvPr>
            <p:ph idx="1"/>
          </p:nvPr>
        </p:nvSpPr>
        <p:spPr>
          <a:xfrm>
            <a:off x="6401027" y="2158175"/>
            <a:ext cx="4332299" cy="3308172"/>
          </a:xfrm>
        </p:spPr>
        <p:txBody>
          <a:bodyPr>
            <a:normAutofit/>
          </a:bodyPr>
          <a:lstStyle/>
          <a:p>
            <a:pPr>
              <a:lnSpc>
                <a:spcPct val="110000"/>
              </a:lnSpc>
            </a:pPr>
            <a:r>
              <a:rPr lang="en-US" sz="1100"/>
              <a:t>Every tracking method requires an object detection mechanism either every frame or when object first appears in the video.</a:t>
            </a:r>
          </a:p>
          <a:p>
            <a:pPr>
              <a:lnSpc>
                <a:spcPct val="110000"/>
              </a:lnSpc>
            </a:pPr>
            <a:r>
              <a:rPr lang="en-US" sz="1100" b="1"/>
              <a:t>Challenges of moving object detection:</a:t>
            </a:r>
          </a:p>
          <a:p>
            <a:pPr>
              <a:lnSpc>
                <a:spcPct val="110000"/>
              </a:lnSpc>
            </a:pPr>
            <a:r>
              <a:rPr lang="en-US" sz="1100"/>
              <a:t>Information loss caused by the 3D world on a 2D image.</a:t>
            </a:r>
          </a:p>
          <a:p>
            <a:pPr>
              <a:lnSpc>
                <a:spcPct val="110000"/>
              </a:lnSpc>
            </a:pPr>
            <a:r>
              <a:rPr lang="en-US" sz="1100"/>
              <a:t>Image Noise </a:t>
            </a:r>
          </a:p>
          <a:p>
            <a:pPr>
              <a:lnSpc>
                <a:spcPct val="110000"/>
              </a:lnSpc>
            </a:pPr>
            <a:r>
              <a:rPr lang="en-US" sz="1100"/>
              <a:t>Complex object motion</a:t>
            </a:r>
          </a:p>
          <a:p>
            <a:pPr>
              <a:lnSpc>
                <a:spcPct val="110000"/>
              </a:lnSpc>
            </a:pPr>
            <a:r>
              <a:rPr lang="en-US" sz="1100"/>
              <a:t>Non-rigid or articulated nature of objects</a:t>
            </a:r>
          </a:p>
          <a:p>
            <a:pPr>
              <a:lnSpc>
                <a:spcPct val="110000"/>
              </a:lnSpc>
            </a:pPr>
            <a:r>
              <a:rPr lang="en-US" sz="1100"/>
              <a:t>Full or partial object occlusions</a:t>
            </a:r>
          </a:p>
          <a:p>
            <a:pPr>
              <a:lnSpc>
                <a:spcPct val="110000"/>
              </a:lnSpc>
            </a:pPr>
            <a:r>
              <a:rPr lang="en-US" sz="1100"/>
              <a:t>Complex object shapes</a:t>
            </a:r>
          </a:p>
          <a:p>
            <a:pPr>
              <a:lnSpc>
                <a:spcPct val="110000"/>
              </a:lnSpc>
            </a:pPr>
            <a:r>
              <a:rPr lang="en-US" sz="1100"/>
              <a:t>Image illumination changes</a:t>
            </a:r>
          </a:p>
          <a:p>
            <a:pPr>
              <a:lnSpc>
                <a:spcPct val="110000"/>
              </a:lnSpc>
            </a:pPr>
            <a:endParaRPr lang="en-US" sz="1100"/>
          </a:p>
          <a:p>
            <a:pPr>
              <a:lnSpc>
                <a:spcPct val="110000"/>
              </a:lnSpc>
            </a:pPr>
            <a:endParaRPr lang="en-US" sz="1100" dirty="0"/>
          </a:p>
        </p:txBody>
      </p:sp>
      <p:sp>
        <p:nvSpPr>
          <p:cNvPr id="4" name="TextBox 3">
            <a:extLst>
              <a:ext uri="{FF2B5EF4-FFF2-40B4-BE49-F238E27FC236}">
                <a16:creationId xmlns:a16="http://schemas.microsoft.com/office/drawing/2014/main" id="{B37B12CE-B123-4E05-8EA5-D90EE9EDE3F6}"/>
              </a:ext>
            </a:extLst>
          </p:cNvPr>
          <p:cNvSpPr txBox="1"/>
          <p:nvPr/>
        </p:nvSpPr>
        <p:spPr>
          <a:xfrm>
            <a:off x="1458674" y="5097015"/>
            <a:ext cx="3739491" cy="461665"/>
          </a:xfrm>
          <a:prstGeom prst="rect">
            <a:avLst/>
          </a:prstGeom>
          <a:noFill/>
        </p:spPr>
        <p:txBody>
          <a:bodyPr wrap="square" rtlCol="0">
            <a:spAutoFit/>
          </a:bodyPr>
          <a:lstStyle/>
          <a:p>
            <a:r>
              <a:rPr lang="en-US" sz="800" dirty="0"/>
              <a:t>https://www.researchgate.net/profile/Yasir-Ali-11/publication/308694385/figure/fig10/AS:428262636691463@1479117177206/Figure-31-Flow-diagram-of-moving-object-detection.png</a:t>
            </a:r>
          </a:p>
        </p:txBody>
      </p:sp>
    </p:spTree>
    <p:extLst>
      <p:ext uri="{BB962C8B-B14F-4D97-AF65-F5344CB8AC3E}">
        <p14:creationId xmlns:p14="http://schemas.microsoft.com/office/powerpoint/2010/main" val="391014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9CC600D-86F3-4B9A-AD13-3908AD1ED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8"/>
            <a:ext cx="12192000" cy="6389231"/>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494BA80-3011-4351-A656-1C8272FF4D13}"/>
              </a:ext>
            </a:extLst>
          </p:cNvPr>
          <p:cNvSpPr>
            <a:spLocks noGrp="1"/>
          </p:cNvSpPr>
          <p:nvPr>
            <p:ph type="title"/>
          </p:nvPr>
        </p:nvSpPr>
        <p:spPr>
          <a:xfrm>
            <a:off x="1249961" y="1600199"/>
            <a:ext cx="3171432" cy="4297680"/>
          </a:xfrm>
        </p:spPr>
        <p:txBody>
          <a:bodyPr anchor="ctr">
            <a:normAutofit/>
          </a:bodyPr>
          <a:lstStyle/>
          <a:p>
            <a:r>
              <a:rPr lang="en-US" dirty="0"/>
              <a:t>Segmentation</a:t>
            </a:r>
          </a:p>
        </p:txBody>
      </p:sp>
      <p:pic>
        <p:nvPicPr>
          <p:cNvPr id="12" name="Picture 11">
            <a:extLst>
              <a:ext uri="{FF2B5EF4-FFF2-40B4-BE49-F238E27FC236}">
                <a16:creationId xmlns:a16="http://schemas.microsoft.com/office/drawing/2014/main" id="{3F661271-B15B-4043-B708-1BD7F1D2CB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23891" t="10889" r="38495" b="30830"/>
          <a:stretch/>
        </p:blipFill>
        <p:spPr>
          <a:xfrm rot="5400000">
            <a:off x="2509892" y="3682213"/>
            <a:ext cx="4288809" cy="142524"/>
          </a:xfrm>
          <a:prstGeom prst="rect">
            <a:avLst/>
          </a:prstGeom>
          <a:noFill/>
          <a:ln>
            <a:noFill/>
          </a:ln>
        </p:spPr>
      </p:pic>
      <p:sp>
        <p:nvSpPr>
          <p:cNvPr id="3" name="Content Placeholder 2">
            <a:extLst>
              <a:ext uri="{FF2B5EF4-FFF2-40B4-BE49-F238E27FC236}">
                <a16:creationId xmlns:a16="http://schemas.microsoft.com/office/drawing/2014/main" id="{541647E1-E83D-4662-AA52-F457F55A0E13}"/>
              </a:ext>
            </a:extLst>
          </p:cNvPr>
          <p:cNvSpPr>
            <a:spLocks noGrp="1"/>
          </p:cNvSpPr>
          <p:nvPr>
            <p:ph idx="1"/>
          </p:nvPr>
        </p:nvSpPr>
        <p:spPr>
          <a:xfrm>
            <a:off x="4976636" y="1600199"/>
            <a:ext cx="6078218" cy="4297680"/>
          </a:xfrm>
        </p:spPr>
        <p:txBody>
          <a:bodyPr anchor="ctr">
            <a:normAutofit/>
          </a:bodyPr>
          <a:lstStyle/>
          <a:p>
            <a:r>
              <a:rPr lang="en-US" dirty="0"/>
              <a:t>Segmentation is the process of identifying components of the image segmentation involves operations such as boundary detection connected components labeling, thresholding etc. Boundary detection find out the edges in the image. Thresholding is the process of the gray level in the image</a:t>
            </a:r>
          </a:p>
        </p:txBody>
      </p:sp>
    </p:spTree>
    <p:extLst>
      <p:ext uri="{BB962C8B-B14F-4D97-AF65-F5344CB8AC3E}">
        <p14:creationId xmlns:p14="http://schemas.microsoft.com/office/powerpoint/2010/main" val="8649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14BF94-4DFC-4A65-99BF-76277891E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255C7B1-10DA-4D61-B560-5E1F081B3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0EB77B-4A19-49F6-9D39-83474570D561}"/>
              </a:ext>
            </a:extLst>
          </p:cNvPr>
          <p:cNvSpPr>
            <a:spLocks noGrp="1"/>
          </p:cNvSpPr>
          <p:nvPr>
            <p:ph type="title"/>
          </p:nvPr>
        </p:nvSpPr>
        <p:spPr>
          <a:xfrm>
            <a:off x="1121028" y="948706"/>
            <a:ext cx="4507707" cy="1049235"/>
          </a:xfrm>
        </p:spPr>
        <p:txBody>
          <a:bodyPr>
            <a:normAutofit/>
          </a:bodyPr>
          <a:lstStyle/>
          <a:p>
            <a:r>
              <a:rPr lang="en-US" dirty="0"/>
              <a:t>Background Subtraction</a:t>
            </a:r>
          </a:p>
        </p:txBody>
      </p:sp>
      <p:pic>
        <p:nvPicPr>
          <p:cNvPr id="14" name="Picture 13">
            <a:extLst>
              <a:ext uri="{FF2B5EF4-FFF2-40B4-BE49-F238E27FC236}">
                <a16:creationId xmlns:a16="http://schemas.microsoft.com/office/drawing/2014/main" id="{88C29B8B-A62C-43CE-92FF-12EAA1D01B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1125460" y="643464"/>
            <a:ext cx="4526280" cy="155448"/>
          </a:xfrm>
          <a:prstGeom prst="rect">
            <a:avLst/>
          </a:prstGeom>
          <a:noFill/>
          <a:ln>
            <a:noFill/>
          </a:ln>
        </p:spPr>
      </p:pic>
      <p:sp>
        <p:nvSpPr>
          <p:cNvPr id="3" name="Content Placeholder 2">
            <a:extLst>
              <a:ext uri="{FF2B5EF4-FFF2-40B4-BE49-F238E27FC236}">
                <a16:creationId xmlns:a16="http://schemas.microsoft.com/office/drawing/2014/main" id="{3B477A49-9226-4F15-9C19-22E4F1FF65EC}"/>
              </a:ext>
            </a:extLst>
          </p:cNvPr>
          <p:cNvSpPr>
            <a:spLocks noGrp="1"/>
          </p:cNvSpPr>
          <p:nvPr>
            <p:ph idx="1"/>
          </p:nvPr>
        </p:nvSpPr>
        <p:spPr>
          <a:xfrm>
            <a:off x="1121030" y="2167151"/>
            <a:ext cx="4503066" cy="3299194"/>
          </a:xfrm>
        </p:spPr>
        <p:txBody>
          <a:bodyPr>
            <a:normAutofit/>
          </a:bodyPr>
          <a:lstStyle/>
          <a:p>
            <a:r>
              <a:rPr lang="en-US" dirty="0"/>
              <a:t>This is the process of separating the image's foreground and background. It is presumed in this case that the object of interest is in the foreground.</a:t>
            </a:r>
          </a:p>
        </p:txBody>
      </p:sp>
      <p:pic>
        <p:nvPicPr>
          <p:cNvPr id="5" name="Picture 4">
            <a:extLst>
              <a:ext uri="{FF2B5EF4-FFF2-40B4-BE49-F238E27FC236}">
                <a16:creationId xmlns:a16="http://schemas.microsoft.com/office/drawing/2014/main" id="{A98BD6C8-D044-463E-A829-CAE25FCA403A}"/>
              </a:ext>
            </a:extLst>
          </p:cNvPr>
          <p:cNvPicPr>
            <a:picLocks noChangeAspect="1"/>
          </p:cNvPicPr>
          <p:nvPr/>
        </p:nvPicPr>
        <p:blipFill>
          <a:blip r:embed="rId3"/>
          <a:stretch>
            <a:fillRect/>
          </a:stretch>
        </p:blipFill>
        <p:spPr>
          <a:xfrm>
            <a:off x="5710636" y="1821447"/>
            <a:ext cx="3033119" cy="1607553"/>
          </a:xfrm>
          <a:prstGeom prst="rect">
            <a:avLst/>
          </a:prstGeom>
        </p:spPr>
      </p:pic>
      <p:pic>
        <p:nvPicPr>
          <p:cNvPr id="16" name="Picture 15">
            <a:extLst>
              <a:ext uri="{FF2B5EF4-FFF2-40B4-BE49-F238E27FC236}">
                <a16:creationId xmlns:a16="http://schemas.microsoft.com/office/drawing/2014/main" id="{F873EA42-E9E9-4806-A9F6-1718BE38B7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18" name="Straight Connector 17">
            <a:extLst>
              <a:ext uri="{FF2B5EF4-FFF2-40B4-BE49-F238E27FC236}">
                <a16:creationId xmlns:a16="http://schemas.microsoft.com/office/drawing/2014/main" id="{A99D5523-0BC8-4D5A-871C-69C0725E73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F3DB4D6-CC30-4AD4-9853-01687D7EBF5C}"/>
              </a:ext>
            </a:extLst>
          </p:cNvPr>
          <p:cNvPicPr>
            <a:picLocks noChangeAspect="1"/>
          </p:cNvPicPr>
          <p:nvPr/>
        </p:nvPicPr>
        <p:blipFill>
          <a:blip r:embed="rId5"/>
          <a:stretch>
            <a:fillRect/>
          </a:stretch>
        </p:blipFill>
        <p:spPr>
          <a:xfrm>
            <a:off x="8830296" y="3528188"/>
            <a:ext cx="3166235" cy="1654653"/>
          </a:xfrm>
          <a:prstGeom prst="rect">
            <a:avLst/>
          </a:prstGeom>
        </p:spPr>
      </p:pic>
      <p:sp>
        <p:nvSpPr>
          <p:cNvPr id="8" name="TextBox 7">
            <a:extLst>
              <a:ext uri="{FF2B5EF4-FFF2-40B4-BE49-F238E27FC236}">
                <a16:creationId xmlns:a16="http://schemas.microsoft.com/office/drawing/2014/main" id="{C443721E-A10D-42C4-B009-9536371DA096}"/>
              </a:ext>
            </a:extLst>
          </p:cNvPr>
          <p:cNvSpPr txBox="1"/>
          <p:nvPr/>
        </p:nvSpPr>
        <p:spPr>
          <a:xfrm>
            <a:off x="6095849" y="3447416"/>
            <a:ext cx="2494721" cy="276999"/>
          </a:xfrm>
          <a:prstGeom prst="rect">
            <a:avLst/>
          </a:prstGeom>
          <a:noFill/>
        </p:spPr>
        <p:txBody>
          <a:bodyPr wrap="square" rtlCol="0">
            <a:spAutoFit/>
          </a:bodyPr>
          <a:lstStyle/>
          <a:p>
            <a:r>
              <a:rPr lang="en-US" sz="1200" dirty="0"/>
              <a:t>Raw image</a:t>
            </a:r>
          </a:p>
        </p:txBody>
      </p:sp>
      <p:sp>
        <p:nvSpPr>
          <p:cNvPr id="9" name="TextBox 8">
            <a:extLst>
              <a:ext uri="{FF2B5EF4-FFF2-40B4-BE49-F238E27FC236}">
                <a16:creationId xmlns:a16="http://schemas.microsoft.com/office/drawing/2014/main" id="{2F68AAF4-008D-43B1-9C1F-7DE5DC01FFE9}"/>
              </a:ext>
            </a:extLst>
          </p:cNvPr>
          <p:cNvSpPr txBox="1"/>
          <p:nvPr/>
        </p:nvSpPr>
        <p:spPr>
          <a:xfrm>
            <a:off x="8968712" y="5182841"/>
            <a:ext cx="2335695" cy="461665"/>
          </a:xfrm>
          <a:prstGeom prst="rect">
            <a:avLst/>
          </a:prstGeom>
          <a:noFill/>
        </p:spPr>
        <p:txBody>
          <a:bodyPr wrap="square" rtlCol="0">
            <a:spAutoFit/>
          </a:bodyPr>
          <a:lstStyle/>
          <a:p>
            <a:r>
              <a:rPr lang="en-US" sz="1200" dirty="0"/>
              <a:t>Background subtracted image</a:t>
            </a:r>
          </a:p>
        </p:txBody>
      </p:sp>
    </p:spTree>
    <p:extLst>
      <p:ext uri="{BB962C8B-B14F-4D97-AF65-F5344CB8AC3E}">
        <p14:creationId xmlns:p14="http://schemas.microsoft.com/office/powerpoint/2010/main" val="4214707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48207-90F0-4A8F-92EE-E4664726644B}"/>
              </a:ext>
            </a:extLst>
          </p:cNvPr>
          <p:cNvSpPr>
            <a:spLocks noGrp="1"/>
          </p:cNvSpPr>
          <p:nvPr>
            <p:ph type="title"/>
          </p:nvPr>
        </p:nvSpPr>
        <p:spPr/>
        <p:txBody>
          <a:bodyPr/>
          <a:lstStyle/>
          <a:p>
            <a:r>
              <a:rPr lang="en-US" dirty="0"/>
              <a:t>Steps in Object Tracking</a:t>
            </a:r>
          </a:p>
        </p:txBody>
      </p:sp>
      <p:graphicFrame>
        <p:nvGraphicFramePr>
          <p:cNvPr id="7" name="Content Placeholder 2">
            <a:extLst>
              <a:ext uri="{FF2B5EF4-FFF2-40B4-BE49-F238E27FC236}">
                <a16:creationId xmlns:a16="http://schemas.microsoft.com/office/drawing/2014/main" id="{567FB0AC-6F2D-4498-83BB-C71EC81D7266}"/>
              </a:ext>
            </a:extLst>
          </p:cNvPr>
          <p:cNvGraphicFramePr>
            <a:graphicFrameLocks noGrp="1"/>
          </p:cNvGraphicFramePr>
          <p:nvPr>
            <p:ph idx="1"/>
            <p:extLst>
              <p:ext uri="{D42A27DB-BD31-4B8C-83A1-F6EECF244321}">
                <p14:modId xmlns:p14="http://schemas.microsoft.com/office/powerpoint/2010/main" val="148549195"/>
              </p:ext>
            </p:extLst>
          </p:nvPr>
        </p:nvGraphicFramePr>
        <p:xfrm>
          <a:off x="1130300" y="2171700"/>
          <a:ext cx="9602788" cy="3294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73528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697</TotalTime>
  <Words>581</Words>
  <Application>Microsoft Office PowerPoint</Application>
  <PresentationFormat>Widescreen</PresentationFormat>
  <Paragraphs>83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Century Gothic</vt:lpstr>
      <vt:lpstr>Gallery</vt:lpstr>
      <vt:lpstr>Moving object detection and tracking in a video by using         computer-vision technique</vt:lpstr>
      <vt:lpstr>OVERVIEW</vt:lpstr>
      <vt:lpstr>Introduction</vt:lpstr>
      <vt:lpstr>Applications of object tracking</vt:lpstr>
      <vt:lpstr>Schematic representation of object tracking system</vt:lpstr>
      <vt:lpstr>Object detection</vt:lpstr>
      <vt:lpstr>Segmentation</vt:lpstr>
      <vt:lpstr>Background Subtraction</vt:lpstr>
      <vt:lpstr>Steps in Object Tracking</vt:lpstr>
      <vt:lpstr>PowerPoint Presentation</vt:lpstr>
      <vt:lpstr>Camera Modeling</vt:lpstr>
      <vt:lpstr>Object Tracking Algorithm</vt:lpstr>
      <vt:lpstr>PowerPoint Presentation</vt:lpstr>
      <vt:lpstr>PowerPoint Presentation</vt:lpstr>
      <vt:lpstr>Pros and cons</vt:lpstr>
      <vt:lpstr>Pros </vt:lpstr>
      <vt:lpstr>cons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object detection in  video by using         computer-vision technique</dc:title>
  <dc:creator>Narre, Vikram</dc:creator>
  <cp:lastModifiedBy>Narre, Vikram</cp:lastModifiedBy>
  <cp:revision>14</cp:revision>
  <dcterms:created xsi:type="dcterms:W3CDTF">2021-12-12T23:47:13Z</dcterms:created>
  <dcterms:modified xsi:type="dcterms:W3CDTF">2021-12-15T07:33:12Z</dcterms:modified>
</cp:coreProperties>
</file>