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/>
    <p:restoredTop sz="94649"/>
  </p:normalViewPr>
  <p:slideViewPr>
    <p:cSldViewPr snapToGrid="0" snapToObjects="1">
      <p:cViewPr varScale="1">
        <p:scale>
          <a:sx n="118" d="100"/>
          <a:sy n="118" d="100"/>
        </p:scale>
        <p:origin x="21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F1F-5DA5-F248-A355-FB115AFF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C6B8-81AE-B341-90D9-EE5A5ECB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3E47-2844-634B-B2C6-BD488C4B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D145-F3D6-504B-98BF-CADB1B23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B9AA-03F3-AE46-A1E2-CEAA8AA2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D2CC-844A-FF41-A436-E63851F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D965-3538-E84A-B507-6C018756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BC83-CC3F-A64A-952B-B5B2EB5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A1FA-3FBC-F84D-BD7D-592B7725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24BD-19CD-B046-9888-F6B3B02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FA477-6F91-DB46-A905-6638F190C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41B7F-E240-5A40-A312-0F795651D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ADF0-C2C0-414C-8783-706D977A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F515-ED77-C741-8CDA-C868AB29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5916-C52C-BC4F-A8A6-92DCC960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D8C0-13A3-4A41-B96D-7D7C033E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1F5E-1AF3-9342-A83F-AA9260C0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D6D5-5294-8949-862E-1609F68B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4AC3-A809-8743-8B30-631B8075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56C1-806B-1E45-A50C-7DC3885E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5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00A-629A-0B47-BBA4-11726D2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32D4B-E63C-484F-B1F6-7B6B2E8E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6326-CEF9-AC40-9AC3-4049F5EF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A5C5-AF36-144C-AA1E-42856114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82BA-70A8-0A49-916D-53BDE29E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F9BD-2EAB-BE48-B1D0-A51D6708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AB70-35D0-3848-9F0F-7845E395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54-5017-094A-BFAC-B3D4B9A21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482F-D653-F942-A984-1DF2AEBE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AB3-52D6-4844-820A-84E2A687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06404-33EF-EB45-882E-3E2458D5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B940-6D6A-F946-A108-4181B713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B4F07-14DD-D84E-8C5B-334EBB3D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BFF22-4CC0-7A4A-83C9-32F25A99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B8AC3-FA4D-E743-B94B-50781DD56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2F73D-3EAE-F043-BAA8-97F504A65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4BAE6-238A-EA4C-9EC9-613750BC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2A322-BD86-134A-9D9B-DBC58602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7349E-785E-4044-8881-015E9EDF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0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A22A-B068-7841-BF2A-DBA8BD40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AEA85-6FAC-494F-AA5A-7B01CD2E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9B00C-6E05-414A-92AC-D4BA5A2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1C1E-8297-B148-B2BB-A8BE31B8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6F72F-D88F-324A-A6BF-45303CD1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0745-C7B6-784B-B968-6D08205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88FFF-B6E5-584F-A65B-804A0D3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3D60-271A-CD4D-AA4C-B7703139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7340-B4ED-A141-B29F-47138B64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811F-96C4-1549-B889-694D368C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F02E9-7DCC-9D4C-8B54-C7A499E4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13F4-DA08-8C4C-92BE-27E3135A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6049A-8F4F-6D47-9475-357BA8BB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B560-23AD-C94A-8833-4D6E4BF7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E6B34-C3CC-E34F-BA10-EBBF3B90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621-3568-1148-8E3E-4AD8A06A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6107-0B7C-144A-A89D-419A7FA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5CC0-0180-1C4C-B507-67A33CA5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CEFD-BCDA-714A-A2FF-48794221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DF9ED-51C7-0249-8EC2-FDF1E0F3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8A57-CE5C-E742-A2C3-5CBCDF2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F0E0-2264-A042-83B7-AF796E4A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C769-A5EB-BC42-B7B9-2B1172C0BFE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46CE-7212-394F-A26F-F30FC2484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4A3E-0179-7844-9657-C63055677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37B3-5FBE-D04C-9657-5748B4FE8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487870-5897-054C-A6D4-C24FE215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22" y="545211"/>
            <a:ext cx="8624910" cy="576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AE5B1-FFCB-F64D-BABA-74006338CADF}"/>
              </a:ext>
            </a:extLst>
          </p:cNvPr>
          <p:cNvSpPr txBox="1"/>
          <p:nvPr/>
        </p:nvSpPr>
        <p:spPr>
          <a:xfrm>
            <a:off x="3974889" y="1295536"/>
            <a:ext cx="154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High</a:t>
            </a:r>
            <a:r>
              <a:rPr lang="en-GB" sz="1600" dirty="0"/>
              <a:t> systematic and random uncertainties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3A1B9-A86F-5C42-8086-538DAD6EC44A}"/>
              </a:ext>
            </a:extLst>
          </p:cNvPr>
          <p:cNvSpPr txBox="1"/>
          <p:nvPr/>
        </p:nvSpPr>
        <p:spPr>
          <a:xfrm>
            <a:off x="8046721" y="1295536"/>
            <a:ext cx="165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High</a:t>
            </a:r>
            <a:r>
              <a:rPr lang="en-GB" sz="1600" dirty="0"/>
              <a:t> systematics, </a:t>
            </a:r>
            <a:r>
              <a:rPr lang="en-GB" sz="1600" b="1" dirty="0">
                <a:solidFill>
                  <a:srgbClr val="0070C0"/>
                </a:solidFill>
              </a:rPr>
              <a:t>low</a:t>
            </a:r>
            <a:r>
              <a:rPr lang="en-GB" sz="1600" dirty="0"/>
              <a:t> random uncertainties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44A18-B95F-3647-814B-3F584B13C35A}"/>
              </a:ext>
            </a:extLst>
          </p:cNvPr>
          <p:cNvSpPr txBox="1"/>
          <p:nvPr/>
        </p:nvSpPr>
        <p:spPr>
          <a:xfrm>
            <a:off x="4020906" y="4255008"/>
            <a:ext cx="165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Low</a:t>
            </a:r>
            <a:r>
              <a:rPr lang="en-GB" sz="1600" dirty="0"/>
              <a:t> systematics, </a:t>
            </a:r>
            <a:r>
              <a:rPr lang="en-GB" sz="1600" b="1" dirty="0">
                <a:solidFill>
                  <a:srgbClr val="FF0000"/>
                </a:solidFill>
              </a:rPr>
              <a:t>high</a:t>
            </a:r>
            <a:r>
              <a:rPr lang="en-GB" sz="1600" dirty="0"/>
              <a:t> random uncertainties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9560D-D41F-904D-AF1E-FD4964938001}"/>
              </a:ext>
            </a:extLst>
          </p:cNvPr>
          <p:cNvSpPr txBox="1"/>
          <p:nvPr/>
        </p:nvSpPr>
        <p:spPr>
          <a:xfrm>
            <a:off x="7991857" y="4255008"/>
            <a:ext cx="165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Low</a:t>
            </a:r>
            <a:r>
              <a:rPr lang="en-GB" sz="1600" dirty="0"/>
              <a:t> systematic and random uncertainties</a:t>
            </a:r>
          </a:p>
        </p:txBody>
      </p:sp>
    </p:spTree>
    <p:extLst>
      <p:ext uri="{BB962C8B-B14F-4D97-AF65-F5344CB8AC3E}">
        <p14:creationId xmlns:p14="http://schemas.microsoft.com/office/powerpoint/2010/main" val="32529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Scowcroft</dc:creator>
  <cp:lastModifiedBy>Victoria Scowcroft</cp:lastModifiedBy>
  <cp:revision>2</cp:revision>
  <cp:lastPrinted>2019-04-29T13:17:26Z</cp:lastPrinted>
  <dcterms:created xsi:type="dcterms:W3CDTF">2019-04-29T13:13:47Z</dcterms:created>
  <dcterms:modified xsi:type="dcterms:W3CDTF">2019-05-01T16:14:17Z</dcterms:modified>
</cp:coreProperties>
</file>