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5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27"/>
    <p:restoredTop sz="94648"/>
  </p:normalViewPr>
  <p:slideViewPr>
    <p:cSldViewPr snapToGrid="0">
      <p:cViewPr varScale="1">
        <p:scale>
          <a:sx n="112" d="100"/>
          <a:sy n="112" d="100"/>
        </p:scale>
        <p:origin x="76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4BA11-9ED4-CC4F-A853-332A7C15EA5A}" type="datetimeFigureOut">
              <a:rPr kumimoji="1" lang="zh-TW" altLang="en-US" smtClean="0"/>
              <a:t>2023/4/17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8B430-23F3-7942-B260-E7448BCCF7E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73256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8B430-23F3-7942-B260-E7448BCCF7E7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73820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83C115-8BC6-9FCC-CEC0-BF8DB1FAA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9232CAA-C33C-19CB-FFC3-3C1DB00F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7" indent="0" algn="ctr">
              <a:buNone/>
              <a:defRPr sz="2000"/>
            </a:lvl2pPr>
            <a:lvl3pPr marL="914371" indent="0" algn="ctr">
              <a:buNone/>
              <a:defRPr sz="1800"/>
            </a:lvl3pPr>
            <a:lvl4pPr marL="1371558" indent="0" algn="ctr">
              <a:buNone/>
              <a:defRPr sz="1600"/>
            </a:lvl4pPr>
            <a:lvl5pPr marL="1828742" indent="0" algn="ctr">
              <a:buNone/>
              <a:defRPr sz="1600"/>
            </a:lvl5pPr>
            <a:lvl6pPr marL="2285929" indent="0" algn="ctr">
              <a:buNone/>
              <a:defRPr sz="1600"/>
            </a:lvl6pPr>
            <a:lvl7pPr marL="2743113" indent="0" algn="ctr">
              <a:buNone/>
              <a:defRPr sz="1600"/>
            </a:lvl7pPr>
            <a:lvl8pPr marL="3200300" indent="0" algn="ctr">
              <a:buNone/>
              <a:defRPr sz="1600"/>
            </a:lvl8pPr>
            <a:lvl9pPr marL="3657485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0FF2F7-2157-7FFB-370D-B6881526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2F8EF-9545-A848-A304-9897D32BE141}" type="datetimeFigureOut">
              <a:rPr kumimoji="1" lang="zh-TW" altLang="en-US" smtClean="0"/>
              <a:t>2023/4/17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752276-84CE-C707-DE64-D8398B09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7F13C6-6EA6-2933-0A95-365EB1D6E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C76D-F883-FF49-8412-C97F3CA289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32320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1F549F-3B01-358D-BAB0-6FCBCB70E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312BEB2-5B8A-5B4D-282B-7A10E3EE0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CBF679-1934-FD3C-07C0-69B507CA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2F8EF-9545-A848-A304-9897D32BE141}" type="datetimeFigureOut">
              <a:rPr kumimoji="1" lang="zh-TW" altLang="en-US" smtClean="0"/>
              <a:t>2023/4/17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CF49E4-BD4B-6A1A-1429-568E8A741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317824-57CD-40ED-AE1D-CACB2A4D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C76D-F883-FF49-8412-C97F3CA289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40998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DDDDF4F-1249-7658-1927-97CB3C2655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1DFADA6-539D-930F-D58A-C7F03D807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6F75ED-707D-FD58-5939-42392B446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2F8EF-9545-A848-A304-9897D32BE141}" type="datetimeFigureOut">
              <a:rPr kumimoji="1" lang="zh-TW" altLang="en-US" smtClean="0"/>
              <a:t>2023/4/17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30AA1C-04F7-77C1-9C11-DAE4F4368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6943C9-D4A4-0674-F392-A2C453471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C76D-F883-FF49-8412-C97F3CA289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9221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F6DE27-458A-6867-9A7C-E66B72544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136004-823C-1686-4B6A-52502DB62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C29940-C09A-57FD-1BF3-8D1A2EF83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2F8EF-9545-A848-A304-9897D32BE141}" type="datetimeFigureOut">
              <a:rPr kumimoji="1" lang="zh-TW" altLang="en-US" smtClean="0"/>
              <a:t>2023/4/17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4DE8C8-4799-FF00-46CB-9B372F9AA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436BB0-F503-B1DF-6E58-15EA1DFF8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C76D-F883-FF49-8412-C97F3CA289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54592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CB3DE5-6619-1CB3-DCA2-01E719066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0AA32A-94C8-C2ED-2BAB-6950CF382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4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1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02B9C4-C04C-FEAA-7207-D66DD30FA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2F8EF-9545-A848-A304-9897D32BE141}" type="datetimeFigureOut">
              <a:rPr kumimoji="1" lang="zh-TW" altLang="en-US" smtClean="0"/>
              <a:t>2023/4/17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383E1B-9E5D-3735-B971-C49562B7E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21244F-D478-B946-BFE2-9D0CB36B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C76D-F883-FF49-8412-C97F3CA289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167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44EEA9-1B41-4387-E1F3-3B0D952F8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A4D51E-1FC3-01F1-16F7-87C1DFAAA2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2DC225D-95FF-54D1-41FC-208892F72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80F080-37FC-C00A-1EC9-1BD9822C5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2F8EF-9545-A848-A304-9897D32BE141}" type="datetimeFigureOut">
              <a:rPr kumimoji="1" lang="zh-TW" altLang="en-US" smtClean="0"/>
              <a:t>2023/4/17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6779581-A0ED-B371-2D89-823148BF2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3F8FD0A-A95E-6D14-D1EE-E14271539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C76D-F883-FF49-8412-C97F3CA289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62090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9C6548-F5D8-D41A-39BE-74E7B33FC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31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A8AD9D3-094C-53AB-38B6-DCC9EA02E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7" indent="0">
              <a:buNone/>
              <a:defRPr sz="2000" b="1"/>
            </a:lvl2pPr>
            <a:lvl3pPr marL="914371" indent="0">
              <a:buNone/>
              <a:defRPr sz="1800" b="1"/>
            </a:lvl3pPr>
            <a:lvl4pPr marL="1371558" indent="0">
              <a:buNone/>
              <a:defRPr sz="1600" b="1"/>
            </a:lvl4pPr>
            <a:lvl5pPr marL="1828742" indent="0">
              <a:buNone/>
              <a:defRPr sz="1600" b="1"/>
            </a:lvl5pPr>
            <a:lvl6pPr marL="2285929" indent="0">
              <a:buNone/>
              <a:defRPr sz="1600" b="1"/>
            </a:lvl6pPr>
            <a:lvl7pPr marL="2743113" indent="0">
              <a:buNone/>
              <a:defRPr sz="1600" b="1"/>
            </a:lvl7pPr>
            <a:lvl8pPr marL="3200300" indent="0">
              <a:buNone/>
              <a:defRPr sz="1600" b="1"/>
            </a:lvl8pPr>
            <a:lvl9pPr marL="3657485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650543-210B-312D-9258-A98ADF414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8788B70-519A-5294-A720-31E3B63774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7" indent="0">
              <a:buNone/>
              <a:defRPr sz="2000" b="1"/>
            </a:lvl2pPr>
            <a:lvl3pPr marL="914371" indent="0">
              <a:buNone/>
              <a:defRPr sz="1800" b="1"/>
            </a:lvl3pPr>
            <a:lvl4pPr marL="1371558" indent="0">
              <a:buNone/>
              <a:defRPr sz="1600" b="1"/>
            </a:lvl4pPr>
            <a:lvl5pPr marL="1828742" indent="0">
              <a:buNone/>
              <a:defRPr sz="1600" b="1"/>
            </a:lvl5pPr>
            <a:lvl6pPr marL="2285929" indent="0">
              <a:buNone/>
              <a:defRPr sz="1600" b="1"/>
            </a:lvl6pPr>
            <a:lvl7pPr marL="2743113" indent="0">
              <a:buNone/>
              <a:defRPr sz="1600" b="1"/>
            </a:lvl7pPr>
            <a:lvl8pPr marL="3200300" indent="0">
              <a:buNone/>
              <a:defRPr sz="1600" b="1"/>
            </a:lvl8pPr>
            <a:lvl9pPr marL="3657485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7CED2E5-B472-B94E-A48A-3E99704A31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EDA1100-0D2C-C573-658F-7C6EC2A9C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2F8EF-9545-A848-A304-9897D32BE141}" type="datetimeFigureOut">
              <a:rPr kumimoji="1" lang="zh-TW" altLang="en-US" smtClean="0"/>
              <a:t>2023/4/17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23E469A-AFA1-0537-C7F0-FB347106D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C6E22BC-CB79-FF03-CC81-B78EBC6D5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C76D-F883-FF49-8412-C97F3CA289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7454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CA2010-0F5A-5BA2-7D99-18E7B6E16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E7D5859-415D-2188-441C-DB39E5E0B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2F8EF-9545-A848-A304-9897D32BE141}" type="datetimeFigureOut">
              <a:rPr kumimoji="1" lang="zh-TW" altLang="en-US" smtClean="0"/>
              <a:t>2023/4/17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75FE318-D884-05CD-8CC5-3E8307EE2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676FEF4-431B-C60C-D460-C7BD759A1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C76D-F883-FF49-8412-C97F3CA289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90937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4670713-B859-4C29-F367-D03A757A0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2F8EF-9545-A848-A304-9897D32BE141}" type="datetimeFigureOut">
              <a:rPr kumimoji="1" lang="zh-TW" altLang="en-US" smtClean="0"/>
              <a:t>2023/4/17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1DC71D7-BC5C-B4B1-E2BA-D9E660373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A3461E-255E-2D42-C912-ABA1A08C7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C76D-F883-FF49-8412-C97F3CA289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13748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44A939-9D16-1000-48F4-F5832BD5A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6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80071E-98FA-2656-AC9A-4ED07074A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0E7F-4D6C-8237-7711-4A9CB6A49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6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7" indent="0">
              <a:buNone/>
              <a:defRPr sz="1400"/>
            </a:lvl2pPr>
            <a:lvl3pPr marL="914371" indent="0">
              <a:buNone/>
              <a:defRPr sz="1200"/>
            </a:lvl3pPr>
            <a:lvl4pPr marL="1371558" indent="0">
              <a:buNone/>
              <a:defRPr sz="1000"/>
            </a:lvl4pPr>
            <a:lvl5pPr marL="1828742" indent="0">
              <a:buNone/>
              <a:defRPr sz="1000"/>
            </a:lvl5pPr>
            <a:lvl6pPr marL="2285929" indent="0">
              <a:buNone/>
              <a:defRPr sz="1000"/>
            </a:lvl6pPr>
            <a:lvl7pPr marL="2743113" indent="0">
              <a:buNone/>
              <a:defRPr sz="1000"/>
            </a:lvl7pPr>
            <a:lvl8pPr marL="3200300" indent="0">
              <a:buNone/>
              <a:defRPr sz="1000"/>
            </a:lvl8pPr>
            <a:lvl9pPr marL="3657485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6679D03-0B98-5DDF-FF93-811B05EC9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2F8EF-9545-A848-A304-9897D32BE141}" type="datetimeFigureOut">
              <a:rPr kumimoji="1" lang="zh-TW" altLang="en-US" smtClean="0"/>
              <a:t>2023/4/17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D906BA-97F0-37DD-6FBB-6BC1CB26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104AD3-DCCD-0F8D-6B87-70768867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C76D-F883-FF49-8412-C97F3CA289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67908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436E8B-6EE4-D954-CCFD-93B9D9C38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6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21CE89A-3E3A-16AA-58AD-B4F3DAEDD0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7" indent="0">
              <a:buNone/>
              <a:defRPr sz="2800"/>
            </a:lvl2pPr>
            <a:lvl3pPr marL="914371" indent="0">
              <a:buNone/>
              <a:defRPr sz="2400"/>
            </a:lvl3pPr>
            <a:lvl4pPr marL="1371558" indent="0">
              <a:buNone/>
              <a:defRPr sz="2000"/>
            </a:lvl4pPr>
            <a:lvl5pPr marL="1828742" indent="0">
              <a:buNone/>
              <a:defRPr sz="2000"/>
            </a:lvl5pPr>
            <a:lvl6pPr marL="2285929" indent="0">
              <a:buNone/>
              <a:defRPr sz="2000"/>
            </a:lvl6pPr>
            <a:lvl7pPr marL="2743113" indent="0">
              <a:buNone/>
              <a:defRPr sz="2000"/>
            </a:lvl7pPr>
            <a:lvl8pPr marL="3200300" indent="0">
              <a:buNone/>
              <a:defRPr sz="2000"/>
            </a:lvl8pPr>
            <a:lvl9pPr marL="3657485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5FE4FA1-C12C-F6DB-1B56-D7271945D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6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7" indent="0">
              <a:buNone/>
              <a:defRPr sz="1400"/>
            </a:lvl2pPr>
            <a:lvl3pPr marL="914371" indent="0">
              <a:buNone/>
              <a:defRPr sz="1200"/>
            </a:lvl3pPr>
            <a:lvl4pPr marL="1371558" indent="0">
              <a:buNone/>
              <a:defRPr sz="1000"/>
            </a:lvl4pPr>
            <a:lvl5pPr marL="1828742" indent="0">
              <a:buNone/>
              <a:defRPr sz="1000"/>
            </a:lvl5pPr>
            <a:lvl6pPr marL="2285929" indent="0">
              <a:buNone/>
              <a:defRPr sz="1000"/>
            </a:lvl6pPr>
            <a:lvl7pPr marL="2743113" indent="0">
              <a:buNone/>
              <a:defRPr sz="1000"/>
            </a:lvl7pPr>
            <a:lvl8pPr marL="3200300" indent="0">
              <a:buNone/>
              <a:defRPr sz="1000"/>
            </a:lvl8pPr>
            <a:lvl9pPr marL="3657485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4FD022C-65DC-391B-432E-0450F1860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2F8EF-9545-A848-A304-9897D32BE141}" type="datetimeFigureOut">
              <a:rPr kumimoji="1" lang="zh-TW" altLang="en-US" smtClean="0"/>
              <a:t>2023/4/17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1C92200-4AA0-4F05-7E4C-522E9D26A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4BCC327-8DC4-924A-9E56-8BA3A7FA9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C76D-F883-FF49-8412-C97F3CA289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82566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2005F2E-F5DE-1168-E210-BBCDE46BD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C3113E4-75CD-4A90-9174-6A72BA7EC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CA3CD0-E578-5984-C94E-1F3AE65EDB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2F8EF-9545-A848-A304-9897D32BE141}" type="datetimeFigureOut">
              <a:rPr kumimoji="1" lang="zh-TW" altLang="en-US" smtClean="0"/>
              <a:t>2023/4/17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0FDE5A-ED51-672E-5A54-C7B811A01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1398AE-DBBA-D85B-1C96-719BA2450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5C76D-F883-FF49-8412-C97F3CA289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17003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2" indent="-228592" algn="l" defTabSz="91437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9" indent="-228592" algn="l" defTabSz="9143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63" indent="-228592" algn="l" defTabSz="9143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50" indent="-228592" algn="l" defTabSz="9143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35" indent="-228592" algn="l" defTabSz="9143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21" indent="-228592" algn="l" defTabSz="9143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7" indent="-228592" algn="l" defTabSz="9143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92" indent="-228592" algn="l" defTabSz="9143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79" indent="-228592" algn="l" defTabSz="9143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7" algn="l" defTabSz="9143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1" algn="l" defTabSz="9143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8" algn="l" defTabSz="9143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2" algn="l" defTabSz="9143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9" algn="l" defTabSz="9143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13" algn="l" defTabSz="9143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00" algn="l" defTabSz="9143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85" algn="l" defTabSz="9143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gi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3000">
              <a:schemeClr val="bg1"/>
            </a:gs>
            <a:gs pos="92000">
              <a:schemeClr val="accent6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EB55E0B-85FC-DF89-7B76-270FE530A13C}"/>
              </a:ext>
            </a:extLst>
          </p:cNvPr>
          <p:cNvSpPr txBox="1"/>
          <p:nvPr/>
        </p:nvSpPr>
        <p:spPr>
          <a:xfrm>
            <a:off x="125734" y="342912"/>
            <a:ext cx="4549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8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Taiwan Xiao-Chi</a:t>
            </a:r>
            <a:endParaRPr kumimoji="1" lang="zh-TW" altLang="en-US" sz="4800" dirty="0">
              <a:latin typeface="Hannotate SC" panose="03000500000000000000" pitchFamily="66" charset="-122"/>
              <a:ea typeface="Hannotate SC" panose="03000500000000000000" pitchFamily="66" charset="-122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8B5E9121-097B-128C-F6D7-204D99A5E444}"/>
              </a:ext>
            </a:extLst>
          </p:cNvPr>
          <p:cNvCxnSpPr>
            <a:cxnSpLocks/>
          </p:cNvCxnSpPr>
          <p:nvPr/>
        </p:nvCxnSpPr>
        <p:spPr>
          <a:xfrm>
            <a:off x="1943109" y="1748791"/>
            <a:ext cx="10001251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3B8C99A-4B92-6D99-C085-A2EE2B2EDA6D}"/>
              </a:ext>
            </a:extLst>
          </p:cNvPr>
          <p:cNvSpPr txBox="1"/>
          <p:nvPr/>
        </p:nvSpPr>
        <p:spPr>
          <a:xfrm>
            <a:off x="2091698" y="1263731"/>
            <a:ext cx="2091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Northern Xiao-Chi</a:t>
            </a:r>
            <a:endParaRPr kumimoji="1"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D5C3BD9-26A9-9735-C6CD-4D10DAA81509}"/>
              </a:ext>
            </a:extLst>
          </p:cNvPr>
          <p:cNvSpPr txBox="1"/>
          <p:nvPr/>
        </p:nvSpPr>
        <p:spPr>
          <a:xfrm>
            <a:off x="10296526" y="1276682"/>
            <a:ext cx="1417320" cy="365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Shopping List</a:t>
            </a:r>
            <a:endParaRPr kumimoji="1"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97FB7BB-BB9E-435B-F684-6E1AE031D7AE}"/>
              </a:ext>
            </a:extLst>
          </p:cNvPr>
          <p:cNvSpPr txBox="1"/>
          <p:nvPr/>
        </p:nvSpPr>
        <p:spPr>
          <a:xfrm>
            <a:off x="7692400" y="825469"/>
            <a:ext cx="1895475" cy="919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Differ between Northern and Southern Xiao-Chi</a:t>
            </a:r>
            <a:endParaRPr kumimoji="1"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6022C46-D814-E1F3-D973-AF135AF93EB8}"/>
              </a:ext>
            </a:extLst>
          </p:cNvPr>
          <p:cNvSpPr txBox="1"/>
          <p:nvPr/>
        </p:nvSpPr>
        <p:spPr>
          <a:xfrm>
            <a:off x="4892049" y="1287127"/>
            <a:ext cx="2091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Southern Xiao-Chi</a:t>
            </a:r>
            <a:endParaRPr kumimoji="1"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4F1A51D-BB17-094D-DB4D-A1C3B8C956E4}"/>
              </a:ext>
            </a:extLst>
          </p:cNvPr>
          <p:cNvSpPr txBox="1"/>
          <p:nvPr/>
        </p:nvSpPr>
        <p:spPr>
          <a:xfrm>
            <a:off x="643902" y="2032050"/>
            <a:ext cx="54521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Hannotate SC" panose="03000500000000000000" pitchFamily="66" charset="-122"/>
                <a:ea typeface="Hannotate SC" panose="03000500000000000000" pitchFamily="66" charset="-122"/>
                <a:cs typeface="Times New Roman" panose="02020603050405020304" pitchFamily="18" charset="0"/>
              </a:rPr>
              <a:t>This website would introduce some common Taiwanese cuisine, including its history and making process.</a:t>
            </a:r>
            <a:r>
              <a:rPr lang="zh-TW" altLang="zh-TW" dirty="0">
                <a:latin typeface="Hannotate SC" panose="03000500000000000000" pitchFamily="66" charset="-122"/>
                <a:ea typeface="Hannotate SC" panose="03000500000000000000" pitchFamily="66" charset="-122"/>
              </a:rPr>
              <a:t> </a:t>
            </a:r>
            <a:endParaRPr lang="en-US" altLang="zh-TW" dirty="0">
              <a:latin typeface="Hannotate SC" panose="03000500000000000000" pitchFamily="66" charset="-122"/>
              <a:ea typeface="Hannotate SC" panose="03000500000000000000" pitchFamily="66" charset="-122"/>
            </a:endParaRPr>
          </a:p>
          <a:p>
            <a:endParaRPr lang="en-US" altLang="zh-TW" dirty="0">
              <a:latin typeface="Hannotate SC" panose="03000500000000000000" pitchFamily="66" charset="-122"/>
              <a:ea typeface="Hannotate SC" panose="03000500000000000000" pitchFamily="66" charset="-122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Hannotate SC" panose="03000500000000000000" pitchFamily="66" charset="-122"/>
                <a:ea typeface="Hannotate SC" panose="03000500000000000000" pitchFamily="66" charset="-122"/>
                <a:cs typeface="Times New Roman" panose="02020603050405020304" pitchFamily="18" charset="0"/>
              </a:rPr>
              <a:t>Taiwanese cuisine, or its native nickname “Taiwan Xiao-Chi”, is considered as one of the special regional foods in Asia. Due to the colonization by both China and Japan, Taiwan Xiao-Chi have been deeply influenced by these two countries.</a:t>
            </a:r>
            <a:r>
              <a:rPr lang="zh-TW" altLang="zh-TW" dirty="0">
                <a:latin typeface="Hannotate SC" panose="03000500000000000000" pitchFamily="66" charset="-122"/>
                <a:ea typeface="Hannotate SC" panose="03000500000000000000" pitchFamily="66" charset="-122"/>
              </a:rPr>
              <a:t> </a:t>
            </a:r>
            <a:endParaRPr kumimoji="1" lang="zh-TW" altLang="en-US" dirty="0">
              <a:latin typeface="Hannotate SC" panose="03000500000000000000" pitchFamily="66" charset="-122"/>
              <a:ea typeface="Hannotate SC" panose="03000500000000000000" pitchFamily="66" charset="-122"/>
            </a:endParaRPr>
          </a:p>
        </p:txBody>
      </p:sp>
      <p:pic>
        <p:nvPicPr>
          <p:cNvPr id="23" name="圖片 22" descr="一張含有 地圖 的圖片&#10;&#10;自動產生的描述">
            <a:extLst>
              <a:ext uri="{FF2B5EF4-FFF2-40B4-BE49-F238E27FC236}">
                <a16:creationId xmlns:a16="http://schemas.microsoft.com/office/drawing/2014/main" id="{17CEEC36-FFBC-B70A-1B0D-80A910126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568" y="1851575"/>
            <a:ext cx="3191120" cy="4397236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A8851094-6470-6783-907E-38E68660A544}"/>
              </a:ext>
            </a:extLst>
          </p:cNvPr>
          <p:cNvSpPr txBox="1"/>
          <p:nvPr/>
        </p:nvSpPr>
        <p:spPr>
          <a:xfrm>
            <a:off x="10265564" y="6423642"/>
            <a:ext cx="1440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/>
              <a:t>Shopping List</a:t>
            </a:r>
            <a:endParaRPr kumimoji="1" lang="zh-TW" altLang="en-US" sz="16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6EB35A92-4E64-2717-E0EA-9181D34E1D62}"/>
              </a:ext>
            </a:extLst>
          </p:cNvPr>
          <p:cNvSpPr txBox="1"/>
          <p:nvPr/>
        </p:nvSpPr>
        <p:spPr>
          <a:xfrm>
            <a:off x="7499750" y="6291043"/>
            <a:ext cx="2244087" cy="581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/>
              <a:t>Differ Between northern and Southern Xiao-Chi</a:t>
            </a:r>
            <a:endParaRPr kumimoji="1" lang="zh-TW" altLang="en-US" sz="16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23B6D9D-D61A-148B-D819-A146DD0C45FA}"/>
              </a:ext>
            </a:extLst>
          </p:cNvPr>
          <p:cNvSpPr txBox="1"/>
          <p:nvPr/>
        </p:nvSpPr>
        <p:spPr>
          <a:xfrm>
            <a:off x="5103480" y="6417938"/>
            <a:ext cx="1874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/>
              <a:t>Southern Xiao-Chi</a:t>
            </a:r>
            <a:endParaRPr kumimoji="1" lang="zh-TW" altLang="en-US" sz="16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864FD99-B031-9749-1A54-3718CACA28B4}"/>
              </a:ext>
            </a:extLst>
          </p:cNvPr>
          <p:cNvSpPr txBox="1"/>
          <p:nvPr/>
        </p:nvSpPr>
        <p:spPr>
          <a:xfrm>
            <a:off x="2707222" y="6417938"/>
            <a:ext cx="1874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/>
              <a:t>Northern Xiao-Chi</a:t>
            </a:r>
            <a:endParaRPr kumimoji="1" lang="zh-TW" altLang="en-US" sz="16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3D3FCEE-C132-A5C6-44E4-DED1C67C8CF8}"/>
              </a:ext>
            </a:extLst>
          </p:cNvPr>
          <p:cNvSpPr txBox="1"/>
          <p:nvPr/>
        </p:nvSpPr>
        <p:spPr>
          <a:xfrm>
            <a:off x="531947" y="6423642"/>
            <a:ext cx="165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/>
              <a:t>Taiwan Xiao-Chi</a:t>
            </a:r>
            <a:endParaRPr kumimoji="1" lang="zh-TW" altLang="en-US" sz="1600" dirty="0"/>
          </a:p>
        </p:txBody>
      </p:sp>
      <p:pic>
        <p:nvPicPr>
          <p:cNvPr id="30" name="圖片 29">
            <a:extLst>
              <a:ext uri="{FF2B5EF4-FFF2-40B4-BE49-F238E27FC236}">
                <a16:creationId xmlns:a16="http://schemas.microsoft.com/office/drawing/2014/main" id="{8FE1E235-1A7F-1510-FFD2-3763951602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953" y="6325603"/>
            <a:ext cx="426308" cy="426308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9F150215-18C5-952C-8DAD-144FFD30D2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7073" y="6348425"/>
            <a:ext cx="430161" cy="405700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5BE66CF9-27F9-0D67-5C10-0E3D8AD4A3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2906" y="6325613"/>
            <a:ext cx="428521" cy="428521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7D102B39-A0AF-0BCF-222B-FE326CF069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3318" y="6369170"/>
            <a:ext cx="428521" cy="428521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39C76C1F-B6E3-2487-5058-4DFC61364A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96088" y="6361757"/>
            <a:ext cx="400445" cy="40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993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127</TotalTime>
  <Words>89</Words>
  <Application>Microsoft Macintosh PowerPoint</Application>
  <PresentationFormat>寬螢幕</PresentationFormat>
  <Paragraphs>14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Hannotate SC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Wei-Ting Hong</dc:creator>
  <cp:lastModifiedBy>Wei-Ting Hong</cp:lastModifiedBy>
  <cp:revision>7</cp:revision>
  <dcterms:created xsi:type="dcterms:W3CDTF">2023-04-16T10:50:42Z</dcterms:created>
  <dcterms:modified xsi:type="dcterms:W3CDTF">2023-04-16T23:25:30Z</dcterms:modified>
</cp:coreProperties>
</file>