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8"/>
  </p:normalViewPr>
  <p:slideViewPr>
    <p:cSldViewPr snapToGrid="0">
      <p:cViewPr varScale="1">
        <p:scale>
          <a:sx n="71" d="100"/>
          <a:sy n="71" d="100"/>
        </p:scale>
        <p:origin x="2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5C020-A31F-6145-9913-27047A75CF07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C52E0-8FAA-DF47-96A7-D56CB4A296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452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687513" y="1143000"/>
            <a:ext cx="34829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8B430-23F3-7942-B260-E7448BCCF7E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831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06E1-5D51-D645-8D6B-1451DCEAB0A0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3A0-0FC1-A54E-9E89-8629085861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189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06E1-5D51-D645-8D6B-1451DCEAB0A0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3A0-0FC1-A54E-9E89-8629085861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421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06E1-5D51-D645-8D6B-1451DCEAB0A0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3A0-0FC1-A54E-9E89-8629085861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280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06E1-5D51-D645-8D6B-1451DCEAB0A0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3A0-0FC1-A54E-9E89-8629085861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984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06E1-5D51-D645-8D6B-1451DCEAB0A0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3A0-0FC1-A54E-9E89-8629085861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487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06E1-5D51-D645-8D6B-1451DCEAB0A0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3A0-0FC1-A54E-9E89-8629085861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395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06E1-5D51-D645-8D6B-1451DCEAB0A0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3A0-0FC1-A54E-9E89-8629085861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599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06E1-5D51-D645-8D6B-1451DCEAB0A0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3A0-0FC1-A54E-9E89-8629085861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155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06E1-5D51-D645-8D6B-1451DCEAB0A0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3A0-0FC1-A54E-9E89-8629085861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3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06E1-5D51-D645-8D6B-1451DCEAB0A0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3A0-0FC1-A54E-9E89-8629085861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857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06E1-5D51-D645-8D6B-1451DCEAB0A0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E3A0-0FC1-A54E-9E89-8629085861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07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906E1-5D51-D645-8D6B-1451DCEAB0A0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E3A0-0FC1-A54E-9E89-8629085861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20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bg1"/>
            </a:gs>
            <a:gs pos="92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EB55E0B-85FC-DF89-7B76-270FE530A13C}"/>
              </a:ext>
            </a:extLst>
          </p:cNvPr>
          <p:cNvSpPr txBox="1"/>
          <p:nvPr/>
        </p:nvSpPr>
        <p:spPr>
          <a:xfrm>
            <a:off x="172914" y="393112"/>
            <a:ext cx="4549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Taiwan Xiao-Chi</a:t>
            </a:r>
            <a:endParaRPr kumimoji="1" lang="zh-TW" altLang="en-US" sz="48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B5E9121-097B-128C-F6D7-204D99A5E444}"/>
              </a:ext>
            </a:extLst>
          </p:cNvPr>
          <p:cNvCxnSpPr>
            <a:cxnSpLocks/>
          </p:cNvCxnSpPr>
          <p:nvPr/>
        </p:nvCxnSpPr>
        <p:spPr>
          <a:xfrm>
            <a:off x="1990279" y="1798984"/>
            <a:ext cx="10001251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B8C99A-4B92-6D99-C085-A2EE2B2EDA6D}"/>
              </a:ext>
            </a:extLst>
          </p:cNvPr>
          <p:cNvSpPr txBox="1"/>
          <p:nvPr/>
        </p:nvSpPr>
        <p:spPr>
          <a:xfrm>
            <a:off x="2138867" y="1313943"/>
            <a:ext cx="209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Northern Xiao-Chi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D5C3BD9-26A9-9735-C6CD-4D10DAA81509}"/>
              </a:ext>
            </a:extLst>
          </p:cNvPr>
          <p:cNvSpPr txBox="1"/>
          <p:nvPr/>
        </p:nvSpPr>
        <p:spPr>
          <a:xfrm>
            <a:off x="10343688" y="1326886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Shopping List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7FB7BB-BB9E-435B-F684-6E1AE031D7AE}"/>
              </a:ext>
            </a:extLst>
          </p:cNvPr>
          <p:cNvSpPr txBox="1"/>
          <p:nvPr/>
        </p:nvSpPr>
        <p:spPr>
          <a:xfrm>
            <a:off x="7739588" y="875678"/>
            <a:ext cx="189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Differ between Northern and Southern Xiao-Chi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022C46-D814-E1F3-D973-AF135AF93EB8}"/>
              </a:ext>
            </a:extLst>
          </p:cNvPr>
          <p:cNvSpPr txBox="1"/>
          <p:nvPr/>
        </p:nvSpPr>
        <p:spPr>
          <a:xfrm>
            <a:off x="4939218" y="1337338"/>
            <a:ext cx="209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Southern Xiao-Chi</a:t>
            </a:r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8851094-6470-6783-907E-38E68660A544}"/>
              </a:ext>
            </a:extLst>
          </p:cNvPr>
          <p:cNvSpPr txBox="1"/>
          <p:nvPr/>
        </p:nvSpPr>
        <p:spPr>
          <a:xfrm>
            <a:off x="10320845" y="10355171"/>
            <a:ext cx="144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Shopping List</a:t>
            </a:r>
            <a:endParaRPr kumimoji="1" lang="zh-TW" altLang="en-US" sz="1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EB35A92-4E64-2717-E0EA-9181D34E1D62}"/>
              </a:ext>
            </a:extLst>
          </p:cNvPr>
          <p:cNvSpPr txBox="1"/>
          <p:nvPr/>
        </p:nvSpPr>
        <p:spPr>
          <a:xfrm>
            <a:off x="7555028" y="10222580"/>
            <a:ext cx="2244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Differ Between northern and Southern Xiao-Chi</a:t>
            </a:r>
            <a:endParaRPr kumimoji="1" lang="zh-TW" altLang="en-US" sz="16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23B6D9D-D61A-148B-D819-A146DD0C45FA}"/>
              </a:ext>
            </a:extLst>
          </p:cNvPr>
          <p:cNvSpPr txBox="1"/>
          <p:nvPr/>
        </p:nvSpPr>
        <p:spPr>
          <a:xfrm>
            <a:off x="5158742" y="10349475"/>
            <a:ext cx="1874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Southern Xiao-Chi</a:t>
            </a:r>
            <a:endParaRPr kumimoji="1"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864FD99-B031-9749-1A54-3718CACA28B4}"/>
              </a:ext>
            </a:extLst>
          </p:cNvPr>
          <p:cNvSpPr txBox="1"/>
          <p:nvPr/>
        </p:nvSpPr>
        <p:spPr>
          <a:xfrm>
            <a:off x="2762483" y="10349475"/>
            <a:ext cx="1874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Northern Xiao-Chi</a:t>
            </a:r>
            <a:endParaRPr kumimoji="1" lang="zh-TW" altLang="en-US" sz="16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3D3FCEE-C132-A5C6-44E4-DED1C67C8CF8}"/>
              </a:ext>
            </a:extLst>
          </p:cNvPr>
          <p:cNvSpPr txBox="1"/>
          <p:nvPr/>
        </p:nvSpPr>
        <p:spPr>
          <a:xfrm>
            <a:off x="587221" y="10355171"/>
            <a:ext cx="165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Taiwan Xiao-Chi</a:t>
            </a:r>
            <a:endParaRPr kumimoji="1" lang="zh-TW" altLang="en-US" sz="1600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8FE1E235-1A7F-1510-FFD2-376395160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33" y="10257151"/>
            <a:ext cx="426307" cy="426307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9F150215-18C5-952C-8DAD-144FFD30D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351" y="10279966"/>
            <a:ext cx="430162" cy="4057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5BE66CF9-27F9-0D67-5C10-0E3D8AD4A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192" y="10257167"/>
            <a:ext cx="428521" cy="42852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7D102B39-A0AF-0BCF-222B-FE326CF06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605" y="10300725"/>
            <a:ext cx="428521" cy="428521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39C76C1F-B6E3-2487-5058-4DFC61364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1359" y="10293296"/>
            <a:ext cx="400445" cy="40044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39B48AD-F0DB-CA3B-F9EF-10AD1CEE3A47}"/>
              </a:ext>
            </a:extLst>
          </p:cNvPr>
          <p:cNvSpPr txBox="1"/>
          <p:nvPr/>
        </p:nvSpPr>
        <p:spPr>
          <a:xfrm>
            <a:off x="5009184" y="1892526"/>
            <a:ext cx="217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Shopping List</a:t>
            </a:r>
            <a:endParaRPr kumimoji="1" lang="zh-TW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FA6DA7-3CE6-415F-A2C0-503E1AD7C17F}"/>
              </a:ext>
            </a:extLst>
          </p:cNvPr>
          <p:cNvSpPr/>
          <p:nvPr/>
        </p:nvSpPr>
        <p:spPr>
          <a:xfrm>
            <a:off x="1214946" y="2361646"/>
            <a:ext cx="9762107" cy="7368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32853C6-6D93-8514-72E5-85D5DB8C6C42}"/>
              </a:ext>
            </a:extLst>
          </p:cNvPr>
          <p:cNvSpPr txBox="1"/>
          <p:nvPr/>
        </p:nvSpPr>
        <p:spPr>
          <a:xfrm>
            <a:off x="1744960" y="2581834"/>
            <a:ext cx="229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Ingredient Name</a:t>
            </a:r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2CCEFC-FEC7-B60E-E1E0-61A26551C937}"/>
              </a:ext>
            </a:extLst>
          </p:cNvPr>
          <p:cNvSpPr txBox="1"/>
          <p:nvPr/>
        </p:nvSpPr>
        <p:spPr>
          <a:xfrm>
            <a:off x="8685960" y="2563905"/>
            <a:ext cx="129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Amount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ECE94A-9041-299B-DB60-54BB3D5DB6C0}"/>
              </a:ext>
            </a:extLst>
          </p:cNvPr>
          <p:cNvSpPr txBox="1"/>
          <p:nvPr/>
        </p:nvSpPr>
        <p:spPr>
          <a:xfrm>
            <a:off x="5448075" y="2563905"/>
            <a:ext cx="129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Measure</a:t>
            </a:r>
            <a:endParaRPr kumimoji="1" lang="zh-TW" altLang="en-US" sz="2400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B2BF070-59D6-8071-0B0B-58CDDE013410}"/>
              </a:ext>
            </a:extLst>
          </p:cNvPr>
          <p:cNvCxnSpPr/>
          <p:nvPr/>
        </p:nvCxnSpPr>
        <p:spPr>
          <a:xfrm>
            <a:off x="1531057" y="3074857"/>
            <a:ext cx="923608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929C4CC-ED4E-F548-7A2F-CA3A2C6A206F}"/>
              </a:ext>
            </a:extLst>
          </p:cNvPr>
          <p:cNvSpPr txBox="1"/>
          <p:nvPr/>
        </p:nvSpPr>
        <p:spPr>
          <a:xfrm>
            <a:off x="2662825" y="3322014"/>
            <a:ext cx="461665" cy="64098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/>
              <a:t>．．．．．．．．．．．．．．．．．．．．．．．．．．．</a:t>
            </a:r>
            <a:endParaRPr kumimoji="1" lang="en-US" altLang="zh-TW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B6E2A1-1EAF-869A-B373-24182A825C79}"/>
              </a:ext>
            </a:extLst>
          </p:cNvPr>
          <p:cNvSpPr txBox="1"/>
          <p:nvPr/>
        </p:nvSpPr>
        <p:spPr>
          <a:xfrm>
            <a:off x="9103051" y="3320832"/>
            <a:ext cx="461665" cy="64098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/>
              <a:t>．．．．．．．．．．．．．．．．．．．．．．．．．．．</a:t>
            </a:r>
            <a:endParaRPr kumimoji="1" lang="en-US" altLang="zh-TW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E3BE36C-0237-6DCC-1A99-61ABCA60BCE2}"/>
              </a:ext>
            </a:extLst>
          </p:cNvPr>
          <p:cNvSpPr txBox="1"/>
          <p:nvPr/>
        </p:nvSpPr>
        <p:spPr>
          <a:xfrm>
            <a:off x="5754229" y="3320832"/>
            <a:ext cx="461665" cy="64098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/>
              <a:t>．．．．．．．．．．．．．．．．．．．．．．．．．．．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154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</TotalTime>
  <Words>116</Words>
  <Application>Microsoft Macintosh PowerPoint</Application>
  <PresentationFormat>自訂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Hannotate SC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Wei-Ting Hong</dc:creator>
  <cp:lastModifiedBy>Wei-Ting Hong</cp:lastModifiedBy>
  <cp:revision>1</cp:revision>
  <dcterms:created xsi:type="dcterms:W3CDTF">2023-04-17T15:14:44Z</dcterms:created>
  <dcterms:modified xsi:type="dcterms:W3CDTF">2023-04-17T15:24:56Z</dcterms:modified>
</cp:coreProperties>
</file>