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7" r:id="rId2"/>
  </p:sldIdLst>
  <p:sldSz cx="12192000" cy="89995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DFEB"/>
    <a:srgbClr val="A4E1EA"/>
    <a:srgbClr val="92DAEA"/>
    <a:srgbClr val="A5D9E9"/>
    <a:srgbClr val="ABD9E8"/>
    <a:srgbClr val="96DCE8"/>
    <a:srgbClr val="8DC9D3"/>
    <a:srgbClr val="A9E8F4"/>
    <a:srgbClr val="9DD1DC"/>
    <a:srgbClr val="AFE5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48"/>
  </p:normalViewPr>
  <p:slideViewPr>
    <p:cSldViewPr snapToGrid="0">
      <p:cViewPr varScale="1">
        <p:scale>
          <a:sx n="85" d="100"/>
          <a:sy n="85" d="100"/>
        </p:scale>
        <p:origin x="16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563C0C-3A6E-F042-AD3F-039EC9AEEFE7}" type="datetimeFigureOut">
              <a:rPr kumimoji="1" lang="zh-TW" altLang="en-US" smtClean="0"/>
              <a:t>2023/4/17</a:t>
            </a:fld>
            <a:endParaRPr kumimoji="1" lang="zh-TW" altLang="en-US"/>
          </a:p>
        </p:txBody>
      </p:sp>
      <p:sp>
        <p:nvSpPr>
          <p:cNvPr id="4" name="投影片影像版面配置區 3"/>
          <p:cNvSpPr>
            <a:spLocks noGrp="1" noRot="1" noChangeAspect="1"/>
          </p:cNvSpPr>
          <p:nvPr>
            <p:ph type="sldImg" idx="2"/>
          </p:nvPr>
        </p:nvSpPr>
        <p:spPr>
          <a:xfrm>
            <a:off x="1338263" y="1143000"/>
            <a:ext cx="4181475"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2F1CA-03A7-4344-95E1-C5F0F0CB2673}" type="slidenum">
              <a:rPr kumimoji="1" lang="zh-TW" altLang="en-US" smtClean="0"/>
              <a:t>‹#›</a:t>
            </a:fld>
            <a:endParaRPr kumimoji="1" lang="zh-TW" altLang="en-US"/>
          </a:p>
        </p:txBody>
      </p:sp>
    </p:spTree>
    <p:extLst>
      <p:ext uri="{BB962C8B-B14F-4D97-AF65-F5344CB8AC3E}">
        <p14:creationId xmlns:p14="http://schemas.microsoft.com/office/powerpoint/2010/main" val="2989810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338263" y="1143000"/>
            <a:ext cx="4181475" cy="3086100"/>
          </a:xfrm>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BA48B430-23F3-7942-B260-E7448BCCF7E7}" type="slidenum">
              <a:rPr kumimoji="1" lang="zh-TW" altLang="en-US" smtClean="0"/>
              <a:t>1</a:t>
            </a:fld>
            <a:endParaRPr kumimoji="1" lang="zh-TW" altLang="en-US"/>
          </a:p>
        </p:txBody>
      </p:sp>
    </p:spTree>
    <p:extLst>
      <p:ext uri="{BB962C8B-B14F-4D97-AF65-F5344CB8AC3E}">
        <p14:creationId xmlns:p14="http://schemas.microsoft.com/office/powerpoint/2010/main" val="498314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72842"/>
            <a:ext cx="10363200" cy="3133172"/>
          </a:xfrm>
        </p:spPr>
        <p:txBody>
          <a:bodyPr anchor="b"/>
          <a:lstStyle>
            <a:lvl1pPr algn="ctr">
              <a:defRPr sz="7874"/>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4726842"/>
            <a:ext cx="9144000" cy="2172804"/>
          </a:xfrm>
        </p:spPr>
        <p:txBody>
          <a:bodyPr/>
          <a:lstStyle>
            <a:lvl1pPr marL="0" indent="0" algn="ctr">
              <a:buNone/>
              <a:defRPr sz="3150"/>
            </a:lvl1pPr>
            <a:lvl2pPr marL="599984" indent="0" algn="ctr">
              <a:buNone/>
              <a:defRPr sz="2625"/>
            </a:lvl2pPr>
            <a:lvl3pPr marL="1199967" indent="0" algn="ctr">
              <a:buNone/>
              <a:defRPr sz="2362"/>
            </a:lvl3pPr>
            <a:lvl4pPr marL="1799951" indent="0" algn="ctr">
              <a:buNone/>
              <a:defRPr sz="2100"/>
            </a:lvl4pPr>
            <a:lvl5pPr marL="2399934" indent="0" algn="ctr">
              <a:buNone/>
              <a:defRPr sz="2100"/>
            </a:lvl5pPr>
            <a:lvl6pPr marL="2999918" indent="0" algn="ctr">
              <a:buNone/>
              <a:defRPr sz="2100"/>
            </a:lvl6pPr>
            <a:lvl7pPr marL="3599901" indent="0" algn="ctr">
              <a:buNone/>
              <a:defRPr sz="2100"/>
            </a:lvl7pPr>
            <a:lvl8pPr marL="4199885" indent="0" algn="ctr">
              <a:buNone/>
              <a:defRPr sz="2100"/>
            </a:lvl8pPr>
            <a:lvl9pPr marL="4799868" indent="0" algn="ctr">
              <a:buNone/>
              <a:defRPr sz="21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F80C4BC6-6B13-C44D-A378-F951A229752E}" type="datetimeFigureOut">
              <a:rPr kumimoji="1" lang="zh-TW" altLang="en-US" smtClean="0"/>
              <a:t>2023/4/17</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F964478E-5509-B14B-9C37-5E1AE99DEA24}" type="slidenum">
              <a:rPr kumimoji="1" lang="zh-TW" altLang="en-US" smtClean="0"/>
              <a:t>‹#›</a:t>
            </a:fld>
            <a:endParaRPr kumimoji="1" lang="zh-TW" altLang="en-US"/>
          </a:p>
        </p:txBody>
      </p:sp>
    </p:spTree>
    <p:extLst>
      <p:ext uri="{BB962C8B-B14F-4D97-AF65-F5344CB8AC3E}">
        <p14:creationId xmlns:p14="http://schemas.microsoft.com/office/powerpoint/2010/main" val="2869101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80C4BC6-6B13-C44D-A378-F951A229752E}" type="datetimeFigureOut">
              <a:rPr kumimoji="1" lang="zh-TW" altLang="en-US" smtClean="0"/>
              <a:t>2023/4/17</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F964478E-5509-B14B-9C37-5E1AE99DEA24}" type="slidenum">
              <a:rPr kumimoji="1" lang="zh-TW" altLang="en-US" smtClean="0"/>
              <a:t>‹#›</a:t>
            </a:fld>
            <a:endParaRPr kumimoji="1" lang="zh-TW" altLang="en-US"/>
          </a:p>
        </p:txBody>
      </p:sp>
    </p:spTree>
    <p:extLst>
      <p:ext uri="{BB962C8B-B14F-4D97-AF65-F5344CB8AC3E}">
        <p14:creationId xmlns:p14="http://schemas.microsoft.com/office/powerpoint/2010/main" val="2071492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479142"/>
            <a:ext cx="2628900" cy="7626692"/>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1" y="479142"/>
            <a:ext cx="7734300" cy="7626692"/>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80C4BC6-6B13-C44D-A378-F951A229752E}" type="datetimeFigureOut">
              <a:rPr kumimoji="1" lang="zh-TW" altLang="en-US" smtClean="0"/>
              <a:t>2023/4/17</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F964478E-5509-B14B-9C37-5E1AE99DEA24}" type="slidenum">
              <a:rPr kumimoji="1" lang="zh-TW" altLang="en-US" smtClean="0"/>
              <a:t>‹#›</a:t>
            </a:fld>
            <a:endParaRPr kumimoji="1" lang="zh-TW" altLang="en-US"/>
          </a:p>
        </p:txBody>
      </p:sp>
    </p:spTree>
    <p:extLst>
      <p:ext uri="{BB962C8B-B14F-4D97-AF65-F5344CB8AC3E}">
        <p14:creationId xmlns:p14="http://schemas.microsoft.com/office/powerpoint/2010/main" val="4144947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80C4BC6-6B13-C44D-A378-F951A229752E}" type="datetimeFigureOut">
              <a:rPr kumimoji="1" lang="zh-TW" altLang="en-US" smtClean="0"/>
              <a:t>2023/4/17</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F964478E-5509-B14B-9C37-5E1AE99DEA24}" type="slidenum">
              <a:rPr kumimoji="1" lang="zh-TW" altLang="en-US" smtClean="0"/>
              <a:t>‹#›</a:t>
            </a:fld>
            <a:endParaRPr kumimoji="1" lang="zh-TW" altLang="en-US"/>
          </a:p>
        </p:txBody>
      </p:sp>
    </p:spTree>
    <p:extLst>
      <p:ext uri="{BB962C8B-B14F-4D97-AF65-F5344CB8AC3E}">
        <p14:creationId xmlns:p14="http://schemas.microsoft.com/office/powerpoint/2010/main" val="151612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2243638"/>
            <a:ext cx="10515600" cy="3743557"/>
          </a:xfrm>
        </p:spPr>
        <p:txBody>
          <a:bodyPr anchor="b"/>
          <a:lstStyle>
            <a:lvl1pPr>
              <a:defRPr sz="7874"/>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6022610"/>
            <a:ext cx="10515600" cy="1968648"/>
          </a:xfrm>
        </p:spPr>
        <p:txBody>
          <a:bodyPr/>
          <a:lstStyle>
            <a:lvl1pPr marL="0" indent="0">
              <a:buNone/>
              <a:defRPr sz="3150">
                <a:solidFill>
                  <a:schemeClr val="tx1"/>
                </a:solidFill>
              </a:defRPr>
            </a:lvl1pPr>
            <a:lvl2pPr marL="599984" indent="0">
              <a:buNone/>
              <a:defRPr sz="2625">
                <a:solidFill>
                  <a:schemeClr val="tx1">
                    <a:tint val="75000"/>
                  </a:schemeClr>
                </a:solidFill>
              </a:defRPr>
            </a:lvl2pPr>
            <a:lvl3pPr marL="1199967" indent="0">
              <a:buNone/>
              <a:defRPr sz="2362">
                <a:solidFill>
                  <a:schemeClr val="tx1">
                    <a:tint val="75000"/>
                  </a:schemeClr>
                </a:solidFill>
              </a:defRPr>
            </a:lvl3pPr>
            <a:lvl4pPr marL="1799951" indent="0">
              <a:buNone/>
              <a:defRPr sz="2100">
                <a:solidFill>
                  <a:schemeClr val="tx1">
                    <a:tint val="75000"/>
                  </a:schemeClr>
                </a:solidFill>
              </a:defRPr>
            </a:lvl4pPr>
            <a:lvl5pPr marL="2399934" indent="0">
              <a:buNone/>
              <a:defRPr sz="2100">
                <a:solidFill>
                  <a:schemeClr val="tx1">
                    <a:tint val="75000"/>
                  </a:schemeClr>
                </a:solidFill>
              </a:defRPr>
            </a:lvl5pPr>
            <a:lvl6pPr marL="2999918" indent="0">
              <a:buNone/>
              <a:defRPr sz="2100">
                <a:solidFill>
                  <a:schemeClr val="tx1">
                    <a:tint val="75000"/>
                  </a:schemeClr>
                </a:solidFill>
              </a:defRPr>
            </a:lvl6pPr>
            <a:lvl7pPr marL="3599901" indent="0">
              <a:buNone/>
              <a:defRPr sz="2100">
                <a:solidFill>
                  <a:schemeClr val="tx1">
                    <a:tint val="75000"/>
                  </a:schemeClr>
                </a:solidFill>
              </a:defRPr>
            </a:lvl7pPr>
            <a:lvl8pPr marL="4199885" indent="0">
              <a:buNone/>
              <a:defRPr sz="2100">
                <a:solidFill>
                  <a:schemeClr val="tx1">
                    <a:tint val="75000"/>
                  </a:schemeClr>
                </a:solidFill>
              </a:defRPr>
            </a:lvl8pPr>
            <a:lvl9pPr marL="4799868" indent="0">
              <a:buNone/>
              <a:defRPr sz="21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F80C4BC6-6B13-C44D-A378-F951A229752E}" type="datetimeFigureOut">
              <a:rPr kumimoji="1" lang="zh-TW" altLang="en-US" smtClean="0"/>
              <a:t>2023/4/17</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F964478E-5509-B14B-9C37-5E1AE99DEA24}" type="slidenum">
              <a:rPr kumimoji="1" lang="zh-TW" altLang="en-US" smtClean="0"/>
              <a:t>‹#›</a:t>
            </a:fld>
            <a:endParaRPr kumimoji="1" lang="zh-TW" altLang="en-US"/>
          </a:p>
        </p:txBody>
      </p:sp>
    </p:spTree>
    <p:extLst>
      <p:ext uri="{BB962C8B-B14F-4D97-AF65-F5344CB8AC3E}">
        <p14:creationId xmlns:p14="http://schemas.microsoft.com/office/powerpoint/2010/main" val="2220847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38200" y="2395710"/>
            <a:ext cx="5181600" cy="571012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2395710"/>
            <a:ext cx="5181600" cy="571012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F80C4BC6-6B13-C44D-A378-F951A229752E}" type="datetimeFigureOut">
              <a:rPr kumimoji="1" lang="zh-TW" altLang="en-US" smtClean="0"/>
              <a:t>2023/4/17</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F964478E-5509-B14B-9C37-5E1AE99DEA24}" type="slidenum">
              <a:rPr kumimoji="1" lang="zh-TW" altLang="en-US" smtClean="0"/>
              <a:t>‹#›</a:t>
            </a:fld>
            <a:endParaRPr kumimoji="1" lang="zh-TW" altLang="en-US"/>
          </a:p>
        </p:txBody>
      </p:sp>
    </p:spTree>
    <p:extLst>
      <p:ext uri="{BB962C8B-B14F-4D97-AF65-F5344CB8AC3E}">
        <p14:creationId xmlns:p14="http://schemas.microsoft.com/office/powerpoint/2010/main" val="139140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479144"/>
            <a:ext cx="10515600" cy="1739495"/>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39789" y="2206137"/>
            <a:ext cx="5157787" cy="1081194"/>
          </a:xfrm>
        </p:spPr>
        <p:txBody>
          <a:bodyPr anchor="b"/>
          <a:lstStyle>
            <a:lvl1pPr marL="0" indent="0">
              <a:buNone/>
              <a:defRPr sz="3150" b="1"/>
            </a:lvl1pPr>
            <a:lvl2pPr marL="599984" indent="0">
              <a:buNone/>
              <a:defRPr sz="2625" b="1"/>
            </a:lvl2pPr>
            <a:lvl3pPr marL="1199967" indent="0">
              <a:buNone/>
              <a:defRPr sz="2362" b="1"/>
            </a:lvl3pPr>
            <a:lvl4pPr marL="1799951" indent="0">
              <a:buNone/>
              <a:defRPr sz="2100" b="1"/>
            </a:lvl4pPr>
            <a:lvl5pPr marL="2399934" indent="0">
              <a:buNone/>
              <a:defRPr sz="2100" b="1"/>
            </a:lvl5pPr>
            <a:lvl6pPr marL="2999918" indent="0">
              <a:buNone/>
              <a:defRPr sz="2100" b="1"/>
            </a:lvl6pPr>
            <a:lvl7pPr marL="3599901" indent="0">
              <a:buNone/>
              <a:defRPr sz="2100" b="1"/>
            </a:lvl7pPr>
            <a:lvl8pPr marL="4199885" indent="0">
              <a:buNone/>
              <a:defRPr sz="2100" b="1"/>
            </a:lvl8pPr>
            <a:lvl9pPr marL="4799868" indent="0">
              <a:buNone/>
              <a:defRPr sz="2100" b="1"/>
            </a:lvl9pPr>
          </a:lstStyle>
          <a:p>
            <a:pPr lvl="0"/>
            <a:r>
              <a:rPr lang="zh-TW" altLang="en-US"/>
              <a:t>按一下以編輯母片文字樣式</a:t>
            </a:r>
          </a:p>
        </p:txBody>
      </p:sp>
      <p:sp>
        <p:nvSpPr>
          <p:cNvPr id="4" name="Content Placeholder 3"/>
          <p:cNvSpPr>
            <a:spLocks noGrp="1"/>
          </p:cNvSpPr>
          <p:nvPr>
            <p:ph sz="half" idx="2"/>
          </p:nvPr>
        </p:nvSpPr>
        <p:spPr>
          <a:xfrm>
            <a:off x="839789" y="3287331"/>
            <a:ext cx="5157787" cy="4835169"/>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2206137"/>
            <a:ext cx="5183188" cy="1081194"/>
          </a:xfrm>
        </p:spPr>
        <p:txBody>
          <a:bodyPr anchor="b"/>
          <a:lstStyle>
            <a:lvl1pPr marL="0" indent="0">
              <a:buNone/>
              <a:defRPr sz="3150" b="1"/>
            </a:lvl1pPr>
            <a:lvl2pPr marL="599984" indent="0">
              <a:buNone/>
              <a:defRPr sz="2625" b="1"/>
            </a:lvl2pPr>
            <a:lvl3pPr marL="1199967" indent="0">
              <a:buNone/>
              <a:defRPr sz="2362" b="1"/>
            </a:lvl3pPr>
            <a:lvl4pPr marL="1799951" indent="0">
              <a:buNone/>
              <a:defRPr sz="2100" b="1"/>
            </a:lvl4pPr>
            <a:lvl5pPr marL="2399934" indent="0">
              <a:buNone/>
              <a:defRPr sz="2100" b="1"/>
            </a:lvl5pPr>
            <a:lvl6pPr marL="2999918" indent="0">
              <a:buNone/>
              <a:defRPr sz="2100" b="1"/>
            </a:lvl6pPr>
            <a:lvl7pPr marL="3599901" indent="0">
              <a:buNone/>
              <a:defRPr sz="2100" b="1"/>
            </a:lvl7pPr>
            <a:lvl8pPr marL="4199885" indent="0">
              <a:buNone/>
              <a:defRPr sz="2100" b="1"/>
            </a:lvl8pPr>
            <a:lvl9pPr marL="4799868" indent="0">
              <a:buNone/>
              <a:defRPr sz="2100" b="1"/>
            </a:lvl9pPr>
          </a:lstStyle>
          <a:p>
            <a:pPr lvl="0"/>
            <a:r>
              <a:rPr lang="zh-TW" altLang="en-US"/>
              <a:t>按一下以編輯母片文字樣式</a:t>
            </a:r>
          </a:p>
        </p:txBody>
      </p:sp>
      <p:sp>
        <p:nvSpPr>
          <p:cNvPr id="6" name="Content Placeholder 5"/>
          <p:cNvSpPr>
            <a:spLocks noGrp="1"/>
          </p:cNvSpPr>
          <p:nvPr>
            <p:ph sz="quarter" idx="4"/>
          </p:nvPr>
        </p:nvSpPr>
        <p:spPr>
          <a:xfrm>
            <a:off x="6172201" y="3287331"/>
            <a:ext cx="5183188" cy="4835169"/>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F80C4BC6-6B13-C44D-A378-F951A229752E}" type="datetimeFigureOut">
              <a:rPr kumimoji="1" lang="zh-TW" altLang="en-US" smtClean="0"/>
              <a:t>2023/4/17</a:t>
            </a:fld>
            <a:endParaRPr kumimoji="1" lang="zh-TW" altLang="en-US"/>
          </a:p>
        </p:txBody>
      </p:sp>
      <p:sp>
        <p:nvSpPr>
          <p:cNvPr id="8" name="Footer Placeholder 7"/>
          <p:cNvSpPr>
            <a:spLocks noGrp="1"/>
          </p:cNvSpPr>
          <p:nvPr>
            <p:ph type="ftr" sz="quarter" idx="11"/>
          </p:nvPr>
        </p:nvSpPr>
        <p:spPr/>
        <p:txBody>
          <a:bodyPr/>
          <a:lstStyle/>
          <a:p>
            <a:endParaRPr kumimoji="1" lang="zh-TW" altLang="en-US"/>
          </a:p>
        </p:txBody>
      </p:sp>
      <p:sp>
        <p:nvSpPr>
          <p:cNvPr id="9" name="Slide Number Placeholder 8"/>
          <p:cNvSpPr>
            <a:spLocks noGrp="1"/>
          </p:cNvSpPr>
          <p:nvPr>
            <p:ph type="sldNum" sz="quarter" idx="12"/>
          </p:nvPr>
        </p:nvSpPr>
        <p:spPr/>
        <p:txBody>
          <a:bodyPr/>
          <a:lstStyle/>
          <a:p>
            <a:fld id="{F964478E-5509-B14B-9C37-5E1AE99DEA24}" type="slidenum">
              <a:rPr kumimoji="1" lang="zh-TW" altLang="en-US" smtClean="0"/>
              <a:t>‹#›</a:t>
            </a:fld>
            <a:endParaRPr kumimoji="1" lang="zh-TW" altLang="en-US"/>
          </a:p>
        </p:txBody>
      </p:sp>
    </p:spTree>
    <p:extLst>
      <p:ext uri="{BB962C8B-B14F-4D97-AF65-F5344CB8AC3E}">
        <p14:creationId xmlns:p14="http://schemas.microsoft.com/office/powerpoint/2010/main" val="1278747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F80C4BC6-6B13-C44D-A378-F951A229752E}" type="datetimeFigureOut">
              <a:rPr kumimoji="1" lang="zh-TW" altLang="en-US" smtClean="0"/>
              <a:t>2023/4/17</a:t>
            </a:fld>
            <a:endParaRPr kumimoji="1" lang="zh-TW" altLang="en-US"/>
          </a:p>
        </p:txBody>
      </p:sp>
      <p:sp>
        <p:nvSpPr>
          <p:cNvPr id="4" name="Footer Placeholder 3"/>
          <p:cNvSpPr>
            <a:spLocks noGrp="1"/>
          </p:cNvSpPr>
          <p:nvPr>
            <p:ph type="ftr" sz="quarter" idx="11"/>
          </p:nvPr>
        </p:nvSpPr>
        <p:spPr/>
        <p:txBody>
          <a:bodyPr/>
          <a:lstStyle/>
          <a:p>
            <a:endParaRPr kumimoji="1" lang="zh-TW" altLang="en-US"/>
          </a:p>
        </p:txBody>
      </p:sp>
      <p:sp>
        <p:nvSpPr>
          <p:cNvPr id="5" name="Slide Number Placeholder 4"/>
          <p:cNvSpPr>
            <a:spLocks noGrp="1"/>
          </p:cNvSpPr>
          <p:nvPr>
            <p:ph type="sldNum" sz="quarter" idx="12"/>
          </p:nvPr>
        </p:nvSpPr>
        <p:spPr/>
        <p:txBody>
          <a:bodyPr/>
          <a:lstStyle/>
          <a:p>
            <a:fld id="{F964478E-5509-B14B-9C37-5E1AE99DEA24}" type="slidenum">
              <a:rPr kumimoji="1" lang="zh-TW" altLang="en-US" smtClean="0"/>
              <a:t>‹#›</a:t>
            </a:fld>
            <a:endParaRPr kumimoji="1" lang="zh-TW" altLang="en-US"/>
          </a:p>
        </p:txBody>
      </p:sp>
    </p:spTree>
    <p:extLst>
      <p:ext uri="{BB962C8B-B14F-4D97-AF65-F5344CB8AC3E}">
        <p14:creationId xmlns:p14="http://schemas.microsoft.com/office/powerpoint/2010/main" val="1314433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0C4BC6-6B13-C44D-A378-F951A229752E}" type="datetimeFigureOut">
              <a:rPr kumimoji="1" lang="zh-TW" altLang="en-US" smtClean="0"/>
              <a:t>2023/4/17</a:t>
            </a:fld>
            <a:endParaRPr kumimoji="1" lang="zh-TW" altLang="en-US"/>
          </a:p>
        </p:txBody>
      </p:sp>
      <p:sp>
        <p:nvSpPr>
          <p:cNvPr id="3" name="Footer Placeholder 2"/>
          <p:cNvSpPr>
            <a:spLocks noGrp="1"/>
          </p:cNvSpPr>
          <p:nvPr>
            <p:ph type="ftr" sz="quarter" idx="11"/>
          </p:nvPr>
        </p:nvSpPr>
        <p:spPr/>
        <p:txBody>
          <a:bodyPr/>
          <a:lstStyle/>
          <a:p>
            <a:endParaRPr kumimoji="1" lang="zh-TW" altLang="en-US"/>
          </a:p>
        </p:txBody>
      </p:sp>
      <p:sp>
        <p:nvSpPr>
          <p:cNvPr id="4" name="Slide Number Placeholder 3"/>
          <p:cNvSpPr>
            <a:spLocks noGrp="1"/>
          </p:cNvSpPr>
          <p:nvPr>
            <p:ph type="sldNum" sz="quarter" idx="12"/>
          </p:nvPr>
        </p:nvSpPr>
        <p:spPr/>
        <p:txBody>
          <a:bodyPr/>
          <a:lstStyle/>
          <a:p>
            <a:fld id="{F964478E-5509-B14B-9C37-5E1AE99DEA24}" type="slidenum">
              <a:rPr kumimoji="1" lang="zh-TW" altLang="en-US" smtClean="0"/>
              <a:t>‹#›</a:t>
            </a:fld>
            <a:endParaRPr kumimoji="1" lang="zh-TW" altLang="en-US"/>
          </a:p>
        </p:txBody>
      </p:sp>
    </p:spTree>
    <p:extLst>
      <p:ext uri="{BB962C8B-B14F-4D97-AF65-F5344CB8AC3E}">
        <p14:creationId xmlns:p14="http://schemas.microsoft.com/office/powerpoint/2010/main" val="198965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599969"/>
            <a:ext cx="3932237" cy="2099892"/>
          </a:xfrm>
        </p:spPr>
        <p:txBody>
          <a:bodyPr anchor="b"/>
          <a:lstStyle>
            <a:lvl1pPr>
              <a:defRPr sz="4199"/>
            </a:lvl1pPr>
          </a:lstStyle>
          <a:p>
            <a:r>
              <a:rPr lang="zh-TW" altLang="en-US"/>
              <a:t>按一下以編輯母片標題樣式</a:t>
            </a:r>
            <a:endParaRPr lang="en-US" dirty="0"/>
          </a:p>
        </p:txBody>
      </p:sp>
      <p:sp>
        <p:nvSpPr>
          <p:cNvPr id="3" name="Content Placeholder 2"/>
          <p:cNvSpPr>
            <a:spLocks noGrp="1"/>
          </p:cNvSpPr>
          <p:nvPr>
            <p:ph idx="1"/>
          </p:nvPr>
        </p:nvSpPr>
        <p:spPr>
          <a:xfrm>
            <a:off x="5183188" y="1295769"/>
            <a:ext cx="6172200" cy="6395505"/>
          </a:xfrm>
        </p:spPr>
        <p:txBody>
          <a:bodyPr/>
          <a:lstStyle>
            <a:lvl1pPr>
              <a:defRPr sz="4199"/>
            </a:lvl1pPr>
            <a:lvl2pPr>
              <a:defRPr sz="3674"/>
            </a:lvl2pPr>
            <a:lvl3pPr>
              <a:defRPr sz="3150"/>
            </a:lvl3pPr>
            <a:lvl4pPr>
              <a:defRPr sz="2625"/>
            </a:lvl4pPr>
            <a:lvl5pPr>
              <a:defRPr sz="2625"/>
            </a:lvl5pPr>
            <a:lvl6pPr>
              <a:defRPr sz="2625"/>
            </a:lvl6pPr>
            <a:lvl7pPr>
              <a:defRPr sz="2625"/>
            </a:lvl7pPr>
            <a:lvl8pPr>
              <a:defRPr sz="2625"/>
            </a:lvl8pPr>
            <a:lvl9pPr>
              <a:defRPr sz="2625"/>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9788" y="2699862"/>
            <a:ext cx="3932237" cy="5001827"/>
          </a:xfrm>
        </p:spPr>
        <p:txBody>
          <a:bodyPr/>
          <a:lstStyle>
            <a:lvl1pPr marL="0" indent="0">
              <a:buNone/>
              <a:defRPr sz="2100"/>
            </a:lvl1pPr>
            <a:lvl2pPr marL="599984" indent="0">
              <a:buNone/>
              <a:defRPr sz="1837"/>
            </a:lvl2pPr>
            <a:lvl3pPr marL="1199967" indent="0">
              <a:buNone/>
              <a:defRPr sz="1575"/>
            </a:lvl3pPr>
            <a:lvl4pPr marL="1799951" indent="0">
              <a:buNone/>
              <a:defRPr sz="1312"/>
            </a:lvl4pPr>
            <a:lvl5pPr marL="2399934" indent="0">
              <a:buNone/>
              <a:defRPr sz="1312"/>
            </a:lvl5pPr>
            <a:lvl6pPr marL="2999918" indent="0">
              <a:buNone/>
              <a:defRPr sz="1312"/>
            </a:lvl6pPr>
            <a:lvl7pPr marL="3599901" indent="0">
              <a:buNone/>
              <a:defRPr sz="1312"/>
            </a:lvl7pPr>
            <a:lvl8pPr marL="4199885" indent="0">
              <a:buNone/>
              <a:defRPr sz="1312"/>
            </a:lvl8pPr>
            <a:lvl9pPr marL="4799868" indent="0">
              <a:buNone/>
              <a:defRPr sz="1312"/>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F80C4BC6-6B13-C44D-A378-F951A229752E}" type="datetimeFigureOut">
              <a:rPr kumimoji="1" lang="zh-TW" altLang="en-US" smtClean="0"/>
              <a:t>2023/4/17</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F964478E-5509-B14B-9C37-5E1AE99DEA24}" type="slidenum">
              <a:rPr kumimoji="1" lang="zh-TW" altLang="en-US" smtClean="0"/>
              <a:t>‹#›</a:t>
            </a:fld>
            <a:endParaRPr kumimoji="1" lang="zh-TW" altLang="en-US"/>
          </a:p>
        </p:txBody>
      </p:sp>
    </p:spTree>
    <p:extLst>
      <p:ext uri="{BB962C8B-B14F-4D97-AF65-F5344CB8AC3E}">
        <p14:creationId xmlns:p14="http://schemas.microsoft.com/office/powerpoint/2010/main" val="2395737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599969"/>
            <a:ext cx="3932237" cy="2099892"/>
          </a:xfrm>
        </p:spPr>
        <p:txBody>
          <a:bodyPr anchor="b"/>
          <a:lstStyle>
            <a:lvl1pPr>
              <a:defRPr sz="4199"/>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183188" y="1295769"/>
            <a:ext cx="6172200" cy="6395505"/>
          </a:xfrm>
        </p:spPr>
        <p:txBody>
          <a:bodyPr anchor="t"/>
          <a:lstStyle>
            <a:lvl1pPr marL="0" indent="0">
              <a:buNone/>
              <a:defRPr sz="4199"/>
            </a:lvl1pPr>
            <a:lvl2pPr marL="599984" indent="0">
              <a:buNone/>
              <a:defRPr sz="3674"/>
            </a:lvl2pPr>
            <a:lvl3pPr marL="1199967" indent="0">
              <a:buNone/>
              <a:defRPr sz="3150"/>
            </a:lvl3pPr>
            <a:lvl4pPr marL="1799951" indent="0">
              <a:buNone/>
              <a:defRPr sz="2625"/>
            </a:lvl4pPr>
            <a:lvl5pPr marL="2399934" indent="0">
              <a:buNone/>
              <a:defRPr sz="2625"/>
            </a:lvl5pPr>
            <a:lvl6pPr marL="2999918" indent="0">
              <a:buNone/>
              <a:defRPr sz="2625"/>
            </a:lvl6pPr>
            <a:lvl7pPr marL="3599901" indent="0">
              <a:buNone/>
              <a:defRPr sz="2625"/>
            </a:lvl7pPr>
            <a:lvl8pPr marL="4199885" indent="0">
              <a:buNone/>
              <a:defRPr sz="2625"/>
            </a:lvl8pPr>
            <a:lvl9pPr marL="4799868" indent="0">
              <a:buNone/>
              <a:defRPr sz="2625"/>
            </a:lvl9pPr>
          </a:lstStyle>
          <a:p>
            <a:r>
              <a:rPr lang="zh-TW" altLang="en-US"/>
              <a:t>按一下圖示以新增圖片</a:t>
            </a:r>
            <a:endParaRPr lang="en-US" dirty="0"/>
          </a:p>
        </p:txBody>
      </p:sp>
      <p:sp>
        <p:nvSpPr>
          <p:cNvPr id="4" name="Text Placeholder 3"/>
          <p:cNvSpPr>
            <a:spLocks noGrp="1"/>
          </p:cNvSpPr>
          <p:nvPr>
            <p:ph type="body" sz="half" idx="2"/>
          </p:nvPr>
        </p:nvSpPr>
        <p:spPr>
          <a:xfrm>
            <a:off x="839788" y="2699862"/>
            <a:ext cx="3932237" cy="5001827"/>
          </a:xfrm>
        </p:spPr>
        <p:txBody>
          <a:bodyPr/>
          <a:lstStyle>
            <a:lvl1pPr marL="0" indent="0">
              <a:buNone/>
              <a:defRPr sz="2100"/>
            </a:lvl1pPr>
            <a:lvl2pPr marL="599984" indent="0">
              <a:buNone/>
              <a:defRPr sz="1837"/>
            </a:lvl2pPr>
            <a:lvl3pPr marL="1199967" indent="0">
              <a:buNone/>
              <a:defRPr sz="1575"/>
            </a:lvl3pPr>
            <a:lvl4pPr marL="1799951" indent="0">
              <a:buNone/>
              <a:defRPr sz="1312"/>
            </a:lvl4pPr>
            <a:lvl5pPr marL="2399934" indent="0">
              <a:buNone/>
              <a:defRPr sz="1312"/>
            </a:lvl5pPr>
            <a:lvl6pPr marL="2999918" indent="0">
              <a:buNone/>
              <a:defRPr sz="1312"/>
            </a:lvl6pPr>
            <a:lvl7pPr marL="3599901" indent="0">
              <a:buNone/>
              <a:defRPr sz="1312"/>
            </a:lvl7pPr>
            <a:lvl8pPr marL="4199885" indent="0">
              <a:buNone/>
              <a:defRPr sz="1312"/>
            </a:lvl8pPr>
            <a:lvl9pPr marL="4799868" indent="0">
              <a:buNone/>
              <a:defRPr sz="1312"/>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F80C4BC6-6B13-C44D-A378-F951A229752E}" type="datetimeFigureOut">
              <a:rPr kumimoji="1" lang="zh-TW" altLang="en-US" smtClean="0"/>
              <a:t>2023/4/17</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F964478E-5509-B14B-9C37-5E1AE99DEA24}" type="slidenum">
              <a:rPr kumimoji="1" lang="zh-TW" altLang="en-US" smtClean="0"/>
              <a:t>‹#›</a:t>
            </a:fld>
            <a:endParaRPr kumimoji="1" lang="zh-TW" altLang="en-US"/>
          </a:p>
        </p:txBody>
      </p:sp>
    </p:spTree>
    <p:extLst>
      <p:ext uri="{BB962C8B-B14F-4D97-AF65-F5344CB8AC3E}">
        <p14:creationId xmlns:p14="http://schemas.microsoft.com/office/powerpoint/2010/main" val="2407825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79144"/>
            <a:ext cx="10515600" cy="1739495"/>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38200" y="2395710"/>
            <a:ext cx="10515600" cy="5710124"/>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8341240"/>
            <a:ext cx="2743200" cy="479142"/>
          </a:xfrm>
          <a:prstGeom prst="rect">
            <a:avLst/>
          </a:prstGeom>
        </p:spPr>
        <p:txBody>
          <a:bodyPr vert="horz" lIns="91440" tIns="45720" rIns="91440" bIns="45720" rtlCol="0" anchor="ctr"/>
          <a:lstStyle>
            <a:lvl1pPr algn="l">
              <a:defRPr sz="1575">
                <a:solidFill>
                  <a:schemeClr val="tx1">
                    <a:tint val="75000"/>
                  </a:schemeClr>
                </a:solidFill>
              </a:defRPr>
            </a:lvl1pPr>
          </a:lstStyle>
          <a:p>
            <a:fld id="{F80C4BC6-6B13-C44D-A378-F951A229752E}" type="datetimeFigureOut">
              <a:rPr kumimoji="1" lang="zh-TW" altLang="en-US" smtClean="0"/>
              <a:t>2023/4/17</a:t>
            </a:fld>
            <a:endParaRPr kumimoji="1" lang="zh-TW" altLang="en-US"/>
          </a:p>
        </p:txBody>
      </p:sp>
      <p:sp>
        <p:nvSpPr>
          <p:cNvPr id="5" name="Footer Placeholder 4"/>
          <p:cNvSpPr>
            <a:spLocks noGrp="1"/>
          </p:cNvSpPr>
          <p:nvPr>
            <p:ph type="ftr" sz="quarter" idx="3"/>
          </p:nvPr>
        </p:nvSpPr>
        <p:spPr>
          <a:xfrm>
            <a:off x="4038600" y="8341240"/>
            <a:ext cx="4114800" cy="479142"/>
          </a:xfrm>
          <a:prstGeom prst="rect">
            <a:avLst/>
          </a:prstGeom>
        </p:spPr>
        <p:txBody>
          <a:bodyPr vert="horz" lIns="91440" tIns="45720" rIns="91440" bIns="45720" rtlCol="0" anchor="ctr"/>
          <a:lstStyle>
            <a:lvl1pPr algn="ctr">
              <a:defRPr sz="1575">
                <a:solidFill>
                  <a:schemeClr val="tx1">
                    <a:tint val="75000"/>
                  </a:schemeClr>
                </a:solidFill>
              </a:defRPr>
            </a:lvl1pPr>
          </a:lstStyle>
          <a:p>
            <a:endParaRPr kumimoji="1" lang="zh-TW" altLang="en-US"/>
          </a:p>
        </p:txBody>
      </p:sp>
      <p:sp>
        <p:nvSpPr>
          <p:cNvPr id="6" name="Slide Number Placeholder 5"/>
          <p:cNvSpPr>
            <a:spLocks noGrp="1"/>
          </p:cNvSpPr>
          <p:nvPr>
            <p:ph type="sldNum" sz="quarter" idx="4"/>
          </p:nvPr>
        </p:nvSpPr>
        <p:spPr>
          <a:xfrm>
            <a:off x="8610600" y="8341240"/>
            <a:ext cx="2743200" cy="479142"/>
          </a:xfrm>
          <a:prstGeom prst="rect">
            <a:avLst/>
          </a:prstGeom>
        </p:spPr>
        <p:txBody>
          <a:bodyPr vert="horz" lIns="91440" tIns="45720" rIns="91440" bIns="45720" rtlCol="0" anchor="ctr"/>
          <a:lstStyle>
            <a:lvl1pPr algn="r">
              <a:defRPr sz="1575">
                <a:solidFill>
                  <a:schemeClr val="tx1">
                    <a:tint val="75000"/>
                  </a:schemeClr>
                </a:solidFill>
              </a:defRPr>
            </a:lvl1pPr>
          </a:lstStyle>
          <a:p>
            <a:fld id="{F964478E-5509-B14B-9C37-5E1AE99DEA24}" type="slidenum">
              <a:rPr kumimoji="1" lang="zh-TW" altLang="en-US" smtClean="0"/>
              <a:t>‹#›</a:t>
            </a:fld>
            <a:endParaRPr kumimoji="1" lang="zh-TW" altLang="en-US"/>
          </a:p>
        </p:txBody>
      </p:sp>
    </p:spTree>
    <p:extLst>
      <p:ext uri="{BB962C8B-B14F-4D97-AF65-F5344CB8AC3E}">
        <p14:creationId xmlns:p14="http://schemas.microsoft.com/office/powerpoint/2010/main" val="14561585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199967" rtl="0" eaLnBrk="1" latinLnBrk="0" hangingPunct="1">
        <a:lnSpc>
          <a:spcPct val="90000"/>
        </a:lnSpc>
        <a:spcBef>
          <a:spcPct val="0"/>
        </a:spcBef>
        <a:buNone/>
        <a:defRPr sz="5774" kern="1200">
          <a:solidFill>
            <a:schemeClr val="tx1"/>
          </a:solidFill>
          <a:latin typeface="+mj-lt"/>
          <a:ea typeface="+mj-ea"/>
          <a:cs typeface="+mj-cs"/>
        </a:defRPr>
      </a:lvl1pPr>
    </p:titleStyle>
    <p:bodyStyle>
      <a:lvl1pPr marL="299992" indent="-299992" algn="l" defTabSz="1199967" rtl="0" eaLnBrk="1" latinLnBrk="0" hangingPunct="1">
        <a:lnSpc>
          <a:spcPct val="90000"/>
        </a:lnSpc>
        <a:spcBef>
          <a:spcPts val="1312"/>
        </a:spcBef>
        <a:buFont typeface="Arial" panose="020B0604020202020204" pitchFamily="34" charset="0"/>
        <a:buChar char="•"/>
        <a:defRPr sz="3674" kern="1200">
          <a:solidFill>
            <a:schemeClr val="tx1"/>
          </a:solidFill>
          <a:latin typeface="+mn-lt"/>
          <a:ea typeface="+mn-ea"/>
          <a:cs typeface="+mn-cs"/>
        </a:defRPr>
      </a:lvl1pPr>
      <a:lvl2pPr marL="899975" indent="-299992" algn="l" defTabSz="1199967" rtl="0" eaLnBrk="1" latinLnBrk="0" hangingPunct="1">
        <a:lnSpc>
          <a:spcPct val="90000"/>
        </a:lnSpc>
        <a:spcBef>
          <a:spcPts val="656"/>
        </a:spcBef>
        <a:buFont typeface="Arial" panose="020B0604020202020204" pitchFamily="34" charset="0"/>
        <a:buChar char="•"/>
        <a:defRPr sz="3150" kern="1200">
          <a:solidFill>
            <a:schemeClr val="tx1"/>
          </a:solidFill>
          <a:latin typeface="+mn-lt"/>
          <a:ea typeface="+mn-ea"/>
          <a:cs typeface="+mn-cs"/>
        </a:defRPr>
      </a:lvl2pPr>
      <a:lvl3pPr marL="1499959" indent="-299992" algn="l" defTabSz="1199967" rtl="0" eaLnBrk="1" latinLnBrk="0" hangingPunct="1">
        <a:lnSpc>
          <a:spcPct val="90000"/>
        </a:lnSpc>
        <a:spcBef>
          <a:spcPts val="656"/>
        </a:spcBef>
        <a:buFont typeface="Arial" panose="020B0604020202020204" pitchFamily="34" charset="0"/>
        <a:buChar char="•"/>
        <a:defRPr sz="2625" kern="1200">
          <a:solidFill>
            <a:schemeClr val="tx1"/>
          </a:solidFill>
          <a:latin typeface="+mn-lt"/>
          <a:ea typeface="+mn-ea"/>
          <a:cs typeface="+mn-cs"/>
        </a:defRPr>
      </a:lvl3pPr>
      <a:lvl4pPr marL="2099942" indent="-299992" algn="l" defTabSz="1199967"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4pPr>
      <a:lvl5pPr marL="2699926" indent="-299992" algn="l" defTabSz="1199967"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5pPr>
      <a:lvl6pPr marL="3299910" indent="-299992" algn="l" defTabSz="1199967"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6pPr>
      <a:lvl7pPr marL="3899893" indent="-299992" algn="l" defTabSz="1199967"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7pPr>
      <a:lvl8pPr marL="4499877" indent="-299992" algn="l" defTabSz="1199967"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8pPr>
      <a:lvl9pPr marL="5099860" indent="-299992" algn="l" defTabSz="1199967"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9pPr>
    </p:bodyStyle>
    <p:otherStyle>
      <a:defPPr>
        <a:defRPr lang="en-US"/>
      </a:defPPr>
      <a:lvl1pPr marL="0" algn="l" defTabSz="1199967" rtl="0" eaLnBrk="1" latinLnBrk="0" hangingPunct="1">
        <a:defRPr sz="2362" kern="1200">
          <a:solidFill>
            <a:schemeClr val="tx1"/>
          </a:solidFill>
          <a:latin typeface="+mn-lt"/>
          <a:ea typeface="+mn-ea"/>
          <a:cs typeface="+mn-cs"/>
        </a:defRPr>
      </a:lvl1pPr>
      <a:lvl2pPr marL="599984" algn="l" defTabSz="1199967" rtl="0" eaLnBrk="1" latinLnBrk="0" hangingPunct="1">
        <a:defRPr sz="2362" kern="1200">
          <a:solidFill>
            <a:schemeClr val="tx1"/>
          </a:solidFill>
          <a:latin typeface="+mn-lt"/>
          <a:ea typeface="+mn-ea"/>
          <a:cs typeface="+mn-cs"/>
        </a:defRPr>
      </a:lvl2pPr>
      <a:lvl3pPr marL="1199967" algn="l" defTabSz="1199967" rtl="0" eaLnBrk="1" latinLnBrk="0" hangingPunct="1">
        <a:defRPr sz="2362" kern="1200">
          <a:solidFill>
            <a:schemeClr val="tx1"/>
          </a:solidFill>
          <a:latin typeface="+mn-lt"/>
          <a:ea typeface="+mn-ea"/>
          <a:cs typeface="+mn-cs"/>
        </a:defRPr>
      </a:lvl3pPr>
      <a:lvl4pPr marL="1799951" algn="l" defTabSz="1199967" rtl="0" eaLnBrk="1" latinLnBrk="0" hangingPunct="1">
        <a:defRPr sz="2362" kern="1200">
          <a:solidFill>
            <a:schemeClr val="tx1"/>
          </a:solidFill>
          <a:latin typeface="+mn-lt"/>
          <a:ea typeface="+mn-ea"/>
          <a:cs typeface="+mn-cs"/>
        </a:defRPr>
      </a:lvl4pPr>
      <a:lvl5pPr marL="2399934" algn="l" defTabSz="1199967" rtl="0" eaLnBrk="1" latinLnBrk="0" hangingPunct="1">
        <a:defRPr sz="2362" kern="1200">
          <a:solidFill>
            <a:schemeClr val="tx1"/>
          </a:solidFill>
          <a:latin typeface="+mn-lt"/>
          <a:ea typeface="+mn-ea"/>
          <a:cs typeface="+mn-cs"/>
        </a:defRPr>
      </a:lvl5pPr>
      <a:lvl6pPr marL="2999918" algn="l" defTabSz="1199967" rtl="0" eaLnBrk="1" latinLnBrk="0" hangingPunct="1">
        <a:defRPr sz="2362" kern="1200">
          <a:solidFill>
            <a:schemeClr val="tx1"/>
          </a:solidFill>
          <a:latin typeface="+mn-lt"/>
          <a:ea typeface="+mn-ea"/>
          <a:cs typeface="+mn-cs"/>
        </a:defRPr>
      </a:lvl6pPr>
      <a:lvl7pPr marL="3599901" algn="l" defTabSz="1199967" rtl="0" eaLnBrk="1" latinLnBrk="0" hangingPunct="1">
        <a:defRPr sz="2362" kern="1200">
          <a:solidFill>
            <a:schemeClr val="tx1"/>
          </a:solidFill>
          <a:latin typeface="+mn-lt"/>
          <a:ea typeface="+mn-ea"/>
          <a:cs typeface="+mn-cs"/>
        </a:defRPr>
      </a:lvl7pPr>
      <a:lvl8pPr marL="4199885" algn="l" defTabSz="1199967" rtl="0" eaLnBrk="1" latinLnBrk="0" hangingPunct="1">
        <a:defRPr sz="2362" kern="1200">
          <a:solidFill>
            <a:schemeClr val="tx1"/>
          </a:solidFill>
          <a:latin typeface="+mn-lt"/>
          <a:ea typeface="+mn-ea"/>
          <a:cs typeface="+mn-cs"/>
        </a:defRPr>
      </a:lvl8pPr>
      <a:lvl9pPr marL="4799868" algn="l" defTabSz="1199967" rtl="0" eaLnBrk="1" latinLnBrk="0" hangingPunct="1">
        <a:defRPr sz="23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jpg"/><Relationship Id="rId5" Type="http://schemas.openxmlformats.org/officeDocument/2006/relationships/image" Target="../media/image3.png"/><Relationship Id="rId10" Type="http://schemas.openxmlformats.org/officeDocument/2006/relationships/image" Target="../media/image8.jpg"/><Relationship Id="rId4" Type="http://schemas.openxmlformats.org/officeDocument/2006/relationships/image" Target="../media/image2.pn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93000">
              <a:schemeClr val="bg1"/>
            </a:gs>
            <a:gs pos="9200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9EB55E0B-85FC-DF89-7B76-270FE530A13C}"/>
              </a:ext>
            </a:extLst>
          </p:cNvPr>
          <p:cNvSpPr txBox="1"/>
          <p:nvPr/>
        </p:nvSpPr>
        <p:spPr>
          <a:xfrm>
            <a:off x="172893" y="461187"/>
            <a:ext cx="4549140" cy="830997"/>
          </a:xfrm>
          <a:prstGeom prst="rect">
            <a:avLst/>
          </a:prstGeom>
          <a:noFill/>
        </p:spPr>
        <p:txBody>
          <a:bodyPr wrap="square" rtlCol="0">
            <a:spAutoFit/>
          </a:bodyPr>
          <a:lstStyle/>
          <a:p>
            <a:r>
              <a:rPr kumimoji="1" lang="en-US" altLang="zh-TW" sz="4800" dirty="0">
                <a:latin typeface="Hannotate SC" panose="03000500000000000000" pitchFamily="66" charset="-122"/>
                <a:ea typeface="Hannotate SC" panose="03000500000000000000" pitchFamily="66" charset="-122"/>
              </a:rPr>
              <a:t>Taiwan Xiao-Chi</a:t>
            </a:r>
            <a:endParaRPr kumimoji="1" lang="zh-TW" altLang="en-US" sz="4800" dirty="0">
              <a:latin typeface="Hannotate SC" panose="03000500000000000000" pitchFamily="66" charset="-122"/>
              <a:ea typeface="Hannotate SC" panose="03000500000000000000" pitchFamily="66" charset="-122"/>
            </a:endParaRPr>
          </a:p>
        </p:txBody>
      </p:sp>
      <p:cxnSp>
        <p:nvCxnSpPr>
          <p:cNvPr id="10" name="直線接點 9">
            <a:extLst>
              <a:ext uri="{FF2B5EF4-FFF2-40B4-BE49-F238E27FC236}">
                <a16:creationId xmlns:a16="http://schemas.microsoft.com/office/drawing/2014/main" id="{8B5E9121-097B-128C-F6D7-204D99A5E444}"/>
              </a:ext>
            </a:extLst>
          </p:cNvPr>
          <p:cNvCxnSpPr>
            <a:cxnSpLocks/>
          </p:cNvCxnSpPr>
          <p:nvPr/>
        </p:nvCxnSpPr>
        <p:spPr>
          <a:xfrm>
            <a:off x="1990274" y="1867060"/>
            <a:ext cx="10001251" cy="0"/>
          </a:xfrm>
          <a:prstGeom prst="line">
            <a:avLst/>
          </a:prstGeom>
          <a:ln w="571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B3B8C99A-4B92-6D99-C085-A2EE2B2EDA6D}"/>
              </a:ext>
            </a:extLst>
          </p:cNvPr>
          <p:cNvSpPr txBox="1"/>
          <p:nvPr/>
        </p:nvSpPr>
        <p:spPr>
          <a:xfrm>
            <a:off x="2138863" y="1382000"/>
            <a:ext cx="2091691" cy="369332"/>
          </a:xfrm>
          <a:prstGeom prst="rect">
            <a:avLst/>
          </a:prstGeom>
          <a:noFill/>
        </p:spPr>
        <p:txBody>
          <a:bodyPr wrap="square" rtlCol="0">
            <a:spAutoFit/>
          </a:bodyPr>
          <a:lstStyle/>
          <a:p>
            <a:r>
              <a:rPr kumimoji="1" lang="en-US" altLang="zh-TW" dirty="0"/>
              <a:t>Northern Xiao-Chi</a:t>
            </a:r>
            <a:endParaRPr kumimoji="1" lang="zh-TW" altLang="en-US" dirty="0"/>
          </a:p>
        </p:txBody>
      </p:sp>
      <p:sp>
        <p:nvSpPr>
          <p:cNvPr id="15" name="文字方塊 14">
            <a:extLst>
              <a:ext uri="{FF2B5EF4-FFF2-40B4-BE49-F238E27FC236}">
                <a16:creationId xmlns:a16="http://schemas.microsoft.com/office/drawing/2014/main" id="{FD5C3BD9-26A9-9735-C6CD-4D10DAA81509}"/>
              </a:ext>
            </a:extLst>
          </p:cNvPr>
          <p:cNvSpPr txBox="1"/>
          <p:nvPr/>
        </p:nvSpPr>
        <p:spPr>
          <a:xfrm>
            <a:off x="10343685" y="1394951"/>
            <a:ext cx="1417320" cy="365992"/>
          </a:xfrm>
          <a:prstGeom prst="rect">
            <a:avLst/>
          </a:prstGeom>
          <a:noFill/>
        </p:spPr>
        <p:txBody>
          <a:bodyPr wrap="square" rtlCol="0">
            <a:spAutoFit/>
          </a:bodyPr>
          <a:lstStyle/>
          <a:p>
            <a:r>
              <a:rPr kumimoji="1" lang="en-US" altLang="zh-TW" dirty="0"/>
              <a:t>Shopping List</a:t>
            </a:r>
            <a:endParaRPr kumimoji="1" lang="zh-TW" altLang="en-US" dirty="0"/>
          </a:p>
        </p:txBody>
      </p:sp>
      <p:sp>
        <p:nvSpPr>
          <p:cNvPr id="16" name="文字方塊 15">
            <a:extLst>
              <a:ext uri="{FF2B5EF4-FFF2-40B4-BE49-F238E27FC236}">
                <a16:creationId xmlns:a16="http://schemas.microsoft.com/office/drawing/2014/main" id="{B97FB7BB-BB9E-435B-F684-6E1AE031D7AE}"/>
              </a:ext>
            </a:extLst>
          </p:cNvPr>
          <p:cNvSpPr txBox="1"/>
          <p:nvPr/>
        </p:nvSpPr>
        <p:spPr>
          <a:xfrm>
            <a:off x="7739565" y="943744"/>
            <a:ext cx="1895475" cy="919867"/>
          </a:xfrm>
          <a:prstGeom prst="rect">
            <a:avLst/>
          </a:prstGeom>
          <a:noFill/>
        </p:spPr>
        <p:txBody>
          <a:bodyPr wrap="square" rtlCol="0">
            <a:spAutoFit/>
          </a:bodyPr>
          <a:lstStyle/>
          <a:p>
            <a:pPr algn="ctr"/>
            <a:r>
              <a:rPr kumimoji="1" lang="en-US" altLang="zh-TW" dirty="0"/>
              <a:t>Differ between Northern and Southern Xiao-Chi</a:t>
            </a:r>
            <a:endParaRPr kumimoji="1" lang="zh-TW" altLang="en-US" dirty="0"/>
          </a:p>
        </p:txBody>
      </p:sp>
      <p:sp>
        <p:nvSpPr>
          <p:cNvPr id="17" name="文字方塊 16">
            <a:extLst>
              <a:ext uri="{FF2B5EF4-FFF2-40B4-BE49-F238E27FC236}">
                <a16:creationId xmlns:a16="http://schemas.microsoft.com/office/drawing/2014/main" id="{16022C46-D814-E1F3-D973-AF135AF93EB8}"/>
              </a:ext>
            </a:extLst>
          </p:cNvPr>
          <p:cNvSpPr txBox="1"/>
          <p:nvPr/>
        </p:nvSpPr>
        <p:spPr>
          <a:xfrm>
            <a:off x="4939214" y="1405396"/>
            <a:ext cx="2091691" cy="369332"/>
          </a:xfrm>
          <a:prstGeom prst="rect">
            <a:avLst/>
          </a:prstGeom>
          <a:noFill/>
        </p:spPr>
        <p:txBody>
          <a:bodyPr wrap="square" rtlCol="0">
            <a:spAutoFit/>
          </a:bodyPr>
          <a:lstStyle/>
          <a:p>
            <a:r>
              <a:rPr kumimoji="1" lang="en-US" altLang="zh-TW" dirty="0"/>
              <a:t>Southern Xiao-Chi</a:t>
            </a:r>
            <a:endParaRPr kumimoji="1" lang="zh-TW" altLang="en-US" dirty="0"/>
          </a:p>
        </p:txBody>
      </p:sp>
      <p:sp>
        <p:nvSpPr>
          <p:cNvPr id="24" name="文字方塊 23">
            <a:extLst>
              <a:ext uri="{FF2B5EF4-FFF2-40B4-BE49-F238E27FC236}">
                <a16:creationId xmlns:a16="http://schemas.microsoft.com/office/drawing/2014/main" id="{A8851094-6470-6783-907E-38E68660A544}"/>
              </a:ext>
            </a:extLst>
          </p:cNvPr>
          <p:cNvSpPr txBox="1"/>
          <p:nvPr/>
        </p:nvSpPr>
        <p:spPr>
          <a:xfrm>
            <a:off x="10320825" y="8550550"/>
            <a:ext cx="1440180" cy="338554"/>
          </a:xfrm>
          <a:prstGeom prst="rect">
            <a:avLst/>
          </a:prstGeom>
          <a:noFill/>
        </p:spPr>
        <p:txBody>
          <a:bodyPr wrap="square" rtlCol="0">
            <a:spAutoFit/>
          </a:bodyPr>
          <a:lstStyle/>
          <a:p>
            <a:r>
              <a:rPr kumimoji="1" lang="en-US" altLang="zh-TW" sz="1600" dirty="0"/>
              <a:t>Shopping List</a:t>
            </a:r>
            <a:endParaRPr kumimoji="1" lang="zh-TW" altLang="en-US" sz="1600" dirty="0"/>
          </a:p>
        </p:txBody>
      </p:sp>
      <p:sp>
        <p:nvSpPr>
          <p:cNvPr id="25" name="文字方塊 24">
            <a:extLst>
              <a:ext uri="{FF2B5EF4-FFF2-40B4-BE49-F238E27FC236}">
                <a16:creationId xmlns:a16="http://schemas.microsoft.com/office/drawing/2014/main" id="{6EB35A92-4E64-2717-E0EA-9181D34E1D62}"/>
              </a:ext>
            </a:extLst>
          </p:cNvPr>
          <p:cNvSpPr txBox="1"/>
          <p:nvPr/>
        </p:nvSpPr>
        <p:spPr>
          <a:xfrm>
            <a:off x="7555017" y="8417957"/>
            <a:ext cx="2244087" cy="581581"/>
          </a:xfrm>
          <a:prstGeom prst="rect">
            <a:avLst/>
          </a:prstGeom>
          <a:noFill/>
        </p:spPr>
        <p:txBody>
          <a:bodyPr wrap="square" rtlCol="0">
            <a:spAutoFit/>
          </a:bodyPr>
          <a:lstStyle/>
          <a:p>
            <a:r>
              <a:rPr kumimoji="1" lang="en-US" altLang="zh-TW" sz="1600" dirty="0"/>
              <a:t>Differ Between northern and Southern Xiao-Chi</a:t>
            </a:r>
            <a:endParaRPr kumimoji="1" lang="zh-TW" altLang="en-US" sz="1600" dirty="0"/>
          </a:p>
        </p:txBody>
      </p:sp>
      <p:sp>
        <p:nvSpPr>
          <p:cNvPr id="26" name="文字方塊 25">
            <a:extLst>
              <a:ext uri="{FF2B5EF4-FFF2-40B4-BE49-F238E27FC236}">
                <a16:creationId xmlns:a16="http://schemas.microsoft.com/office/drawing/2014/main" id="{123B6D9D-D61A-148B-D819-A146DD0C45FA}"/>
              </a:ext>
            </a:extLst>
          </p:cNvPr>
          <p:cNvSpPr txBox="1"/>
          <p:nvPr/>
        </p:nvSpPr>
        <p:spPr>
          <a:xfrm>
            <a:off x="5158741" y="8544846"/>
            <a:ext cx="1874520" cy="338554"/>
          </a:xfrm>
          <a:prstGeom prst="rect">
            <a:avLst/>
          </a:prstGeom>
          <a:noFill/>
        </p:spPr>
        <p:txBody>
          <a:bodyPr wrap="square" rtlCol="0">
            <a:spAutoFit/>
          </a:bodyPr>
          <a:lstStyle/>
          <a:p>
            <a:r>
              <a:rPr kumimoji="1" lang="en-US" altLang="zh-TW" sz="1600" dirty="0"/>
              <a:t>Southern Xiao-Chi</a:t>
            </a:r>
            <a:endParaRPr kumimoji="1" lang="zh-TW" altLang="en-US" sz="1600" dirty="0"/>
          </a:p>
        </p:txBody>
      </p:sp>
      <p:sp>
        <p:nvSpPr>
          <p:cNvPr id="27" name="文字方塊 26">
            <a:extLst>
              <a:ext uri="{FF2B5EF4-FFF2-40B4-BE49-F238E27FC236}">
                <a16:creationId xmlns:a16="http://schemas.microsoft.com/office/drawing/2014/main" id="{B864FD99-B031-9749-1A54-3718CACA28B4}"/>
              </a:ext>
            </a:extLst>
          </p:cNvPr>
          <p:cNvSpPr txBox="1"/>
          <p:nvPr/>
        </p:nvSpPr>
        <p:spPr>
          <a:xfrm>
            <a:off x="2762483" y="8544846"/>
            <a:ext cx="1874520" cy="338554"/>
          </a:xfrm>
          <a:prstGeom prst="rect">
            <a:avLst/>
          </a:prstGeom>
          <a:noFill/>
        </p:spPr>
        <p:txBody>
          <a:bodyPr wrap="square" rtlCol="0">
            <a:spAutoFit/>
          </a:bodyPr>
          <a:lstStyle/>
          <a:p>
            <a:r>
              <a:rPr kumimoji="1" lang="en-US" altLang="zh-TW" sz="1600" dirty="0"/>
              <a:t>Northern Xiao-Chi</a:t>
            </a:r>
            <a:endParaRPr kumimoji="1" lang="zh-TW" altLang="en-US" sz="1600" dirty="0"/>
          </a:p>
        </p:txBody>
      </p:sp>
      <p:sp>
        <p:nvSpPr>
          <p:cNvPr id="28" name="文字方塊 27">
            <a:extLst>
              <a:ext uri="{FF2B5EF4-FFF2-40B4-BE49-F238E27FC236}">
                <a16:creationId xmlns:a16="http://schemas.microsoft.com/office/drawing/2014/main" id="{73D3FCEE-C132-A5C6-44E4-DED1C67C8CF8}"/>
              </a:ext>
            </a:extLst>
          </p:cNvPr>
          <p:cNvSpPr txBox="1"/>
          <p:nvPr/>
        </p:nvSpPr>
        <p:spPr>
          <a:xfrm>
            <a:off x="587208" y="8550550"/>
            <a:ext cx="1653540" cy="338554"/>
          </a:xfrm>
          <a:prstGeom prst="rect">
            <a:avLst/>
          </a:prstGeom>
          <a:noFill/>
        </p:spPr>
        <p:txBody>
          <a:bodyPr wrap="square" rtlCol="0">
            <a:spAutoFit/>
          </a:bodyPr>
          <a:lstStyle/>
          <a:p>
            <a:r>
              <a:rPr kumimoji="1" lang="en-US" altLang="zh-TW" sz="1600" dirty="0"/>
              <a:t>Taiwan Xiao-Chi</a:t>
            </a:r>
            <a:endParaRPr kumimoji="1" lang="zh-TW" altLang="en-US" sz="1600" dirty="0"/>
          </a:p>
        </p:txBody>
      </p:sp>
      <p:pic>
        <p:nvPicPr>
          <p:cNvPr id="30" name="圖片 29">
            <a:extLst>
              <a:ext uri="{FF2B5EF4-FFF2-40B4-BE49-F238E27FC236}">
                <a16:creationId xmlns:a16="http://schemas.microsoft.com/office/drawing/2014/main" id="{8FE1E235-1A7F-1510-FFD2-3763951602E9}"/>
              </a:ext>
            </a:extLst>
          </p:cNvPr>
          <p:cNvPicPr>
            <a:picLocks noChangeAspect="1"/>
          </p:cNvPicPr>
          <p:nvPr/>
        </p:nvPicPr>
        <p:blipFill>
          <a:blip r:embed="rId3"/>
          <a:stretch>
            <a:fillRect/>
          </a:stretch>
        </p:blipFill>
        <p:spPr>
          <a:xfrm>
            <a:off x="267214" y="8452511"/>
            <a:ext cx="426308" cy="426308"/>
          </a:xfrm>
          <a:prstGeom prst="rect">
            <a:avLst/>
          </a:prstGeom>
        </p:spPr>
      </p:pic>
      <p:pic>
        <p:nvPicPr>
          <p:cNvPr id="32" name="圖片 31">
            <a:extLst>
              <a:ext uri="{FF2B5EF4-FFF2-40B4-BE49-F238E27FC236}">
                <a16:creationId xmlns:a16="http://schemas.microsoft.com/office/drawing/2014/main" id="{9F150215-18C5-952C-8DAD-144FFD30D28C}"/>
              </a:ext>
            </a:extLst>
          </p:cNvPr>
          <p:cNvPicPr>
            <a:picLocks noChangeAspect="1"/>
          </p:cNvPicPr>
          <p:nvPr/>
        </p:nvPicPr>
        <p:blipFill>
          <a:blip r:embed="rId4"/>
          <a:stretch>
            <a:fillRect/>
          </a:stretch>
        </p:blipFill>
        <p:spPr>
          <a:xfrm>
            <a:off x="2332340" y="8475333"/>
            <a:ext cx="430161" cy="405700"/>
          </a:xfrm>
          <a:prstGeom prst="rect">
            <a:avLst/>
          </a:prstGeom>
        </p:spPr>
      </p:pic>
      <p:pic>
        <p:nvPicPr>
          <p:cNvPr id="34" name="圖片 33">
            <a:extLst>
              <a:ext uri="{FF2B5EF4-FFF2-40B4-BE49-F238E27FC236}">
                <a16:creationId xmlns:a16="http://schemas.microsoft.com/office/drawing/2014/main" id="{5BE66CF9-27F9-0D67-5C10-0E3D8AD4A3D6}"/>
              </a:ext>
            </a:extLst>
          </p:cNvPr>
          <p:cNvPicPr>
            <a:picLocks noChangeAspect="1"/>
          </p:cNvPicPr>
          <p:nvPr/>
        </p:nvPicPr>
        <p:blipFill>
          <a:blip r:embed="rId5"/>
          <a:stretch>
            <a:fillRect/>
          </a:stretch>
        </p:blipFill>
        <p:spPr>
          <a:xfrm>
            <a:off x="4788173" y="8452527"/>
            <a:ext cx="428521" cy="428521"/>
          </a:xfrm>
          <a:prstGeom prst="rect">
            <a:avLst/>
          </a:prstGeom>
        </p:spPr>
      </p:pic>
      <p:pic>
        <p:nvPicPr>
          <p:cNvPr id="37" name="圖片 36">
            <a:extLst>
              <a:ext uri="{FF2B5EF4-FFF2-40B4-BE49-F238E27FC236}">
                <a16:creationId xmlns:a16="http://schemas.microsoft.com/office/drawing/2014/main" id="{7D102B39-A0AF-0BCF-222B-FE326CF0691A}"/>
              </a:ext>
            </a:extLst>
          </p:cNvPr>
          <p:cNvPicPr>
            <a:picLocks noChangeAspect="1"/>
          </p:cNvPicPr>
          <p:nvPr/>
        </p:nvPicPr>
        <p:blipFill>
          <a:blip r:embed="rId6"/>
          <a:stretch>
            <a:fillRect/>
          </a:stretch>
        </p:blipFill>
        <p:spPr>
          <a:xfrm>
            <a:off x="7188585" y="8496084"/>
            <a:ext cx="428521" cy="428521"/>
          </a:xfrm>
          <a:prstGeom prst="rect">
            <a:avLst/>
          </a:prstGeom>
        </p:spPr>
      </p:pic>
      <p:pic>
        <p:nvPicPr>
          <p:cNvPr id="39" name="圖片 38">
            <a:extLst>
              <a:ext uri="{FF2B5EF4-FFF2-40B4-BE49-F238E27FC236}">
                <a16:creationId xmlns:a16="http://schemas.microsoft.com/office/drawing/2014/main" id="{39C76C1F-B6E3-2487-5058-4DFC61364A3D}"/>
              </a:ext>
            </a:extLst>
          </p:cNvPr>
          <p:cNvPicPr>
            <a:picLocks noChangeAspect="1"/>
          </p:cNvPicPr>
          <p:nvPr/>
        </p:nvPicPr>
        <p:blipFill>
          <a:blip r:embed="rId7"/>
          <a:stretch>
            <a:fillRect/>
          </a:stretch>
        </p:blipFill>
        <p:spPr>
          <a:xfrm>
            <a:off x="9951355" y="8488671"/>
            <a:ext cx="400445" cy="400445"/>
          </a:xfrm>
          <a:prstGeom prst="rect">
            <a:avLst/>
          </a:prstGeom>
        </p:spPr>
      </p:pic>
      <p:sp>
        <p:nvSpPr>
          <p:cNvPr id="2" name="文字方塊 1">
            <a:extLst>
              <a:ext uri="{FF2B5EF4-FFF2-40B4-BE49-F238E27FC236}">
                <a16:creationId xmlns:a16="http://schemas.microsoft.com/office/drawing/2014/main" id="{039B48AD-F0DB-CA3B-F9EF-10AD1CEE3A47}"/>
              </a:ext>
            </a:extLst>
          </p:cNvPr>
          <p:cNvSpPr txBox="1"/>
          <p:nvPr/>
        </p:nvSpPr>
        <p:spPr>
          <a:xfrm>
            <a:off x="4829167" y="1988279"/>
            <a:ext cx="2533665" cy="461665"/>
          </a:xfrm>
          <a:prstGeom prst="rect">
            <a:avLst/>
          </a:prstGeom>
          <a:noFill/>
        </p:spPr>
        <p:txBody>
          <a:bodyPr wrap="square" rtlCol="0">
            <a:spAutoFit/>
          </a:bodyPr>
          <a:lstStyle/>
          <a:p>
            <a:r>
              <a:rPr kumimoji="1" lang="en-US" altLang="zh-TW" sz="2400" dirty="0"/>
              <a:t>Northern Xiao-Chi</a:t>
            </a:r>
            <a:endParaRPr kumimoji="1" lang="zh-TW" altLang="en-US" sz="2400" dirty="0"/>
          </a:p>
        </p:txBody>
      </p:sp>
      <p:sp>
        <p:nvSpPr>
          <p:cNvPr id="5" name="文字方塊 4">
            <a:extLst>
              <a:ext uri="{FF2B5EF4-FFF2-40B4-BE49-F238E27FC236}">
                <a16:creationId xmlns:a16="http://schemas.microsoft.com/office/drawing/2014/main" id="{515F9D1C-1BCC-A1E7-0A86-12E3057459C0}"/>
              </a:ext>
            </a:extLst>
          </p:cNvPr>
          <p:cNvSpPr txBox="1"/>
          <p:nvPr/>
        </p:nvSpPr>
        <p:spPr>
          <a:xfrm>
            <a:off x="906064" y="2519457"/>
            <a:ext cx="5587357" cy="2862322"/>
          </a:xfrm>
          <a:prstGeom prst="rect">
            <a:avLst/>
          </a:prstGeom>
          <a:noFill/>
        </p:spPr>
        <p:txBody>
          <a:bodyPr wrap="square" rtlCol="0">
            <a:spAutoFit/>
          </a:bodyPr>
          <a:lstStyle/>
          <a:p>
            <a:r>
              <a:rPr kumimoji="1" lang="en-US" altLang="zh-TW" dirty="0"/>
              <a:t>In northern of Taiwan,  the proportion of population that immigrated from China after War II is greater than southern of Taiwan. As a result, it is more common to see Chinese cuisine in the northern of Taiwan, and people usually prefer salty flavor of food.</a:t>
            </a:r>
          </a:p>
          <a:p>
            <a:endParaRPr kumimoji="1" lang="en-US" altLang="zh-TW" dirty="0"/>
          </a:p>
          <a:p>
            <a:r>
              <a:rPr kumimoji="1" lang="en-US" altLang="zh-TW" dirty="0"/>
              <a:t>Generally, the area of northern Taiwan is showed as right side. Basically, the criteria of which county is belonged to northern or southern of Taiwan is not only by its position but by the live style of local residents .</a:t>
            </a:r>
            <a:endParaRPr kumimoji="1" lang="zh-TW" altLang="en-US" dirty="0"/>
          </a:p>
        </p:txBody>
      </p:sp>
      <p:pic>
        <p:nvPicPr>
          <p:cNvPr id="8" name="圖片 7" descr="一張含有 地圖 的圖片&#10;&#10;自動產生的描述">
            <a:extLst>
              <a:ext uri="{FF2B5EF4-FFF2-40B4-BE49-F238E27FC236}">
                <a16:creationId xmlns:a16="http://schemas.microsoft.com/office/drawing/2014/main" id="{E74AC5F7-E629-089F-F278-164BB44C8E8B}"/>
              </a:ext>
            </a:extLst>
          </p:cNvPr>
          <p:cNvPicPr>
            <a:picLocks noChangeAspect="1"/>
          </p:cNvPicPr>
          <p:nvPr/>
        </p:nvPicPr>
        <p:blipFill>
          <a:blip r:embed="rId8"/>
          <a:stretch>
            <a:fillRect/>
          </a:stretch>
        </p:blipFill>
        <p:spPr>
          <a:xfrm>
            <a:off x="9679093" y="2070148"/>
            <a:ext cx="2312431" cy="3393493"/>
          </a:xfrm>
          <a:prstGeom prst="rect">
            <a:avLst/>
          </a:prstGeom>
        </p:spPr>
      </p:pic>
      <p:sp>
        <p:nvSpPr>
          <p:cNvPr id="20" name="弧線 19">
            <a:extLst>
              <a:ext uri="{FF2B5EF4-FFF2-40B4-BE49-F238E27FC236}">
                <a16:creationId xmlns:a16="http://schemas.microsoft.com/office/drawing/2014/main" id="{F8997DAC-E7AF-AC51-5B20-0C0E9E9648C0}"/>
              </a:ext>
            </a:extLst>
          </p:cNvPr>
          <p:cNvSpPr/>
          <p:nvPr/>
        </p:nvSpPr>
        <p:spPr>
          <a:xfrm rot="20557185">
            <a:off x="7753665" y="2218381"/>
            <a:ext cx="3377069" cy="1753849"/>
          </a:xfrm>
          <a:prstGeom prst="arc">
            <a:avLst>
              <a:gd name="adj1" fmla="val 13176831"/>
              <a:gd name="adj2" fmla="val 2056593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TW" altLang="en-US"/>
          </a:p>
        </p:txBody>
      </p:sp>
      <p:sp>
        <p:nvSpPr>
          <p:cNvPr id="21" name="弧線 20">
            <a:extLst>
              <a:ext uri="{FF2B5EF4-FFF2-40B4-BE49-F238E27FC236}">
                <a16:creationId xmlns:a16="http://schemas.microsoft.com/office/drawing/2014/main" id="{F67066CF-48B6-D624-B1C4-03A31BFED74D}"/>
              </a:ext>
            </a:extLst>
          </p:cNvPr>
          <p:cNvSpPr/>
          <p:nvPr/>
        </p:nvSpPr>
        <p:spPr>
          <a:xfrm rot="8361173">
            <a:off x="7434189" y="150349"/>
            <a:ext cx="4047344" cy="2714570"/>
          </a:xfrm>
          <a:prstGeom prst="arc">
            <a:avLst>
              <a:gd name="adj1" fmla="val 16200000"/>
              <a:gd name="adj2" fmla="val 21087666"/>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TW" altLang="en-US"/>
          </a:p>
        </p:txBody>
      </p:sp>
      <p:sp>
        <p:nvSpPr>
          <p:cNvPr id="22" name="文字方塊 21">
            <a:extLst>
              <a:ext uri="{FF2B5EF4-FFF2-40B4-BE49-F238E27FC236}">
                <a16:creationId xmlns:a16="http://schemas.microsoft.com/office/drawing/2014/main" id="{24708E3A-513A-23AC-558B-1182FBD58147}"/>
              </a:ext>
            </a:extLst>
          </p:cNvPr>
          <p:cNvSpPr txBox="1"/>
          <p:nvPr/>
        </p:nvSpPr>
        <p:spPr>
          <a:xfrm>
            <a:off x="7004928" y="2584367"/>
            <a:ext cx="1369553" cy="369332"/>
          </a:xfrm>
          <a:prstGeom prst="rect">
            <a:avLst/>
          </a:prstGeom>
          <a:noFill/>
        </p:spPr>
        <p:txBody>
          <a:bodyPr wrap="square" rtlCol="0">
            <a:spAutoFit/>
          </a:bodyPr>
          <a:lstStyle/>
          <a:p>
            <a:r>
              <a:rPr kumimoji="1" lang="en-US" altLang="zh-TW" dirty="0"/>
              <a:t>From China</a:t>
            </a:r>
            <a:endParaRPr kumimoji="1" lang="zh-TW" altLang="en-US" dirty="0"/>
          </a:p>
        </p:txBody>
      </p:sp>
      <p:pic>
        <p:nvPicPr>
          <p:cNvPr id="29" name="圖片 28" descr="一張含有 食物, 紙張, 三明治, 零食 的圖片&#10;&#10;自動產生的描述">
            <a:extLst>
              <a:ext uri="{FF2B5EF4-FFF2-40B4-BE49-F238E27FC236}">
                <a16:creationId xmlns:a16="http://schemas.microsoft.com/office/drawing/2014/main" id="{8DEB487D-6BE8-CE75-3DE1-6779F056CBE2}"/>
              </a:ext>
            </a:extLst>
          </p:cNvPr>
          <p:cNvPicPr>
            <a:picLocks noChangeAspect="1"/>
          </p:cNvPicPr>
          <p:nvPr/>
        </p:nvPicPr>
        <p:blipFill>
          <a:blip r:embed="rId9"/>
          <a:stretch>
            <a:fillRect/>
          </a:stretch>
        </p:blipFill>
        <p:spPr>
          <a:xfrm>
            <a:off x="492576" y="5767257"/>
            <a:ext cx="3068078" cy="2045385"/>
          </a:xfrm>
          <a:prstGeom prst="rect">
            <a:avLst/>
          </a:prstGeom>
        </p:spPr>
      </p:pic>
      <p:cxnSp>
        <p:nvCxnSpPr>
          <p:cNvPr id="31" name="直線接點 30">
            <a:extLst>
              <a:ext uri="{FF2B5EF4-FFF2-40B4-BE49-F238E27FC236}">
                <a16:creationId xmlns:a16="http://schemas.microsoft.com/office/drawing/2014/main" id="{9507A07B-894C-08D1-1CF0-C65785148201}"/>
              </a:ext>
            </a:extLst>
          </p:cNvPr>
          <p:cNvCxnSpPr>
            <a:cxnSpLocks/>
          </p:cNvCxnSpPr>
          <p:nvPr/>
        </p:nvCxnSpPr>
        <p:spPr>
          <a:xfrm>
            <a:off x="216068" y="5572129"/>
            <a:ext cx="10001251" cy="0"/>
          </a:xfrm>
          <a:prstGeom prst="line">
            <a:avLst/>
          </a:prstGeom>
          <a:ln w="571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 name="文字方塊 32">
            <a:extLst>
              <a:ext uri="{FF2B5EF4-FFF2-40B4-BE49-F238E27FC236}">
                <a16:creationId xmlns:a16="http://schemas.microsoft.com/office/drawing/2014/main" id="{F422DA2A-DE46-7BAD-D6AA-44311B756916}"/>
              </a:ext>
            </a:extLst>
          </p:cNvPr>
          <p:cNvSpPr txBox="1"/>
          <p:nvPr/>
        </p:nvSpPr>
        <p:spPr>
          <a:xfrm>
            <a:off x="1530308" y="7910681"/>
            <a:ext cx="1217110" cy="369332"/>
          </a:xfrm>
          <a:prstGeom prst="rect">
            <a:avLst/>
          </a:prstGeom>
          <a:noFill/>
        </p:spPr>
        <p:txBody>
          <a:bodyPr wrap="square" rtlCol="0">
            <a:spAutoFit/>
          </a:bodyPr>
          <a:lstStyle/>
          <a:p>
            <a:r>
              <a:rPr kumimoji="1" lang="en-US" altLang="zh-TW" dirty="0"/>
              <a:t>Salad Boat</a:t>
            </a:r>
            <a:endParaRPr kumimoji="1" lang="zh-TW" altLang="en-US" dirty="0"/>
          </a:p>
        </p:txBody>
      </p:sp>
      <p:cxnSp>
        <p:nvCxnSpPr>
          <p:cNvPr id="36" name="直線接點 35">
            <a:extLst>
              <a:ext uri="{FF2B5EF4-FFF2-40B4-BE49-F238E27FC236}">
                <a16:creationId xmlns:a16="http://schemas.microsoft.com/office/drawing/2014/main" id="{C0B1BFA0-80DE-BBCE-DAC3-CB5C0D6EF779}"/>
              </a:ext>
            </a:extLst>
          </p:cNvPr>
          <p:cNvCxnSpPr>
            <a:cxnSpLocks/>
          </p:cNvCxnSpPr>
          <p:nvPr/>
        </p:nvCxnSpPr>
        <p:spPr>
          <a:xfrm>
            <a:off x="480368" y="5767257"/>
            <a:ext cx="3068077"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6672BA1C-24A0-E73D-40F1-E45A986195C1}"/>
              </a:ext>
            </a:extLst>
          </p:cNvPr>
          <p:cNvCxnSpPr>
            <a:cxnSpLocks/>
          </p:cNvCxnSpPr>
          <p:nvPr/>
        </p:nvCxnSpPr>
        <p:spPr>
          <a:xfrm>
            <a:off x="3560654" y="5767257"/>
            <a:ext cx="0" cy="204538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811A8E77-2AEA-DC3C-E904-6946634220B9}"/>
              </a:ext>
            </a:extLst>
          </p:cNvPr>
          <p:cNvCxnSpPr>
            <a:cxnSpLocks/>
          </p:cNvCxnSpPr>
          <p:nvPr/>
        </p:nvCxnSpPr>
        <p:spPr>
          <a:xfrm flipH="1">
            <a:off x="492575" y="5767258"/>
            <a:ext cx="1" cy="204538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59008C8F-B8B6-6FE9-C3BA-943E25994554}"/>
              </a:ext>
            </a:extLst>
          </p:cNvPr>
          <p:cNvCxnSpPr>
            <a:cxnSpLocks/>
          </p:cNvCxnSpPr>
          <p:nvPr/>
        </p:nvCxnSpPr>
        <p:spPr>
          <a:xfrm>
            <a:off x="480368" y="7812641"/>
            <a:ext cx="3068078"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57" name="圖片 56" descr="一張含有 食物, 資料表, 盤子, 室內 的圖片&#10;&#10;自動產生的描述">
            <a:extLst>
              <a:ext uri="{FF2B5EF4-FFF2-40B4-BE49-F238E27FC236}">
                <a16:creationId xmlns:a16="http://schemas.microsoft.com/office/drawing/2014/main" id="{3FAE57A4-BB32-1558-3D62-D30D244A7964}"/>
              </a:ext>
            </a:extLst>
          </p:cNvPr>
          <p:cNvPicPr>
            <a:picLocks noChangeAspect="1"/>
          </p:cNvPicPr>
          <p:nvPr/>
        </p:nvPicPr>
        <p:blipFill>
          <a:blip r:embed="rId10"/>
          <a:stretch>
            <a:fillRect/>
          </a:stretch>
        </p:blipFill>
        <p:spPr>
          <a:xfrm>
            <a:off x="4801325" y="5782746"/>
            <a:ext cx="3068079" cy="2040273"/>
          </a:xfrm>
          <a:prstGeom prst="rect">
            <a:avLst/>
          </a:prstGeom>
        </p:spPr>
      </p:pic>
      <p:pic>
        <p:nvPicPr>
          <p:cNvPr id="61" name="圖片 60" descr="一張含有 盤子, 食物, 碗, 湯 的圖片&#10;&#10;自動產生的描述">
            <a:extLst>
              <a:ext uri="{FF2B5EF4-FFF2-40B4-BE49-F238E27FC236}">
                <a16:creationId xmlns:a16="http://schemas.microsoft.com/office/drawing/2014/main" id="{668C3004-9242-5C1B-EB78-B6569B5A4606}"/>
              </a:ext>
            </a:extLst>
          </p:cNvPr>
          <p:cNvPicPr>
            <a:picLocks noChangeAspect="1"/>
          </p:cNvPicPr>
          <p:nvPr/>
        </p:nvPicPr>
        <p:blipFill>
          <a:blip r:embed="rId11"/>
          <a:stretch>
            <a:fillRect/>
          </a:stretch>
        </p:blipFill>
        <p:spPr>
          <a:xfrm>
            <a:off x="8771537" y="5777640"/>
            <a:ext cx="2927887" cy="2045379"/>
          </a:xfrm>
          <a:prstGeom prst="rect">
            <a:avLst/>
          </a:prstGeom>
        </p:spPr>
      </p:pic>
      <p:cxnSp>
        <p:nvCxnSpPr>
          <p:cNvPr id="62" name="直線接點 61">
            <a:extLst>
              <a:ext uri="{FF2B5EF4-FFF2-40B4-BE49-F238E27FC236}">
                <a16:creationId xmlns:a16="http://schemas.microsoft.com/office/drawing/2014/main" id="{D9609998-517F-1BC7-54AD-31C000C2304D}"/>
              </a:ext>
            </a:extLst>
          </p:cNvPr>
          <p:cNvCxnSpPr>
            <a:cxnSpLocks/>
          </p:cNvCxnSpPr>
          <p:nvPr/>
        </p:nvCxnSpPr>
        <p:spPr>
          <a:xfrm>
            <a:off x="4819545" y="7812641"/>
            <a:ext cx="3068077"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75B65C16-E991-878C-21D0-4EE2466F1AFF}"/>
              </a:ext>
            </a:extLst>
          </p:cNvPr>
          <p:cNvCxnSpPr>
            <a:cxnSpLocks/>
          </p:cNvCxnSpPr>
          <p:nvPr/>
        </p:nvCxnSpPr>
        <p:spPr>
          <a:xfrm>
            <a:off x="4788173" y="5777640"/>
            <a:ext cx="3068077"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40E34A76-D350-2432-9DED-085486864BB0}"/>
              </a:ext>
            </a:extLst>
          </p:cNvPr>
          <p:cNvCxnSpPr>
            <a:cxnSpLocks/>
          </p:cNvCxnSpPr>
          <p:nvPr/>
        </p:nvCxnSpPr>
        <p:spPr>
          <a:xfrm>
            <a:off x="8771537" y="7823019"/>
            <a:ext cx="2927887"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62F88437-85B4-51D9-EBAC-CB16E281804E}"/>
              </a:ext>
            </a:extLst>
          </p:cNvPr>
          <p:cNvCxnSpPr>
            <a:cxnSpLocks/>
          </p:cNvCxnSpPr>
          <p:nvPr/>
        </p:nvCxnSpPr>
        <p:spPr>
          <a:xfrm flipV="1">
            <a:off x="8771537" y="5767257"/>
            <a:ext cx="2927887" cy="10383"/>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線接點 67">
            <a:extLst>
              <a:ext uri="{FF2B5EF4-FFF2-40B4-BE49-F238E27FC236}">
                <a16:creationId xmlns:a16="http://schemas.microsoft.com/office/drawing/2014/main" id="{223093F7-677C-9FFA-5E84-0697D3EC9F5C}"/>
              </a:ext>
            </a:extLst>
          </p:cNvPr>
          <p:cNvCxnSpPr>
            <a:cxnSpLocks/>
          </p:cNvCxnSpPr>
          <p:nvPr/>
        </p:nvCxnSpPr>
        <p:spPr>
          <a:xfrm>
            <a:off x="11694917" y="5767257"/>
            <a:ext cx="0" cy="204538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線接點 68">
            <a:extLst>
              <a:ext uri="{FF2B5EF4-FFF2-40B4-BE49-F238E27FC236}">
                <a16:creationId xmlns:a16="http://schemas.microsoft.com/office/drawing/2014/main" id="{CAC6162C-1980-1877-47DF-96B49B2B0818}"/>
              </a:ext>
            </a:extLst>
          </p:cNvPr>
          <p:cNvCxnSpPr>
            <a:cxnSpLocks/>
          </p:cNvCxnSpPr>
          <p:nvPr/>
        </p:nvCxnSpPr>
        <p:spPr>
          <a:xfrm>
            <a:off x="8771537" y="5767257"/>
            <a:ext cx="0" cy="204538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線接點 69">
            <a:extLst>
              <a:ext uri="{FF2B5EF4-FFF2-40B4-BE49-F238E27FC236}">
                <a16:creationId xmlns:a16="http://schemas.microsoft.com/office/drawing/2014/main" id="{1CE1D701-C0EF-1789-FF1F-DB36C8FB534D}"/>
              </a:ext>
            </a:extLst>
          </p:cNvPr>
          <p:cNvCxnSpPr>
            <a:cxnSpLocks/>
          </p:cNvCxnSpPr>
          <p:nvPr/>
        </p:nvCxnSpPr>
        <p:spPr>
          <a:xfrm>
            <a:off x="7869404" y="5777640"/>
            <a:ext cx="0" cy="204538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線接點 70">
            <a:extLst>
              <a:ext uri="{FF2B5EF4-FFF2-40B4-BE49-F238E27FC236}">
                <a16:creationId xmlns:a16="http://schemas.microsoft.com/office/drawing/2014/main" id="{1A994569-8A49-1754-1591-12398F9E13D3}"/>
              </a:ext>
            </a:extLst>
          </p:cNvPr>
          <p:cNvCxnSpPr>
            <a:cxnSpLocks/>
          </p:cNvCxnSpPr>
          <p:nvPr/>
        </p:nvCxnSpPr>
        <p:spPr>
          <a:xfrm>
            <a:off x="4801325" y="5777640"/>
            <a:ext cx="0" cy="204538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2" name="文字方塊 71">
            <a:extLst>
              <a:ext uri="{FF2B5EF4-FFF2-40B4-BE49-F238E27FC236}">
                <a16:creationId xmlns:a16="http://schemas.microsoft.com/office/drawing/2014/main" id="{E211A427-B9EC-FC11-2652-FD18590E0F7C}"/>
              </a:ext>
            </a:extLst>
          </p:cNvPr>
          <p:cNvSpPr txBox="1"/>
          <p:nvPr/>
        </p:nvSpPr>
        <p:spPr>
          <a:xfrm>
            <a:off x="9543022" y="7930633"/>
            <a:ext cx="1217110" cy="369332"/>
          </a:xfrm>
          <a:prstGeom prst="rect">
            <a:avLst/>
          </a:prstGeom>
          <a:noFill/>
        </p:spPr>
        <p:txBody>
          <a:bodyPr wrap="square" rtlCol="0">
            <a:spAutoFit/>
          </a:bodyPr>
          <a:lstStyle/>
          <a:p>
            <a:r>
              <a:rPr kumimoji="1" lang="en-US" altLang="zh-TW" dirty="0"/>
              <a:t>Kong Oan</a:t>
            </a:r>
            <a:endParaRPr kumimoji="1" lang="zh-TW" altLang="en-US" dirty="0"/>
          </a:p>
        </p:txBody>
      </p:sp>
      <p:sp>
        <p:nvSpPr>
          <p:cNvPr id="73" name="文字方塊 72">
            <a:extLst>
              <a:ext uri="{FF2B5EF4-FFF2-40B4-BE49-F238E27FC236}">
                <a16:creationId xmlns:a16="http://schemas.microsoft.com/office/drawing/2014/main" id="{8E915B3A-B648-29C1-F9AF-150FAA138B7E}"/>
              </a:ext>
            </a:extLst>
          </p:cNvPr>
          <p:cNvSpPr txBox="1"/>
          <p:nvPr/>
        </p:nvSpPr>
        <p:spPr>
          <a:xfrm>
            <a:off x="5713656" y="7915338"/>
            <a:ext cx="1217110" cy="369332"/>
          </a:xfrm>
          <a:prstGeom prst="rect">
            <a:avLst/>
          </a:prstGeom>
          <a:noFill/>
        </p:spPr>
        <p:txBody>
          <a:bodyPr wrap="square" rtlCol="0">
            <a:spAutoFit/>
          </a:bodyPr>
          <a:lstStyle/>
          <a:p>
            <a:r>
              <a:rPr kumimoji="1" lang="en-US" altLang="zh-TW" dirty="0"/>
              <a:t>Lo Bah Png</a:t>
            </a:r>
            <a:endParaRPr kumimoji="1" lang="zh-TW" altLang="en-US" dirty="0"/>
          </a:p>
        </p:txBody>
      </p:sp>
      <p:pic>
        <p:nvPicPr>
          <p:cNvPr id="6" name="圖片 5">
            <a:extLst>
              <a:ext uri="{FF2B5EF4-FFF2-40B4-BE49-F238E27FC236}">
                <a16:creationId xmlns:a16="http://schemas.microsoft.com/office/drawing/2014/main" id="{CED344C6-370A-EE46-1A50-F573DC987548}"/>
              </a:ext>
            </a:extLst>
          </p:cNvPr>
          <p:cNvPicPr>
            <a:picLocks noChangeAspect="1"/>
          </p:cNvPicPr>
          <p:nvPr/>
        </p:nvPicPr>
        <p:blipFill>
          <a:blip r:embed="rId12"/>
          <a:stretch>
            <a:fillRect/>
          </a:stretch>
        </p:blipFill>
        <p:spPr>
          <a:xfrm>
            <a:off x="7004928" y="3031826"/>
            <a:ext cx="1369553" cy="1369553"/>
          </a:xfrm>
          <a:prstGeom prst="rect">
            <a:avLst/>
          </a:prstGeom>
        </p:spPr>
      </p:pic>
    </p:spTree>
    <p:extLst>
      <p:ext uri="{BB962C8B-B14F-4D97-AF65-F5344CB8AC3E}">
        <p14:creationId xmlns:p14="http://schemas.microsoft.com/office/powerpoint/2010/main" val="3391540300"/>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133</TotalTime>
  <Words>133</Words>
  <Application>Microsoft Macintosh PowerPoint</Application>
  <PresentationFormat>自訂</PresentationFormat>
  <Paragraphs>19</Paragraphs>
  <Slides>1</Slides>
  <Notes>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vt:i4>
      </vt:variant>
    </vt:vector>
  </HeadingPairs>
  <TitlesOfParts>
    <vt:vector size="6" baseType="lpstr">
      <vt:lpstr>Hannotate SC</vt:lpstr>
      <vt:lpstr>Arial</vt:lpstr>
      <vt:lpstr>Calibri</vt:lpstr>
      <vt:lpstr>Calibri Light</vt:lpstr>
      <vt:lpstr>Office 佈景主題</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Wei-Ting Hong</dc:creator>
  <cp:lastModifiedBy>Wei-Ting Hong</cp:lastModifiedBy>
  <cp:revision>3</cp:revision>
  <dcterms:created xsi:type="dcterms:W3CDTF">2023-04-16T13:00:56Z</dcterms:created>
  <dcterms:modified xsi:type="dcterms:W3CDTF">2023-04-17T00:27:21Z</dcterms:modified>
</cp:coreProperties>
</file>