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8"/>
  </p:normalViewPr>
  <p:slideViewPr>
    <p:cSldViewPr snapToGrid="0">
      <p:cViewPr varScale="1">
        <p:scale>
          <a:sx n="85" d="100"/>
          <a:sy n="85" d="100"/>
        </p:scale>
        <p:origin x="1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5299E-5DF5-9045-A368-B5E4C0D2C65F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20FF2-C897-6146-9594-80E7F8FAAA4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329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8B430-23F3-7942-B260-E7448BCCF7E7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98314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724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590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2242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140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33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948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321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788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8980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552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6666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2146-256D-1846-99B2-4864E4F3D854}" type="datetimeFigureOut">
              <a:rPr kumimoji="1" lang="zh-TW" altLang="en-US" smtClean="0"/>
              <a:t>2023/4/17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564B3-5FE1-5949-BC22-E43B661BF76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041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bg1"/>
            </a:gs>
            <a:gs pos="92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9EB55E0B-85FC-DF89-7B76-270FE530A13C}"/>
              </a:ext>
            </a:extLst>
          </p:cNvPr>
          <p:cNvSpPr txBox="1"/>
          <p:nvPr/>
        </p:nvSpPr>
        <p:spPr>
          <a:xfrm>
            <a:off x="172896" y="461187"/>
            <a:ext cx="4549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4800" dirty="0">
                <a:latin typeface="Hannotate SC" panose="03000500000000000000" pitchFamily="66" charset="-122"/>
                <a:ea typeface="Hannotate SC" panose="03000500000000000000" pitchFamily="66" charset="-122"/>
              </a:rPr>
              <a:t>Taiwan Xiao-Chi</a:t>
            </a:r>
            <a:endParaRPr kumimoji="1" lang="zh-TW" altLang="en-US" sz="4800" dirty="0">
              <a:latin typeface="Hannotate SC" panose="03000500000000000000" pitchFamily="66" charset="-122"/>
              <a:ea typeface="Hannotate SC" panose="03000500000000000000" pitchFamily="66" charset="-122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B5E9121-097B-128C-F6D7-204D99A5E444}"/>
              </a:ext>
            </a:extLst>
          </p:cNvPr>
          <p:cNvCxnSpPr>
            <a:cxnSpLocks/>
          </p:cNvCxnSpPr>
          <p:nvPr/>
        </p:nvCxnSpPr>
        <p:spPr>
          <a:xfrm>
            <a:off x="1990277" y="1867060"/>
            <a:ext cx="10001251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3B8C99A-4B92-6D99-C085-A2EE2B2EDA6D}"/>
              </a:ext>
            </a:extLst>
          </p:cNvPr>
          <p:cNvSpPr txBox="1"/>
          <p:nvPr/>
        </p:nvSpPr>
        <p:spPr>
          <a:xfrm>
            <a:off x="2138864" y="1382005"/>
            <a:ext cx="20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Northern Xiao-Chi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D5C3BD9-26A9-9735-C6CD-4D10DAA81509}"/>
              </a:ext>
            </a:extLst>
          </p:cNvPr>
          <p:cNvSpPr txBox="1"/>
          <p:nvPr/>
        </p:nvSpPr>
        <p:spPr>
          <a:xfrm>
            <a:off x="10343688" y="1394953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Shopping List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7FB7BB-BB9E-435B-F684-6E1AE031D7AE}"/>
              </a:ext>
            </a:extLst>
          </p:cNvPr>
          <p:cNvSpPr txBox="1"/>
          <p:nvPr/>
        </p:nvSpPr>
        <p:spPr>
          <a:xfrm>
            <a:off x="7739565" y="943747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Differ between Northern and Southern Xiao-Chi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6022C46-D814-E1F3-D973-AF135AF93EB8}"/>
              </a:ext>
            </a:extLst>
          </p:cNvPr>
          <p:cNvSpPr txBox="1"/>
          <p:nvPr/>
        </p:nvSpPr>
        <p:spPr>
          <a:xfrm>
            <a:off x="4939215" y="1405400"/>
            <a:ext cx="2091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Southern Xiao-Chi</a:t>
            </a:r>
            <a:endParaRPr kumimoji="1"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8851094-6470-6783-907E-38E68660A544}"/>
              </a:ext>
            </a:extLst>
          </p:cNvPr>
          <p:cNvSpPr txBox="1"/>
          <p:nvPr/>
        </p:nvSpPr>
        <p:spPr>
          <a:xfrm>
            <a:off x="10320825" y="8550551"/>
            <a:ext cx="1440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Shopping List</a:t>
            </a:r>
            <a:endParaRPr kumimoji="1" lang="zh-TW" altLang="en-US" sz="16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EB35A92-4E64-2717-E0EA-9181D34E1D62}"/>
              </a:ext>
            </a:extLst>
          </p:cNvPr>
          <p:cNvSpPr txBox="1"/>
          <p:nvPr/>
        </p:nvSpPr>
        <p:spPr>
          <a:xfrm>
            <a:off x="7555018" y="8417961"/>
            <a:ext cx="2244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Differ Between northern and Southern Xiao-Chi</a:t>
            </a:r>
            <a:endParaRPr kumimoji="1" lang="zh-TW" altLang="en-US" sz="16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23B6D9D-D61A-148B-D819-A146DD0C45FA}"/>
              </a:ext>
            </a:extLst>
          </p:cNvPr>
          <p:cNvSpPr txBox="1"/>
          <p:nvPr/>
        </p:nvSpPr>
        <p:spPr>
          <a:xfrm>
            <a:off x="5158741" y="8544846"/>
            <a:ext cx="1874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Southern Xiao-Chi</a:t>
            </a:r>
            <a:endParaRPr kumimoji="1"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B864FD99-B031-9749-1A54-3718CACA28B4}"/>
              </a:ext>
            </a:extLst>
          </p:cNvPr>
          <p:cNvSpPr txBox="1"/>
          <p:nvPr/>
        </p:nvSpPr>
        <p:spPr>
          <a:xfrm>
            <a:off x="2762483" y="8544846"/>
            <a:ext cx="1874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Northern Xiao-Chi</a:t>
            </a:r>
            <a:endParaRPr kumimoji="1" lang="zh-TW" altLang="en-US" sz="16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3D3FCEE-C132-A5C6-44E4-DED1C67C8CF8}"/>
              </a:ext>
            </a:extLst>
          </p:cNvPr>
          <p:cNvSpPr txBox="1"/>
          <p:nvPr/>
        </p:nvSpPr>
        <p:spPr>
          <a:xfrm>
            <a:off x="587208" y="8550551"/>
            <a:ext cx="1653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Taiwan Xiao-Chi</a:t>
            </a:r>
            <a:endParaRPr kumimoji="1" lang="zh-TW" altLang="en-US" sz="1600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8FE1E235-1A7F-1510-FFD2-376395160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18" y="8452514"/>
            <a:ext cx="426307" cy="426307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9F150215-18C5-952C-8DAD-144FFD30D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2340" y="8475337"/>
            <a:ext cx="430162" cy="405700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5BE66CF9-27F9-0D67-5C10-0E3D8AD4A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174" y="8452528"/>
            <a:ext cx="428521" cy="428521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7D102B39-A0AF-0BCF-222B-FE326CF069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8586" y="8496085"/>
            <a:ext cx="428521" cy="428521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39C76C1F-B6E3-2487-5058-4DFC61364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1359" y="8488675"/>
            <a:ext cx="400445" cy="40044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39B48AD-F0DB-CA3B-F9EF-10AD1CEE3A47}"/>
              </a:ext>
            </a:extLst>
          </p:cNvPr>
          <p:cNvSpPr txBox="1"/>
          <p:nvPr/>
        </p:nvSpPr>
        <p:spPr>
          <a:xfrm>
            <a:off x="5125561" y="1867262"/>
            <a:ext cx="2533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Southern Xiao-Chi</a:t>
            </a:r>
            <a:endParaRPr kumimoji="1"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15F9D1C-1BCC-A1E7-0A86-12E3057459C0}"/>
              </a:ext>
            </a:extLst>
          </p:cNvPr>
          <p:cNvSpPr txBox="1"/>
          <p:nvPr/>
        </p:nvSpPr>
        <p:spPr>
          <a:xfrm>
            <a:off x="809425" y="2232760"/>
            <a:ext cx="55873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The yellow region is southern of Taiwan, the </a:t>
            </a:r>
            <a:r>
              <a:rPr lang="en" altLang="zh-TW" sz="1600" dirty="0"/>
              <a:t>ancestors of residents here could be</a:t>
            </a:r>
            <a:r>
              <a:rPr lang="zh-TW" altLang="en-US" sz="1600" dirty="0"/>
              <a:t> </a:t>
            </a:r>
            <a:r>
              <a:rPr lang="en-US" altLang="zh-TW" sz="1600" dirty="0"/>
              <a:t>traced back to Ming and Qing dynasty, no to mention they had been under Japanese colonization for</a:t>
            </a:r>
            <a:r>
              <a:rPr kumimoji="1" lang="en-US" altLang="zh-TW" sz="1600" dirty="0"/>
              <a:t> fifty years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next. Therefore, ordinarily southern Xiao-Chi is considered has more Taiwanese and more kinds of cuisine than northern Xiao-Chi. </a:t>
            </a:r>
          </a:p>
          <a:p>
            <a:r>
              <a:rPr kumimoji="1" lang="en-US" altLang="zh-TW" sz="1600" dirty="0"/>
              <a:t>In Qing dynasty and Japanese colonization period, southern of Taiwan is a famous place for sugar production.</a:t>
            </a:r>
          </a:p>
          <a:p>
            <a:r>
              <a:rPr kumimoji="1" lang="en-US" altLang="zh-TW" sz="1600" dirty="0"/>
              <a:t>With the time passes, sugar has become a symbol of richness because sugar production bought a lot of cash flow to southern Taiwanese resident.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As a result, southern residents began to add sugar into the cuisine, yet lead southern Xiao-Chi are much sweeter than northern Xiao-Chi.</a:t>
            </a:r>
            <a:endParaRPr kumimoji="1" lang="zh-TW" altLang="en-US" sz="1600" dirty="0"/>
          </a:p>
        </p:txBody>
      </p:sp>
      <p:pic>
        <p:nvPicPr>
          <p:cNvPr id="8" name="圖片 7" descr="一張含有 地圖 的圖片&#10;&#10;自動產生的描述">
            <a:extLst>
              <a:ext uri="{FF2B5EF4-FFF2-40B4-BE49-F238E27FC236}">
                <a16:creationId xmlns:a16="http://schemas.microsoft.com/office/drawing/2014/main" id="{E74AC5F7-E629-089F-F278-164BB44C8E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3919" y="2053344"/>
            <a:ext cx="2312431" cy="3393494"/>
          </a:xfrm>
          <a:prstGeom prst="rect">
            <a:avLst/>
          </a:prstGeom>
        </p:spPr>
      </p:pic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9507A07B-894C-08D1-1CF0-C65785148201}"/>
              </a:ext>
            </a:extLst>
          </p:cNvPr>
          <p:cNvCxnSpPr>
            <a:cxnSpLocks/>
          </p:cNvCxnSpPr>
          <p:nvPr/>
        </p:nvCxnSpPr>
        <p:spPr>
          <a:xfrm>
            <a:off x="216072" y="5572129"/>
            <a:ext cx="10001251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422DA2A-DE46-7BAD-D6AA-44311B756916}"/>
              </a:ext>
            </a:extLst>
          </p:cNvPr>
          <p:cNvSpPr txBox="1"/>
          <p:nvPr/>
        </p:nvSpPr>
        <p:spPr>
          <a:xfrm>
            <a:off x="1281465" y="7910678"/>
            <a:ext cx="181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Milk Fish Cuisine</a:t>
            </a:r>
            <a:endParaRPr kumimoji="1" lang="zh-TW" altLang="en-US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C0B1BFA0-80DE-BBCE-DAC3-CB5C0D6EF779}"/>
              </a:ext>
            </a:extLst>
          </p:cNvPr>
          <p:cNvCxnSpPr>
            <a:cxnSpLocks/>
          </p:cNvCxnSpPr>
          <p:nvPr/>
        </p:nvCxnSpPr>
        <p:spPr>
          <a:xfrm>
            <a:off x="480372" y="5767256"/>
            <a:ext cx="306807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6672BA1C-24A0-E73D-40F1-E45A986195C1}"/>
              </a:ext>
            </a:extLst>
          </p:cNvPr>
          <p:cNvCxnSpPr>
            <a:cxnSpLocks/>
          </p:cNvCxnSpPr>
          <p:nvPr/>
        </p:nvCxnSpPr>
        <p:spPr>
          <a:xfrm>
            <a:off x="3560654" y="5767260"/>
            <a:ext cx="0" cy="2045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11A8E77-2AEA-DC3C-E904-6946634220B9}"/>
              </a:ext>
            </a:extLst>
          </p:cNvPr>
          <p:cNvCxnSpPr>
            <a:cxnSpLocks/>
          </p:cNvCxnSpPr>
          <p:nvPr/>
        </p:nvCxnSpPr>
        <p:spPr>
          <a:xfrm flipH="1">
            <a:off x="492579" y="5767261"/>
            <a:ext cx="1" cy="2045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59008C8F-B8B6-6FE9-C3BA-943E25994554}"/>
              </a:ext>
            </a:extLst>
          </p:cNvPr>
          <p:cNvCxnSpPr>
            <a:cxnSpLocks/>
          </p:cNvCxnSpPr>
          <p:nvPr/>
        </p:nvCxnSpPr>
        <p:spPr>
          <a:xfrm>
            <a:off x="480367" y="7812641"/>
            <a:ext cx="306807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D9609998-517F-1BC7-54AD-31C000C2304D}"/>
              </a:ext>
            </a:extLst>
          </p:cNvPr>
          <p:cNvCxnSpPr>
            <a:cxnSpLocks/>
          </p:cNvCxnSpPr>
          <p:nvPr/>
        </p:nvCxnSpPr>
        <p:spPr>
          <a:xfrm>
            <a:off x="4819549" y="7812641"/>
            <a:ext cx="306807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75B65C16-E991-878C-21D0-4EE2466F1AFF}"/>
              </a:ext>
            </a:extLst>
          </p:cNvPr>
          <p:cNvCxnSpPr>
            <a:cxnSpLocks/>
          </p:cNvCxnSpPr>
          <p:nvPr/>
        </p:nvCxnSpPr>
        <p:spPr>
          <a:xfrm>
            <a:off x="4788177" y="5777640"/>
            <a:ext cx="3068077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0E34A76-D350-2432-9DED-085486864BB0}"/>
              </a:ext>
            </a:extLst>
          </p:cNvPr>
          <p:cNvCxnSpPr>
            <a:cxnSpLocks/>
          </p:cNvCxnSpPr>
          <p:nvPr/>
        </p:nvCxnSpPr>
        <p:spPr>
          <a:xfrm>
            <a:off x="8771540" y="7823019"/>
            <a:ext cx="2927888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2F88437-85B4-51D9-EBAC-CB16E281804E}"/>
              </a:ext>
            </a:extLst>
          </p:cNvPr>
          <p:cNvCxnSpPr>
            <a:cxnSpLocks/>
          </p:cNvCxnSpPr>
          <p:nvPr/>
        </p:nvCxnSpPr>
        <p:spPr>
          <a:xfrm flipV="1">
            <a:off x="8771540" y="5767258"/>
            <a:ext cx="2927888" cy="10383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223093F7-677C-9FFA-5E84-0697D3EC9F5C}"/>
              </a:ext>
            </a:extLst>
          </p:cNvPr>
          <p:cNvCxnSpPr>
            <a:cxnSpLocks/>
          </p:cNvCxnSpPr>
          <p:nvPr/>
        </p:nvCxnSpPr>
        <p:spPr>
          <a:xfrm>
            <a:off x="11694917" y="5767260"/>
            <a:ext cx="0" cy="2045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AC6162C-1980-1877-47DF-96B49B2B0818}"/>
              </a:ext>
            </a:extLst>
          </p:cNvPr>
          <p:cNvCxnSpPr>
            <a:cxnSpLocks/>
          </p:cNvCxnSpPr>
          <p:nvPr/>
        </p:nvCxnSpPr>
        <p:spPr>
          <a:xfrm>
            <a:off x="8771537" y="5767260"/>
            <a:ext cx="0" cy="2045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1CE1D701-C0EF-1789-FF1F-DB36C8FB534D}"/>
              </a:ext>
            </a:extLst>
          </p:cNvPr>
          <p:cNvCxnSpPr>
            <a:cxnSpLocks/>
          </p:cNvCxnSpPr>
          <p:nvPr/>
        </p:nvCxnSpPr>
        <p:spPr>
          <a:xfrm>
            <a:off x="7869404" y="5777644"/>
            <a:ext cx="0" cy="2045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1A994569-8A49-1754-1591-12398F9E13D3}"/>
              </a:ext>
            </a:extLst>
          </p:cNvPr>
          <p:cNvCxnSpPr>
            <a:cxnSpLocks/>
          </p:cNvCxnSpPr>
          <p:nvPr/>
        </p:nvCxnSpPr>
        <p:spPr>
          <a:xfrm>
            <a:off x="4801325" y="5777644"/>
            <a:ext cx="0" cy="204538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E211A427-B9EC-FC11-2652-FD18590E0F7C}"/>
              </a:ext>
            </a:extLst>
          </p:cNvPr>
          <p:cNvSpPr txBox="1"/>
          <p:nvPr/>
        </p:nvSpPr>
        <p:spPr>
          <a:xfrm>
            <a:off x="9405000" y="7940244"/>
            <a:ext cx="162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Khong Bah Png</a:t>
            </a:r>
            <a:endParaRPr kumimoji="1"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E915B3A-B648-29C1-F9AF-150FAA138B7E}"/>
              </a:ext>
            </a:extLst>
          </p:cNvPr>
          <p:cNvSpPr txBox="1"/>
          <p:nvPr/>
        </p:nvSpPr>
        <p:spPr>
          <a:xfrm>
            <a:off x="5713660" y="7904960"/>
            <a:ext cx="121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Beef Soup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280AE9-6377-B505-84F1-2A75731796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9675" y="2267187"/>
            <a:ext cx="1143724" cy="114372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75365D-11D8-86C8-C21E-E3ADA0E1C2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8073" y="3616333"/>
            <a:ext cx="1143724" cy="11437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F3F68A0-0018-075A-A0E7-FF1094B957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0984" y="2536383"/>
            <a:ext cx="1143724" cy="1143724"/>
          </a:xfrm>
          <a:prstGeom prst="rect">
            <a:avLst/>
          </a:prstGeom>
        </p:spPr>
      </p:pic>
      <p:pic>
        <p:nvPicPr>
          <p:cNvPr id="12" name="圖片 11" descr="一張含有 食物, 盤子, 切成片的, 新鮮 的圖片&#10;&#10;自動產生的描述">
            <a:extLst>
              <a:ext uri="{FF2B5EF4-FFF2-40B4-BE49-F238E27FC236}">
                <a16:creationId xmlns:a16="http://schemas.microsoft.com/office/drawing/2014/main" id="{BCE66B1F-29B7-F3FA-C3D0-0AE76B48D9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839" y="5781903"/>
            <a:ext cx="3039096" cy="2030738"/>
          </a:xfrm>
          <a:prstGeom prst="rect">
            <a:avLst/>
          </a:prstGeom>
        </p:spPr>
      </p:pic>
      <p:pic>
        <p:nvPicPr>
          <p:cNvPr id="18" name="圖片 17" descr="一張含有 食物, 碗, 盤子, 室內 的圖片&#10;&#10;自動產生的描述">
            <a:extLst>
              <a:ext uri="{FF2B5EF4-FFF2-40B4-BE49-F238E27FC236}">
                <a16:creationId xmlns:a16="http://schemas.microsoft.com/office/drawing/2014/main" id="{80022714-44A1-A4EC-FF62-2C3CAF760C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7067" y="5779782"/>
            <a:ext cx="3034111" cy="2057400"/>
          </a:xfrm>
          <a:prstGeom prst="rect">
            <a:avLst/>
          </a:prstGeom>
        </p:spPr>
      </p:pic>
      <p:pic>
        <p:nvPicPr>
          <p:cNvPr id="23" name="圖片 22" descr="一張含有 食物, 盤子, 資料表, 室內 的圖片&#10;&#10;自動產生的描述">
            <a:extLst>
              <a:ext uri="{FF2B5EF4-FFF2-40B4-BE49-F238E27FC236}">
                <a16:creationId xmlns:a16="http://schemas.microsoft.com/office/drawing/2014/main" id="{7B0F47BF-FA38-8090-8456-52216B9F66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79963" y="5788017"/>
            <a:ext cx="2888191" cy="203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4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218</TotalTime>
  <Words>165</Words>
  <Application>Microsoft Macintosh PowerPoint</Application>
  <PresentationFormat>自訂</PresentationFormat>
  <Paragraphs>18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Hannotate SC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Wei-Ting Hong</dc:creator>
  <cp:lastModifiedBy>Wei-Ting Hong</cp:lastModifiedBy>
  <cp:revision>1</cp:revision>
  <dcterms:created xsi:type="dcterms:W3CDTF">2023-04-17T00:23:34Z</dcterms:created>
  <dcterms:modified xsi:type="dcterms:W3CDTF">2023-04-17T04:02:08Z</dcterms:modified>
</cp:coreProperties>
</file>