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7" r:id="rId2"/>
  </p:sldIdLst>
  <p:sldSz cx="12192000" cy="10799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48"/>
  </p:normalViewPr>
  <p:slideViewPr>
    <p:cSldViewPr snapToGrid="0">
      <p:cViewPr varScale="1">
        <p:scale>
          <a:sx n="71" d="100"/>
          <a:sy n="71" d="100"/>
        </p:scale>
        <p:origin x="222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4DFDDE-7C68-2747-AAB2-8B1E4804B886}" type="datetimeFigureOut">
              <a:rPr kumimoji="1" lang="zh-TW" altLang="en-US" smtClean="0"/>
              <a:t>2023/4/17</a:t>
            </a:fld>
            <a:endParaRPr kumimoji="1" lang="zh-TW" altLang="en-US"/>
          </a:p>
        </p:txBody>
      </p:sp>
      <p:sp>
        <p:nvSpPr>
          <p:cNvPr id="4" name="投影片影像版面配置區 3"/>
          <p:cNvSpPr>
            <a:spLocks noGrp="1" noRot="1" noChangeAspect="1"/>
          </p:cNvSpPr>
          <p:nvPr>
            <p:ph type="sldImg" idx="2"/>
          </p:nvPr>
        </p:nvSpPr>
        <p:spPr>
          <a:xfrm>
            <a:off x="1687513" y="1143000"/>
            <a:ext cx="3482975"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7C8254-6838-D748-8B30-5E3556DAA2C1}" type="slidenum">
              <a:rPr kumimoji="1" lang="zh-TW" altLang="en-US" smtClean="0"/>
              <a:t>‹#›</a:t>
            </a:fld>
            <a:endParaRPr kumimoji="1" lang="zh-TW" altLang="en-US"/>
          </a:p>
        </p:txBody>
      </p:sp>
    </p:spTree>
    <p:extLst>
      <p:ext uri="{BB962C8B-B14F-4D97-AF65-F5344CB8AC3E}">
        <p14:creationId xmlns:p14="http://schemas.microsoft.com/office/powerpoint/2010/main" val="138169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687513" y="1143000"/>
            <a:ext cx="3482975" cy="3086100"/>
          </a:xfrm>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BA48B430-23F3-7942-B260-E7448BCCF7E7}" type="slidenum">
              <a:rPr kumimoji="1" lang="zh-TW" altLang="en-US" smtClean="0"/>
              <a:t>1</a:t>
            </a:fld>
            <a:endParaRPr kumimoji="1" lang="zh-TW" altLang="en-US"/>
          </a:p>
        </p:txBody>
      </p:sp>
    </p:spTree>
    <p:extLst>
      <p:ext uri="{BB962C8B-B14F-4D97-AF65-F5344CB8AC3E}">
        <p14:creationId xmlns:p14="http://schemas.microsoft.com/office/powerpoint/2010/main" val="498314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767462"/>
            <a:ext cx="10363200" cy="3759917"/>
          </a:xfrm>
        </p:spPr>
        <p:txBody>
          <a:bodyPr anchor="b"/>
          <a:lstStyle>
            <a:lvl1pPr algn="ctr">
              <a:defRPr sz="8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5672376"/>
            <a:ext cx="9144000" cy="2607442"/>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65FBFDAC-E5E2-1642-A3B6-DBE6E50787A2}" type="datetimeFigureOut">
              <a:rPr kumimoji="1" lang="zh-TW" altLang="en-US" smtClean="0"/>
              <a:t>2023/4/17</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F3966670-B16F-8C44-9731-A771B68A0795}" type="slidenum">
              <a:rPr kumimoji="1" lang="zh-TW" altLang="en-US" smtClean="0"/>
              <a:t>‹#›</a:t>
            </a:fld>
            <a:endParaRPr kumimoji="1" lang="zh-TW" altLang="en-US"/>
          </a:p>
        </p:txBody>
      </p:sp>
    </p:spTree>
    <p:extLst>
      <p:ext uri="{BB962C8B-B14F-4D97-AF65-F5344CB8AC3E}">
        <p14:creationId xmlns:p14="http://schemas.microsoft.com/office/powerpoint/2010/main" val="1259609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5FBFDAC-E5E2-1642-A3B6-DBE6E50787A2}" type="datetimeFigureOut">
              <a:rPr kumimoji="1" lang="zh-TW" altLang="en-US" smtClean="0"/>
              <a:t>2023/4/17</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F3966670-B16F-8C44-9731-A771B68A0795}" type="slidenum">
              <a:rPr kumimoji="1" lang="zh-TW" altLang="en-US" smtClean="0"/>
              <a:t>‹#›</a:t>
            </a:fld>
            <a:endParaRPr kumimoji="1" lang="zh-TW" altLang="en-US"/>
          </a:p>
        </p:txBody>
      </p:sp>
    </p:spTree>
    <p:extLst>
      <p:ext uri="{BB962C8B-B14F-4D97-AF65-F5344CB8AC3E}">
        <p14:creationId xmlns:p14="http://schemas.microsoft.com/office/powerpoint/2010/main" val="431749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574987"/>
            <a:ext cx="2628900" cy="91523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1" y="574987"/>
            <a:ext cx="7734300" cy="91523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5FBFDAC-E5E2-1642-A3B6-DBE6E50787A2}" type="datetimeFigureOut">
              <a:rPr kumimoji="1" lang="zh-TW" altLang="en-US" smtClean="0"/>
              <a:t>2023/4/17</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F3966670-B16F-8C44-9731-A771B68A0795}" type="slidenum">
              <a:rPr kumimoji="1" lang="zh-TW" altLang="en-US" smtClean="0"/>
              <a:t>‹#›</a:t>
            </a:fld>
            <a:endParaRPr kumimoji="1" lang="zh-TW" altLang="en-US"/>
          </a:p>
        </p:txBody>
      </p:sp>
    </p:spTree>
    <p:extLst>
      <p:ext uri="{BB962C8B-B14F-4D97-AF65-F5344CB8AC3E}">
        <p14:creationId xmlns:p14="http://schemas.microsoft.com/office/powerpoint/2010/main" val="3131423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5FBFDAC-E5E2-1642-A3B6-DBE6E50787A2}" type="datetimeFigureOut">
              <a:rPr kumimoji="1" lang="zh-TW" altLang="en-US" smtClean="0"/>
              <a:t>2023/4/17</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F3966670-B16F-8C44-9731-A771B68A0795}" type="slidenum">
              <a:rPr kumimoji="1" lang="zh-TW" altLang="en-US" smtClean="0"/>
              <a:t>‹#›</a:t>
            </a:fld>
            <a:endParaRPr kumimoji="1" lang="zh-TW" altLang="en-US"/>
          </a:p>
        </p:txBody>
      </p:sp>
    </p:spTree>
    <p:extLst>
      <p:ext uri="{BB962C8B-B14F-4D97-AF65-F5344CB8AC3E}">
        <p14:creationId xmlns:p14="http://schemas.microsoft.com/office/powerpoint/2010/main" val="29619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2692444"/>
            <a:ext cx="10515600" cy="4492401"/>
          </a:xfrm>
        </p:spPr>
        <p:txBody>
          <a:bodyPr anchor="b"/>
          <a:lstStyle>
            <a:lvl1pPr>
              <a:defRPr sz="800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7227345"/>
            <a:ext cx="10515600" cy="2362447"/>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5FBFDAC-E5E2-1642-A3B6-DBE6E50787A2}" type="datetimeFigureOut">
              <a:rPr kumimoji="1" lang="zh-TW" altLang="en-US" smtClean="0"/>
              <a:t>2023/4/17</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F3966670-B16F-8C44-9731-A771B68A0795}" type="slidenum">
              <a:rPr kumimoji="1" lang="zh-TW" altLang="en-US" smtClean="0"/>
              <a:t>‹#›</a:t>
            </a:fld>
            <a:endParaRPr kumimoji="1" lang="zh-TW" altLang="en-US"/>
          </a:p>
        </p:txBody>
      </p:sp>
    </p:spTree>
    <p:extLst>
      <p:ext uri="{BB962C8B-B14F-4D97-AF65-F5344CB8AC3E}">
        <p14:creationId xmlns:p14="http://schemas.microsoft.com/office/powerpoint/2010/main" val="881896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38200" y="2874937"/>
            <a:ext cx="5181600" cy="685235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2874937"/>
            <a:ext cx="5181600" cy="685235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65FBFDAC-E5E2-1642-A3B6-DBE6E50787A2}" type="datetimeFigureOut">
              <a:rPr kumimoji="1" lang="zh-TW" altLang="en-US" smtClean="0"/>
              <a:t>2023/4/17</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F3966670-B16F-8C44-9731-A771B68A0795}" type="slidenum">
              <a:rPr kumimoji="1" lang="zh-TW" altLang="en-US" smtClean="0"/>
              <a:t>‹#›</a:t>
            </a:fld>
            <a:endParaRPr kumimoji="1" lang="zh-TW" altLang="en-US"/>
          </a:p>
        </p:txBody>
      </p:sp>
    </p:spTree>
    <p:extLst>
      <p:ext uri="{BB962C8B-B14F-4D97-AF65-F5344CB8AC3E}">
        <p14:creationId xmlns:p14="http://schemas.microsoft.com/office/powerpoint/2010/main" val="1775847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574990"/>
            <a:ext cx="10515600" cy="2087455"/>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839789" y="2647443"/>
            <a:ext cx="5157787" cy="1297471"/>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TW" altLang="en-US"/>
              <a:t>按一下以編輯母片文字樣式</a:t>
            </a:r>
          </a:p>
        </p:txBody>
      </p:sp>
      <p:sp>
        <p:nvSpPr>
          <p:cNvPr id="4" name="Content Placeholder 3"/>
          <p:cNvSpPr>
            <a:spLocks noGrp="1"/>
          </p:cNvSpPr>
          <p:nvPr>
            <p:ph sz="half" idx="2"/>
          </p:nvPr>
        </p:nvSpPr>
        <p:spPr>
          <a:xfrm>
            <a:off x="839789" y="3944914"/>
            <a:ext cx="5157787" cy="58023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2647443"/>
            <a:ext cx="5183188" cy="1297471"/>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TW" altLang="en-US"/>
              <a:t>按一下以編輯母片文字樣式</a:t>
            </a:r>
          </a:p>
        </p:txBody>
      </p:sp>
      <p:sp>
        <p:nvSpPr>
          <p:cNvPr id="6" name="Content Placeholder 5"/>
          <p:cNvSpPr>
            <a:spLocks noGrp="1"/>
          </p:cNvSpPr>
          <p:nvPr>
            <p:ph sz="quarter" idx="4"/>
          </p:nvPr>
        </p:nvSpPr>
        <p:spPr>
          <a:xfrm>
            <a:off x="6172201" y="3944914"/>
            <a:ext cx="5183188" cy="58023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65FBFDAC-E5E2-1642-A3B6-DBE6E50787A2}" type="datetimeFigureOut">
              <a:rPr kumimoji="1" lang="zh-TW" altLang="en-US" smtClean="0"/>
              <a:t>2023/4/17</a:t>
            </a:fld>
            <a:endParaRPr kumimoji="1" lang="zh-TW" altLang="en-US"/>
          </a:p>
        </p:txBody>
      </p:sp>
      <p:sp>
        <p:nvSpPr>
          <p:cNvPr id="8" name="Footer Placeholder 7"/>
          <p:cNvSpPr>
            <a:spLocks noGrp="1"/>
          </p:cNvSpPr>
          <p:nvPr>
            <p:ph type="ftr" sz="quarter" idx="11"/>
          </p:nvPr>
        </p:nvSpPr>
        <p:spPr/>
        <p:txBody>
          <a:bodyPr/>
          <a:lstStyle/>
          <a:p>
            <a:endParaRPr kumimoji="1" lang="zh-TW" altLang="en-US"/>
          </a:p>
        </p:txBody>
      </p:sp>
      <p:sp>
        <p:nvSpPr>
          <p:cNvPr id="9" name="Slide Number Placeholder 8"/>
          <p:cNvSpPr>
            <a:spLocks noGrp="1"/>
          </p:cNvSpPr>
          <p:nvPr>
            <p:ph type="sldNum" sz="quarter" idx="12"/>
          </p:nvPr>
        </p:nvSpPr>
        <p:spPr/>
        <p:txBody>
          <a:bodyPr/>
          <a:lstStyle/>
          <a:p>
            <a:fld id="{F3966670-B16F-8C44-9731-A771B68A0795}" type="slidenum">
              <a:rPr kumimoji="1" lang="zh-TW" altLang="en-US" smtClean="0"/>
              <a:t>‹#›</a:t>
            </a:fld>
            <a:endParaRPr kumimoji="1" lang="zh-TW" altLang="en-US"/>
          </a:p>
        </p:txBody>
      </p:sp>
    </p:spTree>
    <p:extLst>
      <p:ext uri="{BB962C8B-B14F-4D97-AF65-F5344CB8AC3E}">
        <p14:creationId xmlns:p14="http://schemas.microsoft.com/office/powerpoint/2010/main" val="4258619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65FBFDAC-E5E2-1642-A3B6-DBE6E50787A2}" type="datetimeFigureOut">
              <a:rPr kumimoji="1" lang="zh-TW" altLang="en-US" smtClean="0"/>
              <a:t>2023/4/17</a:t>
            </a:fld>
            <a:endParaRPr kumimoji="1" lang="zh-TW" altLang="en-US"/>
          </a:p>
        </p:txBody>
      </p:sp>
      <p:sp>
        <p:nvSpPr>
          <p:cNvPr id="4" name="Footer Placeholder 3"/>
          <p:cNvSpPr>
            <a:spLocks noGrp="1"/>
          </p:cNvSpPr>
          <p:nvPr>
            <p:ph type="ftr" sz="quarter" idx="11"/>
          </p:nvPr>
        </p:nvSpPr>
        <p:spPr/>
        <p:txBody>
          <a:bodyPr/>
          <a:lstStyle/>
          <a:p>
            <a:endParaRPr kumimoji="1" lang="zh-TW" altLang="en-US"/>
          </a:p>
        </p:txBody>
      </p:sp>
      <p:sp>
        <p:nvSpPr>
          <p:cNvPr id="5" name="Slide Number Placeholder 4"/>
          <p:cNvSpPr>
            <a:spLocks noGrp="1"/>
          </p:cNvSpPr>
          <p:nvPr>
            <p:ph type="sldNum" sz="quarter" idx="12"/>
          </p:nvPr>
        </p:nvSpPr>
        <p:spPr/>
        <p:txBody>
          <a:bodyPr/>
          <a:lstStyle/>
          <a:p>
            <a:fld id="{F3966670-B16F-8C44-9731-A771B68A0795}" type="slidenum">
              <a:rPr kumimoji="1" lang="zh-TW" altLang="en-US" smtClean="0"/>
              <a:t>‹#›</a:t>
            </a:fld>
            <a:endParaRPr kumimoji="1" lang="zh-TW" altLang="en-US"/>
          </a:p>
        </p:txBody>
      </p:sp>
    </p:spTree>
    <p:extLst>
      <p:ext uri="{BB962C8B-B14F-4D97-AF65-F5344CB8AC3E}">
        <p14:creationId xmlns:p14="http://schemas.microsoft.com/office/powerpoint/2010/main" val="1695132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FBFDAC-E5E2-1642-A3B6-DBE6E50787A2}" type="datetimeFigureOut">
              <a:rPr kumimoji="1" lang="zh-TW" altLang="en-US" smtClean="0"/>
              <a:t>2023/4/17</a:t>
            </a:fld>
            <a:endParaRPr kumimoji="1" lang="zh-TW" altLang="en-US"/>
          </a:p>
        </p:txBody>
      </p:sp>
      <p:sp>
        <p:nvSpPr>
          <p:cNvPr id="3" name="Footer Placeholder 2"/>
          <p:cNvSpPr>
            <a:spLocks noGrp="1"/>
          </p:cNvSpPr>
          <p:nvPr>
            <p:ph type="ftr" sz="quarter" idx="11"/>
          </p:nvPr>
        </p:nvSpPr>
        <p:spPr/>
        <p:txBody>
          <a:bodyPr/>
          <a:lstStyle/>
          <a:p>
            <a:endParaRPr kumimoji="1" lang="zh-TW" altLang="en-US"/>
          </a:p>
        </p:txBody>
      </p:sp>
      <p:sp>
        <p:nvSpPr>
          <p:cNvPr id="4" name="Slide Number Placeholder 3"/>
          <p:cNvSpPr>
            <a:spLocks noGrp="1"/>
          </p:cNvSpPr>
          <p:nvPr>
            <p:ph type="sldNum" sz="quarter" idx="12"/>
          </p:nvPr>
        </p:nvSpPr>
        <p:spPr/>
        <p:txBody>
          <a:bodyPr/>
          <a:lstStyle/>
          <a:p>
            <a:fld id="{F3966670-B16F-8C44-9731-A771B68A0795}" type="slidenum">
              <a:rPr kumimoji="1" lang="zh-TW" altLang="en-US" smtClean="0"/>
              <a:t>‹#›</a:t>
            </a:fld>
            <a:endParaRPr kumimoji="1" lang="zh-TW" altLang="en-US"/>
          </a:p>
        </p:txBody>
      </p:sp>
    </p:spTree>
    <p:extLst>
      <p:ext uri="{BB962C8B-B14F-4D97-AF65-F5344CB8AC3E}">
        <p14:creationId xmlns:p14="http://schemas.microsoft.com/office/powerpoint/2010/main" val="345964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719984"/>
            <a:ext cx="3932237" cy="2519945"/>
          </a:xfrm>
        </p:spPr>
        <p:txBody>
          <a:bodyPr anchor="b"/>
          <a:lstStyle>
            <a:lvl1pPr>
              <a:defRPr sz="4267"/>
            </a:lvl1pPr>
          </a:lstStyle>
          <a:p>
            <a:r>
              <a:rPr lang="zh-TW" altLang="en-US"/>
              <a:t>按一下以編輯母片標題樣式</a:t>
            </a:r>
            <a:endParaRPr lang="en-US" dirty="0"/>
          </a:p>
        </p:txBody>
      </p:sp>
      <p:sp>
        <p:nvSpPr>
          <p:cNvPr id="3" name="Content Placeholder 2"/>
          <p:cNvSpPr>
            <a:spLocks noGrp="1"/>
          </p:cNvSpPr>
          <p:nvPr>
            <p:ph idx="1"/>
          </p:nvPr>
        </p:nvSpPr>
        <p:spPr>
          <a:xfrm>
            <a:off x="5183188" y="1554968"/>
            <a:ext cx="6172200" cy="7674832"/>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39788" y="3239929"/>
            <a:ext cx="3932237" cy="6002369"/>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65FBFDAC-E5E2-1642-A3B6-DBE6E50787A2}" type="datetimeFigureOut">
              <a:rPr kumimoji="1" lang="zh-TW" altLang="en-US" smtClean="0"/>
              <a:t>2023/4/17</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F3966670-B16F-8C44-9731-A771B68A0795}" type="slidenum">
              <a:rPr kumimoji="1" lang="zh-TW" altLang="en-US" smtClean="0"/>
              <a:t>‹#›</a:t>
            </a:fld>
            <a:endParaRPr kumimoji="1" lang="zh-TW" altLang="en-US"/>
          </a:p>
        </p:txBody>
      </p:sp>
    </p:spTree>
    <p:extLst>
      <p:ext uri="{BB962C8B-B14F-4D97-AF65-F5344CB8AC3E}">
        <p14:creationId xmlns:p14="http://schemas.microsoft.com/office/powerpoint/2010/main" val="2749842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719984"/>
            <a:ext cx="3932237" cy="2519945"/>
          </a:xfrm>
        </p:spPr>
        <p:txBody>
          <a:bodyPr anchor="b"/>
          <a:lstStyle>
            <a:lvl1pPr>
              <a:defRPr sz="4267"/>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183188" y="1554968"/>
            <a:ext cx="6172200" cy="7674832"/>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zh-TW" altLang="en-US"/>
              <a:t>按一下圖示以新增圖片</a:t>
            </a:r>
            <a:endParaRPr lang="en-US" dirty="0"/>
          </a:p>
        </p:txBody>
      </p:sp>
      <p:sp>
        <p:nvSpPr>
          <p:cNvPr id="4" name="Text Placeholder 3"/>
          <p:cNvSpPr>
            <a:spLocks noGrp="1"/>
          </p:cNvSpPr>
          <p:nvPr>
            <p:ph type="body" sz="half" idx="2"/>
          </p:nvPr>
        </p:nvSpPr>
        <p:spPr>
          <a:xfrm>
            <a:off x="839788" y="3239929"/>
            <a:ext cx="3932237" cy="6002369"/>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65FBFDAC-E5E2-1642-A3B6-DBE6E50787A2}" type="datetimeFigureOut">
              <a:rPr kumimoji="1" lang="zh-TW" altLang="en-US" smtClean="0"/>
              <a:t>2023/4/17</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F3966670-B16F-8C44-9731-A771B68A0795}" type="slidenum">
              <a:rPr kumimoji="1" lang="zh-TW" altLang="en-US" smtClean="0"/>
              <a:t>‹#›</a:t>
            </a:fld>
            <a:endParaRPr kumimoji="1" lang="zh-TW" altLang="en-US"/>
          </a:p>
        </p:txBody>
      </p:sp>
    </p:spTree>
    <p:extLst>
      <p:ext uri="{BB962C8B-B14F-4D97-AF65-F5344CB8AC3E}">
        <p14:creationId xmlns:p14="http://schemas.microsoft.com/office/powerpoint/2010/main" val="1662714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574990"/>
            <a:ext cx="10515600" cy="2087455"/>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38200" y="2874937"/>
            <a:ext cx="10515600" cy="685235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10009783"/>
            <a:ext cx="2743200" cy="574987"/>
          </a:xfrm>
          <a:prstGeom prst="rect">
            <a:avLst/>
          </a:prstGeom>
        </p:spPr>
        <p:txBody>
          <a:bodyPr vert="horz" lIns="91440" tIns="45720" rIns="91440" bIns="45720" rtlCol="0" anchor="ctr"/>
          <a:lstStyle>
            <a:lvl1pPr algn="l">
              <a:defRPr sz="1600">
                <a:solidFill>
                  <a:schemeClr val="tx1">
                    <a:tint val="75000"/>
                  </a:schemeClr>
                </a:solidFill>
              </a:defRPr>
            </a:lvl1pPr>
          </a:lstStyle>
          <a:p>
            <a:fld id="{65FBFDAC-E5E2-1642-A3B6-DBE6E50787A2}" type="datetimeFigureOut">
              <a:rPr kumimoji="1" lang="zh-TW" altLang="en-US" smtClean="0"/>
              <a:t>2023/4/17</a:t>
            </a:fld>
            <a:endParaRPr kumimoji="1" lang="zh-TW" altLang="en-US"/>
          </a:p>
        </p:txBody>
      </p:sp>
      <p:sp>
        <p:nvSpPr>
          <p:cNvPr id="5" name="Footer Placeholder 4"/>
          <p:cNvSpPr>
            <a:spLocks noGrp="1"/>
          </p:cNvSpPr>
          <p:nvPr>
            <p:ph type="ftr" sz="quarter" idx="3"/>
          </p:nvPr>
        </p:nvSpPr>
        <p:spPr>
          <a:xfrm>
            <a:off x="4038600" y="10009783"/>
            <a:ext cx="4114800" cy="574987"/>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kumimoji="1" lang="zh-TW" altLang="en-US"/>
          </a:p>
        </p:txBody>
      </p:sp>
      <p:sp>
        <p:nvSpPr>
          <p:cNvPr id="6" name="Slide Number Placeholder 5"/>
          <p:cNvSpPr>
            <a:spLocks noGrp="1"/>
          </p:cNvSpPr>
          <p:nvPr>
            <p:ph type="sldNum" sz="quarter" idx="4"/>
          </p:nvPr>
        </p:nvSpPr>
        <p:spPr>
          <a:xfrm>
            <a:off x="8610600" y="10009783"/>
            <a:ext cx="2743200" cy="574987"/>
          </a:xfrm>
          <a:prstGeom prst="rect">
            <a:avLst/>
          </a:prstGeom>
        </p:spPr>
        <p:txBody>
          <a:bodyPr vert="horz" lIns="91440" tIns="45720" rIns="91440" bIns="45720" rtlCol="0" anchor="ctr"/>
          <a:lstStyle>
            <a:lvl1pPr algn="r">
              <a:defRPr sz="1600">
                <a:solidFill>
                  <a:schemeClr val="tx1">
                    <a:tint val="75000"/>
                  </a:schemeClr>
                </a:solidFill>
              </a:defRPr>
            </a:lvl1pPr>
          </a:lstStyle>
          <a:p>
            <a:fld id="{F3966670-B16F-8C44-9731-A771B68A0795}" type="slidenum">
              <a:rPr kumimoji="1" lang="zh-TW" altLang="en-US" smtClean="0"/>
              <a:t>‹#›</a:t>
            </a:fld>
            <a:endParaRPr kumimoji="1" lang="zh-TW" altLang="en-US"/>
          </a:p>
        </p:txBody>
      </p:sp>
    </p:spTree>
    <p:extLst>
      <p:ext uri="{BB962C8B-B14F-4D97-AF65-F5344CB8AC3E}">
        <p14:creationId xmlns:p14="http://schemas.microsoft.com/office/powerpoint/2010/main" val="33966668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93000">
              <a:schemeClr val="bg1"/>
            </a:gs>
            <a:gs pos="92000">
              <a:schemeClr val="accent6">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9EB55E0B-85FC-DF89-7B76-270FE530A13C}"/>
              </a:ext>
            </a:extLst>
          </p:cNvPr>
          <p:cNvSpPr txBox="1"/>
          <p:nvPr/>
        </p:nvSpPr>
        <p:spPr>
          <a:xfrm>
            <a:off x="172895" y="393112"/>
            <a:ext cx="4549140" cy="830997"/>
          </a:xfrm>
          <a:prstGeom prst="rect">
            <a:avLst/>
          </a:prstGeom>
          <a:noFill/>
        </p:spPr>
        <p:txBody>
          <a:bodyPr wrap="square" rtlCol="0">
            <a:spAutoFit/>
          </a:bodyPr>
          <a:lstStyle/>
          <a:p>
            <a:r>
              <a:rPr kumimoji="1" lang="en-US" altLang="zh-TW" sz="4800" dirty="0">
                <a:latin typeface="Hannotate SC" panose="03000500000000000000" pitchFamily="66" charset="-122"/>
                <a:ea typeface="Hannotate SC" panose="03000500000000000000" pitchFamily="66" charset="-122"/>
              </a:rPr>
              <a:t>Taiwan Xiao-Chi</a:t>
            </a:r>
            <a:endParaRPr kumimoji="1" lang="zh-TW" altLang="en-US" sz="4800" dirty="0">
              <a:latin typeface="Hannotate SC" panose="03000500000000000000" pitchFamily="66" charset="-122"/>
              <a:ea typeface="Hannotate SC" panose="03000500000000000000" pitchFamily="66" charset="-122"/>
            </a:endParaRPr>
          </a:p>
        </p:txBody>
      </p:sp>
      <p:cxnSp>
        <p:nvCxnSpPr>
          <p:cNvPr id="10" name="直線接點 9">
            <a:extLst>
              <a:ext uri="{FF2B5EF4-FFF2-40B4-BE49-F238E27FC236}">
                <a16:creationId xmlns:a16="http://schemas.microsoft.com/office/drawing/2014/main" id="{8B5E9121-097B-128C-F6D7-204D99A5E444}"/>
              </a:ext>
            </a:extLst>
          </p:cNvPr>
          <p:cNvCxnSpPr>
            <a:cxnSpLocks/>
          </p:cNvCxnSpPr>
          <p:nvPr/>
        </p:nvCxnSpPr>
        <p:spPr>
          <a:xfrm>
            <a:off x="1990279" y="1798984"/>
            <a:ext cx="10001251" cy="0"/>
          </a:xfrm>
          <a:prstGeom prst="line">
            <a:avLst/>
          </a:prstGeom>
          <a:ln w="571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B3B8C99A-4B92-6D99-C085-A2EE2B2EDA6D}"/>
              </a:ext>
            </a:extLst>
          </p:cNvPr>
          <p:cNvSpPr txBox="1"/>
          <p:nvPr/>
        </p:nvSpPr>
        <p:spPr>
          <a:xfrm>
            <a:off x="2138866" y="1313925"/>
            <a:ext cx="2091690" cy="369332"/>
          </a:xfrm>
          <a:prstGeom prst="rect">
            <a:avLst/>
          </a:prstGeom>
          <a:noFill/>
        </p:spPr>
        <p:txBody>
          <a:bodyPr wrap="square" rtlCol="0">
            <a:spAutoFit/>
          </a:bodyPr>
          <a:lstStyle/>
          <a:p>
            <a:r>
              <a:rPr kumimoji="1" lang="en-US" altLang="zh-TW" dirty="0"/>
              <a:t>Northern Xiao-Chi</a:t>
            </a:r>
            <a:endParaRPr kumimoji="1" lang="zh-TW" altLang="en-US" dirty="0"/>
          </a:p>
        </p:txBody>
      </p:sp>
      <p:sp>
        <p:nvSpPr>
          <p:cNvPr id="15" name="文字方塊 14">
            <a:extLst>
              <a:ext uri="{FF2B5EF4-FFF2-40B4-BE49-F238E27FC236}">
                <a16:creationId xmlns:a16="http://schemas.microsoft.com/office/drawing/2014/main" id="{FD5C3BD9-26A9-9735-C6CD-4D10DAA81509}"/>
              </a:ext>
            </a:extLst>
          </p:cNvPr>
          <p:cNvSpPr txBox="1"/>
          <p:nvPr/>
        </p:nvSpPr>
        <p:spPr>
          <a:xfrm>
            <a:off x="10343687" y="1326877"/>
            <a:ext cx="1417320" cy="369332"/>
          </a:xfrm>
          <a:prstGeom prst="rect">
            <a:avLst/>
          </a:prstGeom>
          <a:noFill/>
        </p:spPr>
        <p:txBody>
          <a:bodyPr wrap="square" rtlCol="0">
            <a:spAutoFit/>
          </a:bodyPr>
          <a:lstStyle/>
          <a:p>
            <a:r>
              <a:rPr kumimoji="1" lang="en-US" altLang="zh-TW" dirty="0"/>
              <a:t>Shopping List</a:t>
            </a:r>
            <a:endParaRPr kumimoji="1" lang="zh-TW" altLang="en-US" dirty="0"/>
          </a:p>
        </p:txBody>
      </p:sp>
      <p:sp>
        <p:nvSpPr>
          <p:cNvPr id="16" name="文字方塊 15">
            <a:extLst>
              <a:ext uri="{FF2B5EF4-FFF2-40B4-BE49-F238E27FC236}">
                <a16:creationId xmlns:a16="http://schemas.microsoft.com/office/drawing/2014/main" id="{B97FB7BB-BB9E-435B-F684-6E1AE031D7AE}"/>
              </a:ext>
            </a:extLst>
          </p:cNvPr>
          <p:cNvSpPr txBox="1"/>
          <p:nvPr/>
        </p:nvSpPr>
        <p:spPr>
          <a:xfrm>
            <a:off x="7739569" y="875668"/>
            <a:ext cx="1895475" cy="923330"/>
          </a:xfrm>
          <a:prstGeom prst="rect">
            <a:avLst/>
          </a:prstGeom>
          <a:noFill/>
        </p:spPr>
        <p:txBody>
          <a:bodyPr wrap="square" rtlCol="0">
            <a:spAutoFit/>
          </a:bodyPr>
          <a:lstStyle/>
          <a:p>
            <a:pPr algn="ctr"/>
            <a:r>
              <a:rPr kumimoji="1" lang="en-US" altLang="zh-TW" dirty="0"/>
              <a:t>Differ between Northern and Southern Xiao-Chi</a:t>
            </a:r>
            <a:endParaRPr kumimoji="1" lang="zh-TW" altLang="en-US" dirty="0"/>
          </a:p>
        </p:txBody>
      </p:sp>
      <p:sp>
        <p:nvSpPr>
          <p:cNvPr id="17" name="文字方塊 16">
            <a:extLst>
              <a:ext uri="{FF2B5EF4-FFF2-40B4-BE49-F238E27FC236}">
                <a16:creationId xmlns:a16="http://schemas.microsoft.com/office/drawing/2014/main" id="{16022C46-D814-E1F3-D973-AF135AF93EB8}"/>
              </a:ext>
            </a:extLst>
          </p:cNvPr>
          <p:cNvSpPr txBox="1"/>
          <p:nvPr/>
        </p:nvSpPr>
        <p:spPr>
          <a:xfrm>
            <a:off x="4939217" y="1337320"/>
            <a:ext cx="2091690" cy="369332"/>
          </a:xfrm>
          <a:prstGeom prst="rect">
            <a:avLst/>
          </a:prstGeom>
          <a:noFill/>
        </p:spPr>
        <p:txBody>
          <a:bodyPr wrap="square" rtlCol="0">
            <a:spAutoFit/>
          </a:bodyPr>
          <a:lstStyle/>
          <a:p>
            <a:r>
              <a:rPr kumimoji="1" lang="en-US" altLang="zh-TW" dirty="0"/>
              <a:t>Southern Xiao-Chi</a:t>
            </a:r>
            <a:endParaRPr kumimoji="1" lang="zh-TW" altLang="en-US" dirty="0"/>
          </a:p>
        </p:txBody>
      </p:sp>
      <p:sp>
        <p:nvSpPr>
          <p:cNvPr id="24" name="文字方塊 23">
            <a:extLst>
              <a:ext uri="{FF2B5EF4-FFF2-40B4-BE49-F238E27FC236}">
                <a16:creationId xmlns:a16="http://schemas.microsoft.com/office/drawing/2014/main" id="{A8851094-6470-6783-907E-38E68660A544}"/>
              </a:ext>
            </a:extLst>
          </p:cNvPr>
          <p:cNvSpPr txBox="1"/>
          <p:nvPr/>
        </p:nvSpPr>
        <p:spPr>
          <a:xfrm>
            <a:off x="10320826" y="10355171"/>
            <a:ext cx="1440181" cy="338554"/>
          </a:xfrm>
          <a:prstGeom prst="rect">
            <a:avLst/>
          </a:prstGeom>
          <a:noFill/>
        </p:spPr>
        <p:txBody>
          <a:bodyPr wrap="square" rtlCol="0">
            <a:spAutoFit/>
          </a:bodyPr>
          <a:lstStyle/>
          <a:p>
            <a:r>
              <a:rPr kumimoji="1" lang="en-US" altLang="zh-TW" sz="1600" dirty="0"/>
              <a:t>Shopping List</a:t>
            </a:r>
            <a:endParaRPr kumimoji="1" lang="zh-TW" altLang="en-US" sz="1600" dirty="0"/>
          </a:p>
        </p:txBody>
      </p:sp>
      <p:sp>
        <p:nvSpPr>
          <p:cNvPr id="25" name="文字方塊 24">
            <a:extLst>
              <a:ext uri="{FF2B5EF4-FFF2-40B4-BE49-F238E27FC236}">
                <a16:creationId xmlns:a16="http://schemas.microsoft.com/office/drawing/2014/main" id="{6EB35A92-4E64-2717-E0EA-9181D34E1D62}"/>
              </a:ext>
            </a:extLst>
          </p:cNvPr>
          <p:cNvSpPr txBox="1"/>
          <p:nvPr/>
        </p:nvSpPr>
        <p:spPr>
          <a:xfrm>
            <a:off x="7555018" y="10222580"/>
            <a:ext cx="2244087" cy="584775"/>
          </a:xfrm>
          <a:prstGeom prst="rect">
            <a:avLst/>
          </a:prstGeom>
          <a:noFill/>
        </p:spPr>
        <p:txBody>
          <a:bodyPr wrap="square" rtlCol="0">
            <a:spAutoFit/>
          </a:bodyPr>
          <a:lstStyle/>
          <a:p>
            <a:r>
              <a:rPr kumimoji="1" lang="en-US" altLang="zh-TW" sz="1600" dirty="0"/>
              <a:t>Differ Between northern and Southern Xiao-Chi</a:t>
            </a:r>
            <a:endParaRPr kumimoji="1" lang="zh-TW" altLang="en-US" sz="1600" dirty="0"/>
          </a:p>
        </p:txBody>
      </p:sp>
      <p:sp>
        <p:nvSpPr>
          <p:cNvPr id="26" name="文字方塊 25">
            <a:extLst>
              <a:ext uri="{FF2B5EF4-FFF2-40B4-BE49-F238E27FC236}">
                <a16:creationId xmlns:a16="http://schemas.microsoft.com/office/drawing/2014/main" id="{123B6D9D-D61A-148B-D819-A146DD0C45FA}"/>
              </a:ext>
            </a:extLst>
          </p:cNvPr>
          <p:cNvSpPr txBox="1"/>
          <p:nvPr/>
        </p:nvSpPr>
        <p:spPr>
          <a:xfrm>
            <a:off x="5158740" y="10349466"/>
            <a:ext cx="1874520" cy="338554"/>
          </a:xfrm>
          <a:prstGeom prst="rect">
            <a:avLst/>
          </a:prstGeom>
          <a:noFill/>
        </p:spPr>
        <p:txBody>
          <a:bodyPr wrap="square" rtlCol="0">
            <a:spAutoFit/>
          </a:bodyPr>
          <a:lstStyle/>
          <a:p>
            <a:r>
              <a:rPr kumimoji="1" lang="en-US" altLang="zh-TW" sz="1600" dirty="0"/>
              <a:t>Southern Xiao-Chi</a:t>
            </a:r>
            <a:endParaRPr kumimoji="1" lang="zh-TW" altLang="en-US" sz="1600" dirty="0"/>
          </a:p>
        </p:txBody>
      </p:sp>
      <p:sp>
        <p:nvSpPr>
          <p:cNvPr id="27" name="文字方塊 26">
            <a:extLst>
              <a:ext uri="{FF2B5EF4-FFF2-40B4-BE49-F238E27FC236}">
                <a16:creationId xmlns:a16="http://schemas.microsoft.com/office/drawing/2014/main" id="{B864FD99-B031-9749-1A54-3718CACA28B4}"/>
              </a:ext>
            </a:extLst>
          </p:cNvPr>
          <p:cNvSpPr txBox="1"/>
          <p:nvPr/>
        </p:nvSpPr>
        <p:spPr>
          <a:xfrm>
            <a:off x="2762482" y="10349466"/>
            <a:ext cx="1874520" cy="338554"/>
          </a:xfrm>
          <a:prstGeom prst="rect">
            <a:avLst/>
          </a:prstGeom>
          <a:noFill/>
        </p:spPr>
        <p:txBody>
          <a:bodyPr wrap="square" rtlCol="0">
            <a:spAutoFit/>
          </a:bodyPr>
          <a:lstStyle/>
          <a:p>
            <a:r>
              <a:rPr kumimoji="1" lang="en-US" altLang="zh-TW" sz="1600" dirty="0"/>
              <a:t>Northern Xiao-Chi</a:t>
            </a:r>
            <a:endParaRPr kumimoji="1" lang="zh-TW" altLang="en-US" sz="1600" dirty="0"/>
          </a:p>
        </p:txBody>
      </p:sp>
      <p:sp>
        <p:nvSpPr>
          <p:cNvPr id="28" name="文字方塊 27">
            <a:extLst>
              <a:ext uri="{FF2B5EF4-FFF2-40B4-BE49-F238E27FC236}">
                <a16:creationId xmlns:a16="http://schemas.microsoft.com/office/drawing/2014/main" id="{73D3FCEE-C132-A5C6-44E4-DED1C67C8CF8}"/>
              </a:ext>
            </a:extLst>
          </p:cNvPr>
          <p:cNvSpPr txBox="1"/>
          <p:nvPr/>
        </p:nvSpPr>
        <p:spPr>
          <a:xfrm>
            <a:off x="587207" y="10355171"/>
            <a:ext cx="1653540" cy="338554"/>
          </a:xfrm>
          <a:prstGeom prst="rect">
            <a:avLst/>
          </a:prstGeom>
          <a:noFill/>
        </p:spPr>
        <p:txBody>
          <a:bodyPr wrap="square" rtlCol="0">
            <a:spAutoFit/>
          </a:bodyPr>
          <a:lstStyle/>
          <a:p>
            <a:r>
              <a:rPr kumimoji="1" lang="en-US" altLang="zh-TW" sz="1600" dirty="0"/>
              <a:t>Taiwan Xiao-Chi</a:t>
            </a:r>
            <a:endParaRPr kumimoji="1" lang="zh-TW" altLang="en-US" sz="1600" dirty="0"/>
          </a:p>
        </p:txBody>
      </p:sp>
      <p:pic>
        <p:nvPicPr>
          <p:cNvPr id="30" name="圖片 29">
            <a:extLst>
              <a:ext uri="{FF2B5EF4-FFF2-40B4-BE49-F238E27FC236}">
                <a16:creationId xmlns:a16="http://schemas.microsoft.com/office/drawing/2014/main" id="{8FE1E235-1A7F-1510-FFD2-3763951602E9}"/>
              </a:ext>
            </a:extLst>
          </p:cNvPr>
          <p:cNvPicPr>
            <a:picLocks noChangeAspect="1"/>
          </p:cNvPicPr>
          <p:nvPr/>
        </p:nvPicPr>
        <p:blipFill>
          <a:blip r:embed="rId3"/>
          <a:stretch>
            <a:fillRect/>
          </a:stretch>
        </p:blipFill>
        <p:spPr>
          <a:xfrm>
            <a:off x="267215" y="10257133"/>
            <a:ext cx="426307" cy="426307"/>
          </a:xfrm>
          <a:prstGeom prst="rect">
            <a:avLst/>
          </a:prstGeom>
        </p:spPr>
      </p:pic>
      <p:pic>
        <p:nvPicPr>
          <p:cNvPr id="32" name="圖片 31">
            <a:extLst>
              <a:ext uri="{FF2B5EF4-FFF2-40B4-BE49-F238E27FC236}">
                <a16:creationId xmlns:a16="http://schemas.microsoft.com/office/drawing/2014/main" id="{9F150215-18C5-952C-8DAD-144FFD30D28C}"/>
              </a:ext>
            </a:extLst>
          </p:cNvPr>
          <p:cNvPicPr>
            <a:picLocks noChangeAspect="1"/>
          </p:cNvPicPr>
          <p:nvPr/>
        </p:nvPicPr>
        <p:blipFill>
          <a:blip r:embed="rId4"/>
          <a:stretch>
            <a:fillRect/>
          </a:stretch>
        </p:blipFill>
        <p:spPr>
          <a:xfrm>
            <a:off x="2332339" y="10279954"/>
            <a:ext cx="430162" cy="405700"/>
          </a:xfrm>
          <a:prstGeom prst="rect">
            <a:avLst/>
          </a:prstGeom>
        </p:spPr>
      </p:pic>
      <p:pic>
        <p:nvPicPr>
          <p:cNvPr id="34" name="圖片 33">
            <a:extLst>
              <a:ext uri="{FF2B5EF4-FFF2-40B4-BE49-F238E27FC236}">
                <a16:creationId xmlns:a16="http://schemas.microsoft.com/office/drawing/2014/main" id="{5BE66CF9-27F9-0D67-5C10-0E3D8AD4A3D6}"/>
              </a:ext>
            </a:extLst>
          </p:cNvPr>
          <p:cNvPicPr>
            <a:picLocks noChangeAspect="1"/>
          </p:cNvPicPr>
          <p:nvPr/>
        </p:nvPicPr>
        <p:blipFill>
          <a:blip r:embed="rId5"/>
          <a:stretch>
            <a:fillRect/>
          </a:stretch>
        </p:blipFill>
        <p:spPr>
          <a:xfrm>
            <a:off x="4788174" y="10257149"/>
            <a:ext cx="428521" cy="428521"/>
          </a:xfrm>
          <a:prstGeom prst="rect">
            <a:avLst/>
          </a:prstGeom>
        </p:spPr>
      </p:pic>
      <p:pic>
        <p:nvPicPr>
          <p:cNvPr id="37" name="圖片 36">
            <a:extLst>
              <a:ext uri="{FF2B5EF4-FFF2-40B4-BE49-F238E27FC236}">
                <a16:creationId xmlns:a16="http://schemas.microsoft.com/office/drawing/2014/main" id="{7D102B39-A0AF-0BCF-222B-FE326CF0691A}"/>
              </a:ext>
            </a:extLst>
          </p:cNvPr>
          <p:cNvPicPr>
            <a:picLocks noChangeAspect="1"/>
          </p:cNvPicPr>
          <p:nvPr/>
        </p:nvPicPr>
        <p:blipFill>
          <a:blip r:embed="rId6"/>
          <a:stretch>
            <a:fillRect/>
          </a:stretch>
        </p:blipFill>
        <p:spPr>
          <a:xfrm>
            <a:off x="7188587" y="10300707"/>
            <a:ext cx="428521" cy="428521"/>
          </a:xfrm>
          <a:prstGeom prst="rect">
            <a:avLst/>
          </a:prstGeom>
        </p:spPr>
      </p:pic>
      <p:pic>
        <p:nvPicPr>
          <p:cNvPr id="39" name="圖片 38">
            <a:extLst>
              <a:ext uri="{FF2B5EF4-FFF2-40B4-BE49-F238E27FC236}">
                <a16:creationId xmlns:a16="http://schemas.microsoft.com/office/drawing/2014/main" id="{39C76C1F-B6E3-2487-5058-4DFC61364A3D}"/>
              </a:ext>
            </a:extLst>
          </p:cNvPr>
          <p:cNvPicPr>
            <a:picLocks noChangeAspect="1"/>
          </p:cNvPicPr>
          <p:nvPr/>
        </p:nvPicPr>
        <p:blipFill>
          <a:blip r:embed="rId7"/>
          <a:stretch>
            <a:fillRect/>
          </a:stretch>
        </p:blipFill>
        <p:spPr>
          <a:xfrm>
            <a:off x="9951357" y="10293294"/>
            <a:ext cx="400445" cy="400445"/>
          </a:xfrm>
          <a:prstGeom prst="rect">
            <a:avLst/>
          </a:prstGeom>
        </p:spPr>
      </p:pic>
      <p:sp>
        <p:nvSpPr>
          <p:cNvPr id="2" name="文字方塊 1">
            <a:extLst>
              <a:ext uri="{FF2B5EF4-FFF2-40B4-BE49-F238E27FC236}">
                <a16:creationId xmlns:a16="http://schemas.microsoft.com/office/drawing/2014/main" id="{039B48AD-F0DB-CA3B-F9EF-10AD1CEE3A47}"/>
              </a:ext>
            </a:extLst>
          </p:cNvPr>
          <p:cNvSpPr txBox="1"/>
          <p:nvPr/>
        </p:nvSpPr>
        <p:spPr>
          <a:xfrm>
            <a:off x="5332671" y="1914713"/>
            <a:ext cx="1526662" cy="461665"/>
          </a:xfrm>
          <a:prstGeom prst="rect">
            <a:avLst/>
          </a:prstGeom>
          <a:noFill/>
        </p:spPr>
        <p:txBody>
          <a:bodyPr wrap="square" rtlCol="0">
            <a:spAutoFit/>
          </a:bodyPr>
          <a:lstStyle/>
          <a:p>
            <a:r>
              <a:rPr kumimoji="1" lang="en-US" altLang="zh-TW" sz="2400" dirty="0"/>
              <a:t>Salad Boat</a:t>
            </a:r>
            <a:endParaRPr kumimoji="1" lang="zh-TW" altLang="en-US" sz="2400" dirty="0"/>
          </a:p>
        </p:txBody>
      </p:sp>
      <p:sp>
        <p:nvSpPr>
          <p:cNvPr id="3" name="文字方塊 2">
            <a:extLst>
              <a:ext uri="{FF2B5EF4-FFF2-40B4-BE49-F238E27FC236}">
                <a16:creationId xmlns:a16="http://schemas.microsoft.com/office/drawing/2014/main" id="{D92517AB-3918-0FF8-D2B5-7642957EDF02}"/>
              </a:ext>
            </a:extLst>
          </p:cNvPr>
          <p:cNvSpPr txBox="1"/>
          <p:nvPr/>
        </p:nvSpPr>
        <p:spPr>
          <a:xfrm>
            <a:off x="325902" y="2373860"/>
            <a:ext cx="5006769" cy="3170099"/>
          </a:xfrm>
          <a:prstGeom prst="rect">
            <a:avLst/>
          </a:prstGeom>
          <a:noFill/>
        </p:spPr>
        <p:txBody>
          <a:bodyPr wrap="square" rtlCol="0">
            <a:spAutoFit/>
          </a:bodyPr>
          <a:lstStyle/>
          <a:p>
            <a:r>
              <a:rPr kumimoji="1" lang="en-US" altLang="zh-TW" sz="2000" dirty="0"/>
              <a:t>Salad Boat is known as “MiaoKou Sandwich” for which MiaoKou is the name of a night market in Keelung, Taiwan. The best part of this sandwich is the bread. </a:t>
            </a:r>
          </a:p>
          <a:p>
            <a:endParaRPr kumimoji="1" lang="en-US" altLang="zh-TW" sz="2000" dirty="0"/>
          </a:p>
          <a:p>
            <a:r>
              <a:rPr kumimoji="1" lang="en-US" altLang="zh-TW" sz="2000" dirty="0"/>
              <a:t>The bread is crispy on the outside and soft in the inside. It has a little bit milk flavor and a little bit sweetness but not too strong with fresh cucumber, tomato, stewed eggs and ham plus Taiwanese sweet mayonnaise.</a:t>
            </a:r>
            <a:endParaRPr kumimoji="1" lang="zh-TW" altLang="en-US" sz="2000" dirty="0"/>
          </a:p>
        </p:txBody>
      </p:sp>
      <p:sp>
        <p:nvSpPr>
          <p:cNvPr id="9" name="文字方塊 8">
            <a:extLst>
              <a:ext uri="{FF2B5EF4-FFF2-40B4-BE49-F238E27FC236}">
                <a16:creationId xmlns:a16="http://schemas.microsoft.com/office/drawing/2014/main" id="{1F7731A5-9126-19D3-ACA3-CE70A249CF52}"/>
              </a:ext>
            </a:extLst>
          </p:cNvPr>
          <p:cNvSpPr txBox="1"/>
          <p:nvPr/>
        </p:nvSpPr>
        <p:spPr>
          <a:xfrm>
            <a:off x="5596886" y="2373860"/>
            <a:ext cx="6397554" cy="6740307"/>
          </a:xfrm>
          <a:prstGeom prst="rect">
            <a:avLst/>
          </a:prstGeom>
          <a:noFill/>
        </p:spPr>
        <p:txBody>
          <a:bodyPr wrap="square" rtlCol="0">
            <a:spAutoFit/>
          </a:bodyPr>
          <a:lstStyle/>
          <a:p>
            <a:pPr algn="ctr"/>
            <a:r>
              <a:rPr kumimoji="1" lang="en" altLang="zh-TW" dirty="0"/>
              <a:t>Recipe</a:t>
            </a:r>
          </a:p>
          <a:p>
            <a:pPr marL="342900" indent="-342900">
              <a:buAutoNum type="arabicPeriod"/>
            </a:pPr>
            <a:r>
              <a:rPr kumimoji="1" lang="en" altLang="zh-TW" dirty="0"/>
              <a:t>Add flour, sugar salt, milk powder, egg into a mixing bowl and melt the yeast in the water and add them into the mixing bowl too. </a:t>
            </a:r>
          </a:p>
          <a:p>
            <a:pPr marL="342900" indent="-342900">
              <a:buAutoNum type="arabicPeriod"/>
            </a:pPr>
            <a:r>
              <a:rPr kumimoji="1" lang="en" altLang="zh-TW" dirty="0"/>
              <a:t>Knead the step 1 for 5 to 10 minutes when it’s turn to a smooth ball and then add the butter to mix evenly. </a:t>
            </a:r>
          </a:p>
          <a:p>
            <a:pPr marL="342900" indent="-342900">
              <a:buAutoNum type="arabicPeriod"/>
            </a:pPr>
            <a:r>
              <a:rPr kumimoji="1" lang="en" altLang="zh-TW" dirty="0"/>
              <a:t>Cover the dough with cling film and wet tea towel and leave it to arise for 1 hour - 90 minutes. </a:t>
            </a:r>
          </a:p>
          <a:p>
            <a:pPr marL="342900" indent="-342900">
              <a:buAutoNum type="arabicPeriod"/>
            </a:pPr>
            <a:r>
              <a:rPr kumimoji="1" lang="en" altLang="zh-TW" dirty="0"/>
              <a:t>We separate the dough into a small balls weigh 50g for one after the dough arise to twice bigger than the original size. </a:t>
            </a:r>
          </a:p>
          <a:p>
            <a:pPr marL="342900" indent="-342900">
              <a:buAutoNum type="arabicPeriod"/>
            </a:pPr>
            <a:r>
              <a:rPr kumimoji="1" lang="en" altLang="zh-TW" dirty="0"/>
              <a:t>Put a rolling pin in the middle of the small ball and flatten it towards the sides. </a:t>
            </a:r>
          </a:p>
          <a:p>
            <a:pPr marL="342900" indent="-342900">
              <a:buAutoNum type="arabicPeriod"/>
            </a:pPr>
            <a:r>
              <a:rPr kumimoji="1" lang="en" altLang="zh-TW" dirty="0"/>
              <a:t>Use fingers to roll the flattened dough into an olive shape. Wet the dough in the cold water and then coat the dough with breadcrumb then leave it on the side for another 30~40 minutes to allow it to rise again. </a:t>
            </a:r>
          </a:p>
          <a:p>
            <a:pPr marL="342900" indent="-342900">
              <a:buAutoNum type="arabicPeriod"/>
            </a:pPr>
            <a:r>
              <a:rPr kumimoji="1" lang="en" altLang="zh-TW" dirty="0"/>
              <a:t>Heat up the oil in a wok and deep-fry the bread roll for 3~5 minutes at a lower heat. Throw a small piece of bread into the oil if the temperature is right and the bread will flow on the oil with a lot of bubble immediately. I will cook three bread rolls at once in case the oil temperature drops too quickly. </a:t>
            </a:r>
          </a:p>
          <a:p>
            <a:pPr marL="342900" indent="-342900">
              <a:buAutoNum type="arabicPeriod"/>
            </a:pPr>
            <a:r>
              <a:rPr kumimoji="1" lang="en" altLang="zh-TW" dirty="0"/>
              <a:t>Use a pair of scissor to cut the bread roll and put a little bit of mayonnaise first then add cucumber, tomato, ham and stewed eggs in it.</a:t>
            </a:r>
            <a:endParaRPr kumimoji="1" lang="zh-TW" altLang="en-US" dirty="0"/>
          </a:p>
        </p:txBody>
      </p:sp>
      <p:pic>
        <p:nvPicPr>
          <p:cNvPr id="12" name="圖片 11" descr="一張含有 食物, 紙張, 三明治, 零食 的圖片&#10;&#10;自動產生的描述">
            <a:extLst>
              <a:ext uri="{FF2B5EF4-FFF2-40B4-BE49-F238E27FC236}">
                <a16:creationId xmlns:a16="http://schemas.microsoft.com/office/drawing/2014/main" id="{00A501CE-DBE0-5491-16BA-FC68D08D94D8}"/>
              </a:ext>
            </a:extLst>
          </p:cNvPr>
          <p:cNvPicPr>
            <a:picLocks noChangeAspect="1"/>
          </p:cNvPicPr>
          <p:nvPr/>
        </p:nvPicPr>
        <p:blipFill>
          <a:blip r:embed="rId8"/>
          <a:stretch>
            <a:fillRect/>
          </a:stretch>
        </p:blipFill>
        <p:spPr>
          <a:xfrm>
            <a:off x="397479" y="5636276"/>
            <a:ext cx="5067300" cy="3378200"/>
          </a:xfrm>
          <a:prstGeom prst="rect">
            <a:avLst/>
          </a:prstGeom>
        </p:spPr>
      </p:pic>
      <p:cxnSp>
        <p:nvCxnSpPr>
          <p:cNvPr id="18" name="直線接點 17">
            <a:extLst>
              <a:ext uri="{FF2B5EF4-FFF2-40B4-BE49-F238E27FC236}">
                <a16:creationId xmlns:a16="http://schemas.microsoft.com/office/drawing/2014/main" id="{AC752258-7566-8229-587C-A07DD0F252F6}"/>
              </a:ext>
            </a:extLst>
          </p:cNvPr>
          <p:cNvCxnSpPr>
            <a:cxnSpLocks/>
          </p:cNvCxnSpPr>
          <p:nvPr/>
        </p:nvCxnSpPr>
        <p:spPr>
          <a:xfrm flipV="1">
            <a:off x="397479" y="5636276"/>
            <a:ext cx="5067300" cy="1275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E1B50FC2-A8F2-46B6-E85B-FFEEB6619C98}"/>
              </a:ext>
            </a:extLst>
          </p:cNvPr>
          <p:cNvCxnSpPr>
            <a:cxnSpLocks/>
          </p:cNvCxnSpPr>
          <p:nvPr/>
        </p:nvCxnSpPr>
        <p:spPr>
          <a:xfrm>
            <a:off x="375701" y="9031138"/>
            <a:ext cx="508907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CC4038A5-9BCF-B89F-A616-A5EF27995A96}"/>
              </a:ext>
            </a:extLst>
          </p:cNvPr>
          <p:cNvCxnSpPr>
            <a:cxnSpLocks/>
          </p:cNvCxnSpPr>
          <p:nvPr/>
        </p:nvCxnSpPr>
        <p:spPr>
          <a:xfrm>
            <a:off x="5464779" y="5605514"/>
            <a:ext cx="0" cy="34256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D12747D6-BD42-C954-14B6-9D5E9BB3676B}"/>
              </a:ext>
            </a:extLst>
          </p:cNvPr>
          <p:cNvCxnSpPr>
            <a:cxnSpLocks/>
          </p:cNvCxnSpPr>
          <p:nvPr/>
        </p:nvCxnSpPr>
        <p:spPr>
          <a:xfrm flipV="1">
            <a:off x="397479" y="5625991"/>
            <a:ext cx="0" cy="33884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1" name="矩形 50">
            <a:extLst>
              <a:ext uri="{FF2B5EF4-FFF2-40B4-BE49-F238E27FC236}">
                <a16:creationId xmlns:a16="http://schemas.microsoft.com/office/drawing/2014/main" id="{27B9824D-4A0F-16F4-DC2D-33B9A3E044C1}"/>
              </a:ext>
            </a:extLst>
          </p:cNvPr>
          <p:cNvSpPr/>
          <p:nvPr/>
        </p:nvSpPr>
        <p:spPr>
          <a:xfrm>
            <a:off x="5898776" y="9000779"/>
            <a:ext cx="5862231" cy="757053"/>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sz="4400" dirty="0"/>
              <a:t>Add it to shopping list!</a:t>
            </a:r>
            <a:endParaRPr kumimoji="1" lang="zh-TW" altLang="en-US" sz="4400" dirty="0"/>
          </a:p>
        </p:txBody>
      </p:sp>
    </p:spTree>
    <p:extLst>
      <p:ext uri="{BB962C8B-B14F-4D97-AF65-F5344CB8AC3E}">
        <p14:creationId xmlns:p14="http://schemas.microsoft.com/office/powerpoint/2010/main" val="3391540300"/>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19</TotalTime>
  <Words>375</Words>
  <Application>Microsoft Macintosh PowerPoint</Application>
  <PresentationFormat>自訂</PresentationFormat>
  <Paragraphs>25</Paragraphs>
  <Slides>1</Slides>
  <Notes>1</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vt:i4>
      </vt:variant>
    </vt:vector>
  </HeadingPairs>
  <TitlesOfParts>
    <vt:vector size="6" baseType="lpstr">
      <vt:lpstr>Hannotate SC</vt:lpstr>
      <vt:lpstr>Arial</vt:lpstr>
      <vt:lpstr>Calibri</vt:lpstr>
      <vt:lpstr>Calibri Light</vt:lpstr>
      <vt:lpstr>Office 佈景主題</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Wei-Ting Hong</dc:creator>
  <cp:lastModifiedBy>Wei-Ting Hong</cp:lastModifiedBy>
  <cp:revision>2</cp:revision>
  <dcterms:created xsi:type="dcterms:W3CDTF">2023-04-17T04:07:23Z</dcterms:created>
  <dcterms:modified xsi:type="dcterms:W3CDTF">2023-04-17T06:34:21Z</dcterms:modified>
</cp:coreProperties>
</file>