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84623-B608-2543-BF1A-C9E9765C0319}"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5345A-958B-B342-8F02-732F76EFB0DE}" type="slidenum">
              <a:rPr kumimoji="1" lang="zh-TW" altLang="en-US" smtClean="0"/>
              <a:t>‹#›</a:t>
            </a:fld>
            <a:endParaRPr kumimoji="1" lang="zh-TW" altLang="en-US"/>
          </a:p>
        </p:txBody>
      </p:sp>
    </p:spTree>
    <p:extLst>
      <p:ext uri="{BB962C8B-B14F-4D97-AF65-F5344CB8AC3E}">
        <p14:creationId xmlns:p14="http://schemas.microsoft.com/office/powerpoint/2010/main" val="120932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10358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27901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418116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347077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122726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419945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257457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90629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17525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265014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4E3807-9E22-9B4D-8D9B-C629FC94B762}"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411056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BD4E3807-9E22-9B4D-8D9B-C629FC94B762}"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912DB18D-D796-1A4B-BEC6-90D69724F0F4}" type="slidenum">
              <a:rPr kumimoji="1" lang="zh-TW" altLang="en-US" smtClean="0"/>
              <a:t>‹#›</a:t>
            </a:fld>
            <a:endParaRPr kumimoji="1" lang="zh-TW" altLang="en-US"/>
          </a:p>
        </p:txBody>
      </p:sp>
    </p:spTree>
    <p:extLst>
      <p:ext uri="{BB962C8B-B14F-4D97-AF65-F5344CB8AC3E}">
        <p14:creationId xmlns:p14="http://schemas.microsoft.com/office/powerpoint/2010/main" val="3325712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909" y="393112"/>
            <a:ext cx="4549139"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7" y="1313938"/>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8" y="1326881"/>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83" y="875678"/>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8" y="1337333"/>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40"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8" y="10222580"/>
            <a:ext cx="2244088"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2" y="10349471"/>
            <a:ext cx="1874519"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10349471"/>
            <a:ext cx="1874519"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20"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28" y="10257147"/>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51" y="10279966"/>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87" y="10257163"/>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601" y="10300721"/>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9" y="10293296"/>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246882" y="1913037"/>
            <a:ext cx="2308145" cy="461665"/>
          </a:xfrm>
          <a:prstGeom prst="rect">
            <a:avLst/>
          </a:prstGeom>
          <a:noFill/>
        </p:spPr>
        <p:txBody>
          <a:bodyPr wrap="square" rtlCol="0">
            <a:spAutoFit/>
          </a:bodyPr>
          <a:lstStyle/>
          <a:p>
            <a:r>
              <a:rPr kumimoji="1" lang="en-US" altLang="zh-TW" sz="2400" dirty="0"/>
              <a:t>Milk Fish Cuisine</a:t>
            </a:r>
            <a:endParaRPr kumimoji="1" lang="zh-TW" altLang="en-US" sz="2400" dirty="0"/>
          </a:p>
        </p:txBody>
      </p:sp>
      <p:sp>
        <p:nvSpPr>
          <p:cNvPr id="9" name="文字方塊 8">
            <a:extLst>
              <a:ext uri="{FF2B5EF4-FFF2-40B4-BE49-F238E27FC236}">
                <a16:creationId xmlns:a16="http://schemas.microsoft.com/office/drawing/2014/main" id="{1F7731A5-9126-19D3-ACA3-CE70A249CF52}"/>
              </a:ext>
            </a:extLst>
          </p:cNvPr>
          <p:cNvSpPr txBox="1"/>
          <p:nvPr/>
        </p:nvSpPr>
        <p:spPr>
          <a:xfrm>
            <a:off x="5631119" y="2638128"/>
            <a:ext cx="6397554" cy="2031325"/>
          </a:xfrm>
          <a:prstGeom prst="rect">
            <a:avLst/>
          </a:prstGeom>
          <a:noFill/>
        </p:spPr>
        <p:txBody>
          <a:bodyPr wrap="square" rtlCol="0">
            <a:spAutoFit/>
          </a:bodyPr>
          <a:lstStyle/>
          <a:p>
            <a:pPr algn="ctr"/>
            <a:r>
              <a:rPr kumimoji="1" lang="en" altLang="zh-TW" dirty="0"/>
              <a:t>Recipe</a:t>
            </a:r>
          </a:p>
          <a:p>
            <a:pPr marL="342900" indent="-342900">
              <a:buAutoNum type="arabicPeriod"/>
            </a:pPr>
            <a:r>
              <a:rPr lang="en" altLang="zh-TW" b="0" i="0" dirty="0">
                <a:solidFill>
                  <a:srgbClr val="333333"/>
                </a:solidFill>
                <a:effectLst/>
                <a:latin typeface="Georgia" panose="02040502050405020303" pitchFamily="18" charset="0"/>
              </a:rPr>
              <a:t>Combine water and rice in a large pot, add salt and dashi no moto. Bring to a boil, reduce heat to low. Simmer uncovered for 20 minutes, stirring occasionally</a:t>
            </a:r>
          </a:p>
          <a:p>
            <a:pPr marL="342900" indent="-342900">
              <a:buAutoNum type="arabicPeriod"/>
            </a:pPr>
            <a:r>
              <a:rPr lang="en" altLang="zh-TW" b="0" i="0" dirty="0">
                <a:solidFill>
                  <a:srgbClr val="333333"/>
                </a:solidFill>
                <a:effectLst/>
                <a:latin typeface="Georgia" panose="02040502050405020303" pitchFamily="18" charset="0"/>
              </a:rPr>
              <a:t>After 20 minutes add chopped pieces of fish and cook until just done (just a few minutes</a:t>
            </a:r>
          </a:p>
          <a:p>
            <a:endParaRPr kumimoji="1" lang="en" altLang="zh-TW" dirty="0"/>
          </a:p>
        </p:txBody>
      </p:sp>
      <p:pic>
        <p:nvPicPr>
          <p:cNvPr id="7" name="圖片 6" descr="一張含有 盤子, 食物, 碗, 湯 的圖片&#10;&#10;自動產生的描述">
            <a:extLst>
              <a:ext uri="{FF2B5EF4-FFF2-40B4-BE49-F238E27FC236}">
                <a16:creationId xmlns:a16="http://schemas.microsoft.com/office/drawing/2014/main" id="{562879B6-176B-628D-DCEA-8A467C082024}"/>
              </a:ext>
            </a:extLst>
          </p:cNvPr>
          <p:cNvPicPr>
            <a:picLocks noChangeAspect="1"/>
          </p:cNvPicPr>
          <p:nvPr/>
        </p:nvPicPr>
        <p:blipFill>
          <a:blip r:embed="rId8"/>
          <a:stretch>
            <a:fillRect/>
          </a:stretch>
        </p:blipFill>
        <p:spPr>
          <a:xfrm>
            <a:off x="6303432" y="5245511"/>
            <a:ext cx="5052927" cy="3263349"/>
          </a:xfrm>
          <a:prstGeom prst="rect">
            <a:avLst/>
          </a:prstGeom>
        </p:spPr>
      </p:pic>
      <p:cxnSp>
        <p:nvCxnSpPr>
          <p:cNvPr id="20" name="直線接點 19">
            <a:extLst>
              <a:ext uri="{FF2B5EF4-FFF2-40B4-BE49-F238E27FC236}">
                <a16:creationId xmlns:a16="http://schemas.microsoft.com/office/drawing/2014/main" id="{09263954-DBFE-BA9C-3986-390AF1599808}"/>
              </a:ext>
            </a:extLst>
          </p:cNvPr>
          <p:cNvCxnSpPr>
            <a:cxnSpLocks/>
          </p:cNvCxnSpPr>
          <p:nvPr/>
        </p:nvCxnSpPr>
        <p:spPr>
          <a:xfrm flipV="1">
            <a:off x="6296742" y="5258323"/>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A4B3CD6-D4E1-6F91-BDDC-F5A0F5461055}"/>
              </a:ext>
            </a:extLst>
          </p:cNvPr>
          <p:cNvCxnSpPr>
            <a:cxnSpLocks/>
          </p:cNvCxnSpPr>
          <p:nvPr/>
        </p:nvCxnSpPr>
        <p:spPr>
          <a:xfrm flipV="1">
            <a:off x="6285356" y="8531474"/>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445A25E-316A-5A6A-B329-2403F6078E11}"/>
              </a:ext>
            </a:extLst>
          </p:cNvPr>
          <p:cNvCxnSpPr>
            <a:cxnSpLocks/>
          </p:cNvCxnSpPr>
          <p:nvPr/>
        </p:nvCxnSpPr>
        <p:spPr>
          <a:xfrm flipH="1">
            <a:off x="6274963" y="5254341"/>
            <a:ext cx="20786" cy="33404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D0C2B9E-4C78-5611-8117-8320922B3E71}"/>
              </a:ext>
            </a:extLst>
          </p:cNvPr>
          <p:cNvCxnSpPr>
            <a:cxnSpLocks/>
          </p:cNvCxnSpPr>
          <p:nvPr/>
        </p:nvCxnSpPr>
        <p:spPr>
          <a:xfrm>
            <a:off x="11364042" y="5258470"/>
            <a:ext cx="0" cy="3328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CF6CFD8C-AD5F-9F65-1D58-F8B373661DD1}"/>
              </a:ext>
            </a:extLst>
          </p:cNvPr>
          <p:cNvSpPr txBox="1"/>
          <p:nvPr/>
        </p:nvSpPr>
        <p:spPr>
          <a:xfrm>
            <a:off x="480381" y="2480549"/>
            <a:ext cx="5089079" cy="2585323"/>
          </a:xfrm>
          <a:prstGeom prst="rect">
            <a:avLst/>
          </a:prstGeom>
          <a:noFill/>
        </p:spPr>
        <p:txBody>
          <a:bodyPr wrap="square" rtlCol="0">
            <a:spAutoFit/>
          </a:bodyPr>
          <a:lstStyle/>
          <a:p>
            <a:r>
              <a:rPr kumimoji="1" lang="en-US" altLang="zh-TW" dirty="0"/>
              <a:t>Milk Fish is a common fish in southern of Taiwan.  From fish head to fish tail, Taiwanese could cook it variously, but no other cuisine is more famous than milk fish congee.</a:t>
            </a:r>
          </a:p>
          <a:p>
            <a:endParaRPr kumimoji="1" lang="en-US" altLang="zh-TW" dirty="0"/>
          </a:p>
          <a:p>
            <a:r>
              <a:rPr kumimoji="1" lang="en-US" altLang="zh-TW" dirty="0"/>
              <a:t>Milk fish congee is a popular breakfast in Tainan city (a south city in Tainan), however, for northern people, milk fish is too greasy to eat it at morning. We usually eat milk fish congee as midnight snack.</a:t>
            </a:r>
          </a:p>
        </p:txBody>
      </p:sp>
      <p:cxnSp>
        <p:nvCxnSpPr>
          <p:cNvPr id="43" name="直線接點 42">
            <a:extLst>
              <a:ext uri="{FF2B5EF4-FFF2-40B4-BE49-F238E27FC236}">
                <a16:creationId xmlns:a16="http://schemas.microsoft.com/office/drawing/2014/main" id="{ABBD5B8D-9EB5-D32A-0CC6-C1D00B990E1B}"/>
              </a:ext>
            </a:extLst>
          </p:cNvPr>
          <p:cNvCxnSpPr>
            <a:cxnSpLocks/>
          </p:cNvCxnSpPr>
          <p:nvPr/>
        </p:nvCxnSpPr>
        <p:spPr>
          <a:xfrm flipV="1">
            <a:off x="715314" y="5252250"/>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5AFA00B-E83D-8696-4A24-F11B959DAB63}"/>
              </a:ext>
            </a:extLst>
          </p:cNvPr>
          <p:cNvCxnSpPr>
            <a:cxnSpLocks/>
          </p:cNvCxnSpPr>
          <p:nvPr/>
        </p:nvCxnSpPr>
        <p:spPr>
          <a:xfrm flipV="1">
            <a:off x="703928" y="8525401"/>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1E30DCB-1A67-C4D8-3771-E01D0DEC57E1}"/>
              </a:ext>
            </a:extLst>
          </p:cNvPr>
          <p:cNvCxnSpPr>
            <a:cxnSpLocks/>
          </p:cNvCxnSpPr>
          <p:nvPr/>
        </p:nvCxnSpPr>
        <p:spPr>
          <a:xfrm flipH="1">
            <a:off x="693535" y="5248268"/>
            <a:ext cx="20786" cy="33404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5063E355-01CE-741F-EAEF-C3A129EF9272}"/>
              </a:ext>
            </a:extLst>
          </p:cNvPr>
          <p:cNvCxnSpPr>
            <a:cxnSpLocks/>
          </p:cNvCxnSpPr>
          <p:nvPr/>
        </p:nvCxnSpPr>
        <p:spPr>
          <a:xfrm>
            <a:off x="5782614" y="5252397"/>
            <a:ext cx="0" cy="332887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8" name="圖片 47" descr="一張含有 食物, 盤子, 切成片的, 新鮮 的圖片&#10;&#10;自動產生的描述">
            <a:extLst>
              <a:ext uri="{FF2B5EF4-FFF2-40B4-BE49-F238E27FC236}">
                <a16:creationId xmlns:a16="http://schemas.microsoft.com/office/drawing/2014/main" id="{386F4A4C-62C0-24ED-328A-FD9366D949CC}"/>
              </a:ext>
            </a:extLst>
          </p:cNvPr>
          <p:cNvPicPr>
            <a:picLocks noChangeAspect="1"/>
          </p:cNvPicPr>
          <p:nvPr/>
        </p:nvPicPr>
        <p:blipFill>
          <a:blip r:embed="rId9"/>
          <a:stretch>
            <a:fillRect/>
          </a:stretch>
        </p:blipFill>
        <p:spPr>
          <a:xfrm>
            <a:off x="703928" y="5252250"/>
            <a:ext cx="5061109" cy="3256049"/>
          </a:xfrm>
          <a:prstGeom prst="rect">
            <a:avLst/>
          </a:prstGeom>
        </p:spPr>
      </p:pic>
      <p:sp>
        <p:nvSpPr>
          <p:cNvPr id="49" name="矩形 48">
            <a:extLst>
              <a:ext uri="{FF2B5EF4-FFF2-40B4-BE49-F238E27FC236}">
                <a16:creationId xmlns:a16="http://schemas.microsoft.com/office/drawing/2014/main" id="{48F577B7-3570-FC04-DFBF-B879E4F0210B}"/>
              </a:ext>
            </a:extLst>
          </p:cNvPr>
          <p:cNvSpPr/>
          <p:nvPr/>
        </p:nvSpPr>
        <p:spPr>
          <a:xfrm>
            <a:off x="5898776" y="8898007"/>
            <a:ext cx="5862232" cy="75705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4400" dirty="0"/>
              <a:t>Add it to shopping list!</a:t>
            </a:r>
            <a:endParaRPr kumimoji="1" lang="zh-TW" altLang="en-US" sz="4400"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TotalTime>
  <Words>171</Words>
  <Application>Microsoft Macintosh PowerPoint</Application>
  <PresentationFormat>自訂</PresentationFormat>
  <Paragraphs>19</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Hannotate SC</vt:lpstr>
      <vt:lpstr>Arial</vt:lpstr>
      <vt:lpstr>Calibri</vt:lpstr>
      <vt:lpstr>Calibri Light</vt:lpstr>
      <vt:lpstr>Georgia</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2</cp:revision>
  <dcterms:created xsi:type="dcterms:W3CDTF">2023-04-17T05:59:26Z</dcterms:created>
  <dcterms:modified xsi:type="dcterms:W3CDTF">2023-04-17T06:48:17Z</dcterms:modified>
</cp:coreProperties>
</file>