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C03F2-892A-EF48-B9E3-4CF546F06200}"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687513" y="1143000"/>
            <a:ext cx="34829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76C3A-54EA-FD45-BEBD-F4B87787F94D}" type="slidenum">
              <a:rPr kumimoji="1" lang="zh-TW" altLang="en-US" smtClean="0"/>
              <a:t>‹#›</a:t>
            </a:fld>
            <a:endParaRPr kumimoji="1" lang="zh-TW" altLang="en-US"/>
          </a:p>
        </p:txBody>
      </p:sp>
    </p:spTree>
    <p:extLst>
      <p:ext uri="{BB962C8B-B14F-4D97-AF65-F5344CB8AC3E}">
        <p14:creationId xmlns:p14="http://schemas.microsoft.com/office/powerpoint/2010/main" val="88405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687513" y="1143000"/>
            <a:ext cx="34829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142227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29677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139109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264062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100424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271244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3944914"/>
            <a:ext cx="5157787"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3944914"/>
            <a:ext cx="5183188"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97928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14004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367949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402138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17C022A-94DC-BC46-AE2B-7BCD0D2D76A7}"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388210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217C022A-94DC-BC46-AE2B-7BCD0D2D76A7}"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82C5D92D-9661-C540-B32F-5C31B3FA5181}" type="slidenum">
              <a:rPr kumimoji="1" lang="zh-TW" altLang="en-US" smtClean="0"/>
              <a:t>‹#›</a:t>
            </a:fld>
            <a:endParaRPr kumimoji="1" lang="zh-TW" altLang="en-US"/>
          </a:p>
        </p:txBody>
      </p:sp>
    </p:spTree>
    <p:extLst>
      <p:ext uri="{BB962C8B-B14F-4D97-AF65-F5344CB8AC3E}">
        <p14:creationId xmlns:p14="http://schemas.microsoft.com/office/powerpoint/2010/main" val="633156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912" y="393112"/>
            <a:ext cx="4549139"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9" y="1798984"/>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7" y="1313942"/>
            <a:ext cx="2091689"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8" y="1326885"/>
            <a:ext cx="1417320"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87" y="875678"/>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8" y="1337336"/>
            <a:ext cx="2091689"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43" y="10355171"/>
            <a:ext cx="1440181"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28" y="10222580"/>
            <a:ext cx="2244088" cy="584775"/>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2" y="10349474"/>
            <a:ext cx="1874519"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3" y="10349474"/>
            <a:ext cx="1874519"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21" y="10355171"/>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31" y="10257150"/>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51" y="10279966"/>
            <a:ext cx="430162"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90" y="10257166"/>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604" y="10300724"/>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9" y="10293296"/>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5223443" y="1929772"/>
            <a:ext cx="2179421" cy="461665"/>
          </a:xfrm>
          <a:prstGeom prst="rect">
            <a:avLst/>
          </a:prstGeom>
          <a:noFill/>
        </p:spPr>
        <p:txBody>
          <a:bodyPr wrap="square" rtlCol="0">
            <a:spAutoFit/>
          </a:bodyPr>
          <a:lstStyle/>
          <a:p>
            <a:r>
              <a:rPr kumimoji="1" lang="en-US" altLang="zh-TW" sz="2400" dirty="0"/>
              <a:t>Khong Bah Png</a:t>
            </a:r>
            <a:endParaRPr kumimoji="1" lang="zh-TW" altLang="en-US" sz="2400" dirty="0"/>
          </a:p>
        </p:txBody>
      </p:sp>
      <p:cxnSp>
        <p:nvCxnSpPr>
          <p:cNvPr id="43" name="直線接點 42">
            <a:extLst>
              <a:ext uri="{FF2B5EF4-FFF2-40B4-BE49-F238E27FC236}">
                <a16:creationId xmlns:a16="http://schemas.microsoft.com/office/drawing/2014/main" id="{ABBD5B8D-9EB5-D32A-0CC6-C1D00B990E1B}"/>
              </a:ext>
            </a:extLst>
          </p:cNvPr>
          <p:cNvCxnSpPr>
            <a:cxnSpLocks/>
          </p:cNvCxnSpPr>
          <p:nvPr/>
        </p:nvCxnSpPr>
        <p:spPr>
          <a:xfrm flipV="1">
            <a:off x="750571" y="5575634"/>
            <a:ext cx="4740672" cy="194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B5AFA00B-E83D-8696-4A24-F11B959DAB63}"/>
              </a:ext>
            </a:extLst>
          </p:cNvPr>
          <p:cNvCxnSpPr>
            <a:cxnSpLocks/>
          </p:cNvCxnSpPr>
          <p:nvPr/>
        </p:nvCxnSpPr>
        <p:spPr>
          <a:xfrm flipV="1">
            <a:off x="716734" y="8955275"/>
            <a:ext cx="4774509" cy="379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1E30DCB-1A67-C4D8-3771-E01D0DEC57E1}"/>
              </a:ext>
            </a:extLst>
          </p:cNvPr>
          <p:cNvCxnSpPr>
            <a:cxnSpLocks/>
          </p:cNvCxnSpPr>
          <p:nvPr/>
        </p:nvCxnSpPr>
        <p:spPr>
          <a:xfrm>
            <a:off x="716734" y="5607266"/>
            <a:ext cx="0" cy="33632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5063E355-01CE-741F-EAEF-C3A129EF9272}"/>
              </a:ext>
            </a:extLst>
          </p:cNvPr>
          <p:cNvCxnSpPr>
            <a:cxnSpLocks/>
          </p:cNvCxnSpPr>
          <p:nvPr/>
        </p:nvCxnSpPr>
        <p:spPr>
          <a:xfrm>
            <a:off x="5491243" y="5581630"/>
            <a:ext cx="0" cy="336149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圖片 6" descr="一張含有 食物, 盤子, 資料表, 室內 的圖片&#10;&#10;自動產生的描述">
            <a:extLst>
              <a:ext uri="{FF2B5EF4-FFF2-40B4-BE49-F238E27FC236}">
                <a16:creationId xmlns:a16="http://schemas.microsoft.com/office/drawing/2014/main" id="{C51AFA90-D2D0-1FAC-42B9-08814BFF39F3}"/>
              </a:ext>
            </a:extLst>
          </p:cNvPr>
          <p:cNvPicPr>
            <a:picLocks noChangeAspect="1"/>
          </p:cNvPicPr>
          <p:nvPr/>
        </p:nvPicPr>
        <p:blipFill>
          <a:blip r:embed="rId8"/>
          <a:stretch>
            <a:fillRect/>
          </a:stretch>
        </p:blipFill>
        <p:spPr>
          <a:xfrm>
            <a:off x="733653" y="5607266"/>
            <a:ext cx="4740671" cy="3321671"/>
          </a:xfrm>
          <a:prstGeom prst="rect">
            <a:avLst/>
          </a:prstGeom>
        </p:spPr>
      </p:pic>
      <p:sp>
        <p:nvSpPr>
          <p:cNvPr id="18" name="文字方塊 17">
            <a:extLst>
              <a:ext uri="{FF2B5EF4-FFF2-40B4-BE49-F238E27FC236}">
                <a16:creationId xmlns:a16="http://schemas.microsoft.com/office/drawing/2014/main" id="{3487CD77-0A03-4390-A978-CE3F362D0A49}"/>
              </a:ext>
            </a:extLst>
          </p:cNvPr>
          <p:cNvSpPr txBox="1"/>
          <p:nvPr/>
        </p:nvSpPr>
        <p:spPr>
          <a:xfrm>
            <a:off x="693538" y="2531617"/>
            <a:ext cx="4883623" cy="1754326"/>
          </a:xfrm>
          <a:prstGeom prst="rect">
            <a:avLst/>
          </a:prstGeom>
          <a:noFill/>
        </p:spPr>
        <p:txBody>
          <a:bodyPr wrap="square" rtlCol="0">
            <a:spAutoFit/>
          </a:bodyPr>
          <a:lstStyle/>
          <a:p>
            <a:r>
              <a:rPr kumimoji="1" lang="en-US" altLang="zh-TW" dirty="0"/>
              <a:t>“Kong Bah Png” or in Mandarin “Kong Rou Fan” in northern Taiwan, or “Lu Rou Fan” in southern of Taiwan, which is also braised pork like Lo Bah Png, the main differ between them is that “Ong Bah Png” is a whole piece of pork but ”Lo Bah Png” would cut pork into minced before braising.  </a:t>
            </a:r>
            <a:endParaRPr kumimoji="1" lang="zh-TW" altLang="en-US" dirty="0"/>
          </a:p>
        </p:txBody>
      </p:sp>
      <p:sp>
        <p:nvSpPr>
          <p:cNvPr id="19" name="文字方塊 18">
            <a:extLst>
              <a:ext uri="{FF2B5EF4-FFF2-40B4-BE49-F238E27FC236}">
                <a16:creationId xmlns:a16="http://schemas.microsoft.com/office/drawing/2014/main" id="{4D188F06-FFDA-D81C-D3F9-9982E40991FB}"/>
              </a:ext>
            </a:extLst>
          </p:cNvPr>
          <p:cNvSpPr txBox="1"/>
          <p:nvPr/>
        </p:nvSpPr>
        <p:spPr>
          <a:xfrm>
            <a:off x="5809129" y="2531617"/>
            <a:ext cx="5951879" cy="4247317"/>
          </a:xfrm>
          <a:prstGeom prst="rect">
            <a:avLst/>
          </a:prstGeom>
          <a:noFill/>
        </p:spPr>
        <p:txBody>
          <a:bodyPr wrap="square" rtlCol="0">
            <a:spAutoFit/>
          </a:bodyPr>
          <a:lstStyle/>
          <a:p>
            <a:pPr algn="ctr"/>
            <a:r>
              <a:rPr kumimoji="1" lang="en-US" altLang="zh-TW" dirty="0"/>
              <a:t>Recipe</a:t>
            </a:r>
          </a:p>
          <a:p>
            <a:r>
              <a:rPr kumimoji="1" lang="en-US" altLang="zh-TW" dirty="0"/>
              <a:t>Basically, the cooking method of Kong Bah Png are familiar.</a:t>
            </a:r>
          </a:p>
          <a:p>
            <a:pPr marL="342900" indent="-342900">
              <a:buAutoNum type="arabicPeriod"/>
            </a:pPr>
            <a:endParaRPr kumimoji="1" lang="en" altLang="zh-TW" dirty="0"/>
          </a:p>
          <a:p>
            <a:pPr marL="342900" indent="-342900">
              <a:buAutoNum type="arabicPeriod"/>
            </a:pPr>
            <a:r>
              <a:rPr kumimoji="1" lang="en" altLang="zh-TW" dirty="0"/>
              <a:t>In a POT, heat oil over medium heat. Add shallots and fry until they turn brown. Knead the step 1 for 5 to 10 minutes when it’s turn to a smooth ball and then add the butter to mix evenly. </a:t>
            </a:r>
          </a:p>
          <a:p>
            <a:pPr marL="342900" indent="-342900">
              <a:buAutoNum type="arabicPeriod"/>
            </a:pPr>
            <a:r>
              <a:rPr kumimoji="1" lang="en" altLang="zh-TW" dirty="0"/>
              <a:t>Add ginger and meat. Stir-fry until the meat is cooked and broken apart. We separate the dough into a small balls for one after the dough arise to twice bigger than the original size. </a:t>
            </a:r>
          </a:p>
          <a:p>
            <a:pPr marL="342900" indent="-342900">
              <a:buAutoNum type="arabicPeriod"/>
            </a:pPr>
            <a:r>
              <a:rPr kumimoji="1" lang="en" altLang="zh-TW" dirty="0"/>
              <a:t>Add Lo Bah Png spices, soy sauce, wine, sugar, and water.</a:t>
            </a:r>
          </a:p>
          <a:p>
            <a:pPr marL="342900" indent="-342900">
              <a:buAutoNum type="arabicPeriod"/>
            </a:pPr>
            <a:r>
              <a:rPr kumimoji="1" lang="en" altLang="zh-TW" dirty="0"/>
              <a:t>Cover and cook over medium-low heat for 1 hour, stirring occasionally.</a:t>
            </a:r>
            <a:endParaRPr kumimoji="1" lang="zh-TW" altLang="en-US" dirty="0"/>
          </a:p>
          <a:p>
            <a:endParaRPr kumimoji="1" lang="zh-TW" altLang="en-US" dirty="0"/>
          </a:p>
        </p:txBody>
      </p:sp>
      <p:sp>
        <p:nvSpPr>
          <p:cNvPr id="20" name="矩形 19">
            <a:extLst>
              <a:ext uri="{FF2B5EF4-FFF2-40B4-BE49-F238E27FC236}">
                <a16:creationId xmlns:a16="http://schemas.microsoft.com/office/drawing/2014/main" id="{F518FFB0-D217-A4B0-1117-659F8D9FA16C}"/>
              </a:ext>
            </a:extLst>
          </p:cNvPr>
          <p:cNvSpPr/>
          <p:nvPr/>
        </p:nvSpPr>
        <p:spPr>
          <a:xfrm>
            <a:off x="5898776" y="7483989"/>
            <a:ext cx="5862232" cy="75705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4400" dirty="0"/>
              <a:t>Add it to shopping list!</a:t>
            </a:r>
            <a:endParaRPr kumimoji="1" lang="zh-TW" altLang="en-US" sz="4400" dirty="0"/>
          </a:p>
        </p:txBody>
      </p:sp>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TotalTime>
  <Words>231</Words>
  <Application>Microsoft Macintosh PowerPoint</Application>
  <PresentationFormat>自訂</PresentationFormat>
  <Paragraphs>21</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Hannotate SC</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1</cp:revision>
  <dcterms:created xsi:type="dcterms:W3CDTF">2023-04-17T07:26:10Z</dcterms:created>
  <dcterms:modified xsi:type="dcterms:W3CDTF">2023-04-17T08:00:11Z</dcterms:modified>
</cp:coreProperties>
</file>