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CW/s6+jXMP1lMYFXEZ5xZA" hashData="RKDYU1rt4SFWvYLK0OTsefrfc/M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C6F1F-FDAE-4093-9EF4-0CD17B9F0BAE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4ECE8-CA59-469B-8771-21B270263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knowledge-center/codedeploy-launch-config-window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ref : </a:t>
            </a:r>
            <a:r>
              <a:rPr lang="en-US" dirty="0" smtClean="0">
                <a:hlinkClick r:id="rId3"/>
              </a:rPr>
              <a:t>https://aws.amazon.com/premiumsupport/knowledge-center/codedeploy-launch-config-windows/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ECE8-CA59-469B-8771-21B2702638A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B60B-CAFD-4FD7-A6F7-0703DBC18747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EACC-61D8-46C3-B1A2-371CED491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-codedeploy-us-east-1.s3.amazonaws.com/latest/insta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el30567/AWS_CodeDeploy_Example" TargetMode="External"/><Relationship Id="rId2" Type="http://schemas.openxmlformats.org/officeDocument/2006/relationships/hyperlink" Target="https://github.com/abel305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kepfeiffer/aws-codedeploy-linu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dedeploy/latest/userguide/resource-ki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64291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err="1" smtClean="0"/>
              <a:t>CodeDeploy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785794"/>
            <a:ext cx="8715436" cy="5715040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CodeDeploy</a:t>
            </a:r>
            <a:r>
              <a:rPr lang="en-US" sz="2000" dirty="0">
                <a:solidFill>
                  <a:schemeClr val="tx1"/>
                </a:solidFill>
              </a:rPr>
              <a:t> is a deployment service that automates application deployments to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Amazon </a:t>
            </a:r>
            <a:r>
              <a:rPr lang="en-US" sz="2000" dirty="0">
                <a:solidFill>
                  <a:schemeClr val="tx1"/>
                </a:solidFill>
              </a:rPr>
              <a:t>EC2 instances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On-premises instances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Serverless</a:t>
            </a:r>
            <a:r>
              <a:rPr lang="en-US" sz="2000" dirty="0">
                <a:solidFill>
                  <a:schemeClr val="tx1"/>
                </a:solidFill>
              </a:rPr>
              <a:t> Lambda functions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Amazon ECS service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With </a:t>
            </a:r>
            <a:r>
              <a:rPr lang="en-IN" sz="2000" dirty="0" err="1">
                <a:solidFill>
                  <a:schemeClr val="tx1"/>
                </a:solidFill>
              </a:rPr>
              <a:t>Codedeploy</a:t>
            </a:r>
            <a:r>
              <a:rPr lang="en-IN" sz="2000" dirty="0">
                <a:solidFill>
                  <a:schemeClr val="tx1"/>
                </a:solidFill>
              </a:rPr>
              <a:t> you can deploy </a:t>
            </a:r>
            <a:endParaRPr lang="en-IN" sz="2000" dirty="0" smtClean="0">
              <a:solidFill>
                <a:schemeClr val="tx1"/>
              </a:solidFill>
            </a:endParaRP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Code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erverless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AWS Lambda functions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en-US" sz="2000" dirty="0" smtClean="0">
                <a:solidFill>
                  <a:schemeClr val="tx1"/>
                </a:solidFill>
              </a:rPr>
              <a:t>eb </a:t>
            </a:r>
            <a:r>
              <a:rPr lang="en-US" sz="2000" dirty="0">
                <a:solidFill>
                  <a:schemeClr val="tx1"/>
                </a:solidFill>
              </a:rPr>
              <a:t>and configuration files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xecutables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Packages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 smtClean="0">
                <a:solidFill>
                  <a:schemeClr val="tx1"/>
                </a:solidFill>
              </a:rPr>
              <a:t>cripts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ultimedia </a:t>
            </a:r>
            <a:r>
              <a:rPr lang="en-US" sz="2000" dirty="0">
                <a:solidFill>
                  <a:schemeClr val="tx1"/>
                </a:solidFill>
              </a:rPr>
              <a:t>files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pPr algn="l"/>
            <a:r>
              <a:rPr lang="en-IN" b="1" u="sng" dirty="0" smtClean="0"/>
              <a:t>Code deploy installation for </a:t>
            </a:r>
            <a:r>
              <a:rPr lang="en-IN" b="1" u="sng" dirty="0" err="1" smtClean="0"/>
              <a:t>linux</a:t>
            </a:r>
            <a:r>
              <a:rPr lang="en-IN" b="1" u="sng" dirty="0" smtClean="0"/>
              <a:t>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85791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yum update 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yum install ruby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yum install 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cd</a:t>
            </a:r>
            <a:r>
              <a:rPr lang="en-US" dirty="0" smtClean="0"/>
              <a:t> /home/ec2-user</a:t>
            </a:r>
          </a:p>
          <a:p>
            <a:pPr>
              <a:buNone/>
            </a:pP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https://aws-codedeploy-us-east-1.s3.amazonaws.com/latest/install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+x ./install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./install auto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codedeploy</a:t>
            </a:r>
            <a:r>
              <a:rPr lang="en-US" dirty="0" smtClean="0"/>
              <a:t>-agent status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codedeploy</a:t>
            </a:r>
            <a:r>
              <a:rPr lang="en-US" dirty="0" smtClean="0"/>
              <a:t>-agent start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28670"/>
          </a:xfrm>
        </p:spPr>
        <p:txBody>
          <a:bodyPr/>
          <a:lstStyle/>
          <a:p>
            <a:pPr algn="l"/>
            <a:r>
              <a:rPr lang="en-IN" b="1" u="sng" dirty="0" smtClean="0"/>
              <a:t>Demo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501122" cy="571504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hlinkClick r:id="rId2"/>
              </a:rPr>
              <a:t>Git hub </a:t>
            </a:r>
          </a:p>
          <a:p>
            <a:pPr>
              <a:buNone/>
            </a:pPr>
            <a:endParaRPr lang="en-US" dirty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abel30567</a:t>
            </a:r>
            <a:r>
              <a:rPr lang="en-US" dirty="0" smtClean="0"/>
              <a:t>/</a:t>
            </a:r>
            <a:r>
              <a:rPr lang="en-US" b="1" dirty="0" err="1" smtClean="0">
                <a:hlinkClick r:id="rId3"/>
              </a:rPr>
              <a:t>AWS_CodeDeploy_Example</a:t>
            </a:r>
            <a:endParaRPr lang="en-US" b="1" dirty="0" smtClean="0"/>
          </a:p>
          <a:p>
            <a:pPr>
              <a:buNone/>
            </a:pPr>
            <a:r>
              <a:rPr lang="en-US" dirty="0" err="1">
                <a:hlinkClick r:id="rId4"/>
              </a:rPr>
              <a:t>mikepfeiffer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aws-codedeploy-linux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pPr algn="l"/>
            <a:r>
              <a:rPr lang="en-IN" b="1" u="sng" dirty="0" err="1" smtClean="0"/>
              <a:t>CodeDeploy</a:t>
            </a:r>
            <a:r>
              <a:rPr lang="en-IN" b="1" u="sng" dirty="0" smtClean="0"/>
              <a:t> agent </a:t>
            </a:r>
            <a:r>
              <a:rPr lang="en-IN" b="1" u="sng" dirty="0" err="1" smtClean="0"/>
              <a:t>configration</a:t>
            </a:r>
            <a:r>
              <a:rPr lang="en-IN" b="1" u="sng" dirty="0" smtClean="0"/>
              <a:t> file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643998" cy="57864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b="1" dirty="0" smtClean="0"/>
              <a:t>Linux </a:t>
            </a:r>
            <a:r>
              <a:rPr lang="en-US" dirty="0" smtClean="0"/>
              <a:t>instances, the configuration file is named </a:t>
            </a:r>
            <a:r>
              <a:rPr lang="en-US" b="1" dirty="0" smtClean="0"/>
              <a:t>codedeployagent.yml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It is placed in the </a:t>
            </a:r>
            <a:r>
              <a:rPr lang="en-US" b="1" dirty="0" smtClean="0"/>
              <a:t>/etc/</a:t>
            </a:r>
            <a:r>
              <a:rPr lang="en-US" b="1" dirty="0" err="1" smtClean="0"/>
              <a:t>codedeploy</a:t>
            </a:r>
            <a:r>
              <a:rPr lang="en-US" b="1" dirty="0" smtClean="0"/>
              <a:t>-agent/conf </a:t>
            </a:r>
            <a:r>
              <a:rPr lang="en-US" dirty="0" smtClean="0"/>
              <a:t>directory.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b="1" dirty="0" smtClean="0"/>
              <a:t>Windows Server</a:t>
            </a:r>
            <a:r>
              <a:rPr lang="en-US" dirty="0" smtClean="0"/>
              <a:t> instances, the configuration file is named </a:t>
            </a:r>
            <a:r>
              <a:rPr lang="en-US" b="1" dirty="0" smtClean="0"/>
              <a:t>conf.yml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It is placed in the </a:t>
            </a:r>
            <a:r>
              <a:rPr lang="en-US" b="1" dirty="0" smtClean="0"/>
              <a:t>C</a:t>
            </a:r>
          </a:p>
          <a:p>
            <a:pPr>
              <a:buNone/>
            </a:pPr>
            <a:r>
              <a:rPr lang="en-US" b="1" dirty="0" smtClean="0"/>
              <a:t>:</a:t>
            </a:r>
            <a:r>
              <a:rPr lang="en-US" sz="3600" b="1" dirty="0" smtClean="0"/>
              <a:t>\</a:t>
            </a:r>
            <a:r>
              <a:rPr lang="en-US" b="1" dirty="0" err="1" smtClean="0"/>
              <a:t>ProgramData</a:t>
            </a:r>
            <a:r>
              <a:rPr lang="en-US" b="1" dirty="0" smtClean="0"/>
              <a:t>\Amazon\</a:t>
            </a:r>
            <a:r>
              <a:rPr lang="en-US" b="1" dirty="0" err="1" smtClean="0"/>
              <a:t>CodeDeploy</a:t>
            </a:r>
            <a:r>
              <a:rPr lang="en-US" dirty="0" smtClean="0"/>
              <a:t>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pPr algn="l"/>
            <a:r>
              <a:rPr lang="en-IN" b="1" u="sng" dirty="0" smtClean="0"/>
              <a:t>Configuration file include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8579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err="1" smtClean="0"/>
              <a:t>log_aws_wire</a:t>
            </a:r>
            <a:r>
              <a:rPr lang="en-US" b="1" u="sng" dirty="0" smtClean="0"/>
              <a:t>:  </a:t>
            </a:r>
            <a:r>
              <a:rPr lang="en-IN" dirty="0" smtClean="0"/>
              <a:t>Default setting false</a:t>
            </a:r>
          </a:p>
          <a:p>
            <a:pPr>
              <a:buNone/>
            </a:pPr>
            <a:r>
              <a:rPr lang="en-IN" dirty="0" smtClean="0"/>
              <a:t>If set to true capture wire logs from S3 and write them to file named </a:t>
            </a:r>
            <a:r>
              <a:rPr lang="en-IN" dirty="0" err="1" smtClean="0"/>
              <a:t>codedeploy-agent.wire.log</a:t>
            </a:r>
            <a:r>
              <a:rPr lang="en-IN" dirty="0" smtClean="0"/>
              <a:t>.</a:t>
            </a:r>
            <a:r>
              <a:rPr lang="en-US" dirty="0" smtClean="0"/>
              <a:t> The wire logs contain information about all Amazon S3 activity associated with the AWS account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u="sng" dirty="0" err="1" smtClean="0"/>
              <a:t>Log_dir</a:t>
            </a:r>
            <a:r>
              <a:rPr lang="en-IN" b="1" u="sng" dirty="0" smtClean="0"/>
              <a:t>:</a:t>
            </a:r>
            <a:r>
              <a:rPr lang="en-IN" dirty="0" smtClean="0"/>
              <a:t>  log file </a:t>
            </a:r>
          </a:p>
          <a:p>
            <a:pPr>
              <a:buNone/>
            </a:pPr>
            <a:r>
              <a:rPr lang="en-US" dirty="0" smtClean="0"/>
              <a:t>Amazon Linux, </a:t>
            </a:r>
            <a:r>
              <a:rPr lang="en-US" dirty="0" err="1" smtClean="0"/>
              <a:t>Ubuntu</a:t>
            </a:r>
            <a:r>
              <a:rPr lang="en-US" dirty="0" smtClean="0"/>
              <a:t> Server, and RHEL instances</a:t>
            </a:r>
          </a:p>
          <a:p>
            <a:pPr>
              <a:buNone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aws</a:t>
            </a:r>
            <a:r>
              <a:rPr lang="en-US" dirty="0" smtClean="0"/>
              <a:t>/ </a:t>
            </a:r>
            <a:r>
              <a:rPr lang="en-US" dirty="0" err="1" smtClean="0"/>
              <a:t>codedeploy</a:t>
            </a:r>
            <a:r>
              <a:rPr lang="en-US" dirty="0" smtClean="0"/>
              <a:t>-agent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Windows Server instances</a:t>
            </a:r>
            <a:endParaRPr lang="en-US" dirty="0"/>
          </a:p>
          <a:p>
            <a:pPr>
              <a:buNone/>
            </a:pPr>
            <a:r>
              <a:rPr lang="en-US" dirty="0" smtClean="0"/>
              <a:t>C:\ProgramData \Amazon\</a:t>
            </a:r>
            <a:r>
              <a:rPr lang="en-US" dirty="0" err="1" smtClean="0"/>
              <a:t>CodeDeploy</a:t>
            </a:r>
            <a:r>
              <a:rPr lang="en-US" dirty="0" smtClean="0"/>
              <a:t>\log 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pPr algn="l"/>
            <a:r>
              <a:rPr lang="en-IN" b="1" u="sng" dirty="0" err="1" smtClean="0"/>
              <a:t>Configration</a:t>
            </a:r>
            <a:r>
              <a:rPr lang="en-IN" b="1" u="sng" dirty="0" smtClean="0"/>
              <a:t> file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78647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err="1" smtClean="0"/>
              <a:t>pid_dir</a:t>
            </a:r>
            <a:r>
              <a:rPr lang="en-US" b="1" u="sng" dirty="0" smtClean="0"/>
              <a:t>: </a:t>
            </a:r>
          </a:p>
          <a:p>
            <a:pPr>
              <a:buNone/>
            </a:pPr>
            <a:r>
              <a:rPr lang="en-US" dirty="0" smtClean="0"/>
              <a:t>The folder where codedeploy-agent.pid is stored and setting only applies to Amazon Linux, </a:t>
            </a:r>
            <a:r>
              <a:rPr lang="en-US" dirty="0" err="1" smtClean="0"/>
              <a:t>Ubuntu</a:t>
            </a:r>
            <a:r>
              <a:rPr lang="en-US" dirty="0" smtClean="0"/>
              <a:t> Server, and RHEL instances .</a:t>
            </a:r>
          </a:p>
          <a:p>
            <a:pPr>
              <a:buNone/>
            </a:pPr>
            <a:r>
              <a:rPr lang="en-US" dirty="0" smtClean="0"/>
              <a:t>/opt/ </a:t>
            </a:r>
            <a:r>
              <a:rPr lang="en-US" dirty="0" err="1" smtClean="0"/>
              <a:t>codedeploy</a:t>
            </a:r>
            <a:r>
              <a:rPr lang="en-US" dirty="0" smtClean="0"/>
              <a:t>-agent/state/.</a:t>
            </a:r>
            <a:r>
              <a:rPr lang="en-US" dirty="0" err="1" smtClean="0"/>
              <a:t>pid</a:t>
            </a:r>
            <a:r>
              <a:rPr lang="en-US" dirty="0" smtClean="0"/>
              <a:t>'.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b="1" u="sng" dirty="0" err="1" smtClean="0"/>
              <a:t>root_dir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dirty="0" smtClean="0"/>
              <a:t>Information include revisions, deployment history, and deployment scripts </a:t>
            </a:r>
          </a:p>
          <a:p>
            <a:pPr>
              <a:buNone/>
            </a:pPr>
            <a:r>
              <a:rPr lang="sv-SE" dirty="0" smtClean="0"/>
              <a:t>Amazon Linux, Ubuntu Server, and RHEL </a:t>
            </a:r>
          </a:p>
          <a:p>
            <a:pPr>
              <a:buNone/>
            </a:pPr>
            <a:r>
              <a:rPr lang="en-US" dirty="0" smtClean="0"/>
              <a:t>/opt/</a:t>
            </a:r>
            <a:r>
              <a:rPr lang="en-US" dirty="0" err="1" smtClean="0"/>
              <a:t>codedeployagent</a:t>
            </a:r>
            <a:r>
              <a:rPr lang="en-US" dirty="0" smtClean="0"/>
              <a:t>/deployment-root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Windows Server</a:t>
            </a:r>
          </a:p>
          <a:p>
            <a:pPr>
              <a:buNone/>
            </a:pPr>
            <a:r>
              <a:rPr lang="en-US" dirty="0" smtClean="0"/>
              <a:t>C: \</a:t>
            </a:r>
            <a:r>
              <a:rPr lang="en-US" dirty="0" err="1" smtClean="0"/>
              <a:t>ProgramData</a:t>
            </a:r>
            <a:r>
              <a:rPr lang="en-US" dirty="0" smtClean="0"/>
              <a:t>\Amazon\</a:t>
            </a:r>
            <a:r>
              <a:rPr lang="en-US" dirty="0" err="1" smtClean="0"/>
              <a:t>CodeDeploy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pPr algn="l"/>
            <a:r>
              <a:rPr lang="en-IN" b="1" u="sng" dirty="0" err="1" smtClean="0"/>
              <a:t>Configration</a:t>
            </a:r>
            <a:r>
              <a:rPr lang="en-IN" b="1" u="sng" dirty="0" smtClean="0"/>
              <a:t> file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40108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verbose: </a:t>
            </a:r>
          </a:p>
          <a:p>
            <a:pPr>
              <a:buNone/>
            </a:pPr>
            <a:r>
              <a:rPr lang="en-IN" dirty="0" smtClean="0"/>
              <a:t>to print debug messages</a:t>
            </a:r>
          </a:p>
          <a:p>
            <a:pPr>
              <a:buNone/>
            </a:pPr>
            <a:r>
              <a:rPr lang="en-US" b="1" u="sng" dirty="0" err="1" smtClean="0"/>
              <a:t>proxy_uri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dirty="0" smtClean="0"/>
              <a:t>(Optional) The HTTP proxy through which you want the </a:t>
            </a:r>
            <a:r>
              <a:rPr lang="en-US" dirty="0" err="1" smtClean="0"/>
              <a:t>CodeDeploy</a:t>
            </a:r>
            <a:r>
              <a:rPr lang="en-US" dirty="0" smtClean="0"/>
              <a:t> agent to connect to AWS for your </a:t>
            </a:r>
            <a:r>
              <a:rPr lang="en-US" dirty="0" err="1" smtClean="0"/>
              <a:t>CodeDeploy</a:t>
            </a:r>
            <a:r>
              <a:rPr lang="en-US" dirty="0" smtClean="0"/>
              <a:t> operations.</a:t>
            </a:r>
          </a:p>
          <a:p>
            <a:pPr>
              <a:buNone/>
            </a:pPr>
            <a:r>
              <a:rPr lang="en-US" b="1" u="sng" dirty="0" err="1" smtClean="0"/>
              <a:t>max_revisions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dirty="0" smtClean="0"/>
              <a:t>(Optional) The number of application revisions for a deployment group that you want the </a:t>
            </a:r>
            <a:r>
              <a:rPr lang="en-US" dirty="0" err="1" smtClean="0"/>
              <a:t>CodeDeploy</a:t>
            </a:r>
            <a:r>
              <a:rPr lang="en-US" dirty="0" smtClean="0"/>
              <a:t> agent to archive. Any revisions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8586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err="1" smtClean="0"/>
              <a:t>CodeDeploy</a:t>
            </a:r>
            <a:r>
              <a:rPr lang="en-IN" b="1" u="sng" dirty="0" smtClean="0"/>
              <a:t> agent installation on Windows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Create 2 Roles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One role for </a:t>
            </a:r>
            <a:r>
              <a:rPr lang="en-IN" dirty="0" err="1" smtClean="0"/>
              <a:t>C</a:t>
            </a:r>
            <a:r>
              <a:rPr lang="en-IN" dirty="0" err="1" smtClean="0"/>
              <a:t>odedeploy</a:t>
            </a:r>
            <a:r>
              <a:rPr lang="en-IN" dirty="0" smtClean="0"/>
              <a:t> </a:t>
            </a:r>
            <a:r>
              <a:rPr lang="en-IN" dirty="0" smtClean="0"/>
              <a:t>–  select policy - </a:t>
            </a:r>
            <a:r>
              <a:rPr lang="en-IN" dirty="0" err="1" smtClean="0"/>
              <a:t>awscodedeploy</a:t>
            </a:r>
            <a:r>
              <a:rPr lang="en-IN" dirty="0" smtClean="0"/>
              <a:t> – create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Other role for EC2 instance – select policy – amazons3read – create </a:t>
            </a:r>
            <a:endParaRPr lang="en-US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pPr algn="l"/>
            <a:r>
              <a:rPr lang="en-IN" b="1" u="sng" dirty="0" smtClean="0"/>
              <a:t>Window Installation Cont...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64360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Once windows machine up and running with EC2role – go to </a:t>
            </a:r>
            <a:r>
              <a:rPr lang="en-IN" dirty="0" err="1" smtClean="0"/>
              <a:t>powershell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dirty="0" smtClean="0"/>
              <a:t>Set-</a:t>
            </a:r>
            <a:r>
              <a:rPr lang="en-US" dirty="0" err="1" smtClean="0"/>
              <a:t>ExecutionPolicy</a:t>
            </a:r>
            <a:r>
              <a:rPr lang="en-US" dirty="0" smtClean="0"/>
              <a:t> </a:t>
            </a:r>
            <a:r>
              <a:rPr lang="en-US" dirty="0" err="1" smtClean="0"/>
              <a:t>RemoteSigned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Import-Module </a:t>
            </a:r>
            <a:r>
              <a:rPr lang="en-US" dirty="0" err="1" smtClean="0"/>
              <a:t>AWSPowerShell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New-Item -Path c:\temp -</a:t>
            </a:r>
            <a:r>
              <a:rPr lang="en-US" dirty="0" err="1" smtClean="0"/>
              <a:t>ItemType</a:t>
            </a:r>
            <a:r>
              <a:rPr lang="en-US" dirty="0" smtClean="0"/>
              <a:t> "directory" -Force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powershell.exe -Command Read-S3Object -</a:t>
            </a:r>
            <a:r>
              <a:rPr lang="en-US" dirty="0" err="1" smtClean="0"/>
              <a:t>BucketName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bucket-name</a:t>
            </a:r>
            <a:r>
              <a:rPr lang="en-US" dirty="0" smtClean="0"/>
              <a:t> -Key latest/codedeploy-agent.msi -File c:\</a:t>
            </a:r>
            <a:r>
              <a:rPr lang="en-US" dirty="0" smtClean="0"/>
              <a:t>temp\codedeploy-agent.msi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c:\temp\codedeploy-agent.msi /quiet /l c:\</a:t>
            </a:r>
            <a:r>
              <a:rPr lang="en-US" dirty="0" smtClean="0"/>
              <a:t>temp\host-agent-install-log.txt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powershell.exe -Command Get-Service -Name </a:t>
            </a:r>
            <a:r>
              <a:rPr lang="en-US" dirty="0" err="1" smtClean="0"/>
              <a:t>codedeployagent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pPr algn="l"/>
            <a:r>
              <a:rPr lang="en-IN" b="1" u="sng" dirty="0" smtClean="0"/>
              <a:t>Window Installation Cont...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hlinkClick r:id="rId3"/>
              </a:rPr>
              <a:t>https://docs.aws.amazon.com/codedeploy/latest/userguide/resource-kit.html#resource-kit-bucket-names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Start </a:t>
            </a:r>
            <a:r>
              <a:rPr lang="en-IN" dirty="0" smtClean="0"/>
              <a:t>and stop window service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dirty="0" smtClean="0"/>
              <a:t>Set-Service -Name '</a:t>
            </a:r>
            <a:r>
              <a:rPr lang="en-US" dirty="0" err="1" smtClean="0"/>
              <a:t>codedeployagent</a:t>
            </a:r>
            <a:r>
              <a:rPr lang="en-US" dirty="0" smtClean="0"/>
              <a:t>' -</a:t>
            </a:r>
            <a:r>
              <a:rPr lang="en-US" dirty="0" err="1" smtClean="0"/>
              <a:t>StartupType</a:t>
            </a:r>
            <a:r>
              <a:rPr lang="en-US" dirty="0" smtClean="0"/>
              <a:t> 'manual' -Status 'stopped‘’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dirty="0" smtClean="0"/>
              <a:t>Set-Service -Name '</a:t>
            </a:r>
            <a:r>
              <a:rPr lang="en-US" dirty="0" err="1" smtClean="0"/>
              <a:t>codedeployagent</a:t>
            </a:r>
            <a:r>
              <a:rPr lang="en-US" dirty="0" smtClean="0"/>
              <a:t>' -</a:t>
            </a:r>
            <a:r>
              <a:rPr lang="en-US" dirty="0" err="1" smtClean="0"/>
              <a:t>StartupType</a:t>
            </a:r>
            <a:r>
              <a:rPr lang="en-US" dirty="0" smtClean="0"/>
              <a:t> 'automatic' -Status 'running‘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Tag your window server and go to </a:t>
            </a:r>
            <a:r>
              <a:rPr lang="en-IN" dirty="0" err="1" smtClean="0"/>
              <a:t>codedeploy</a:t>
            </a:r>
            <a:r>
              <a:rPr lang="en-IN" dirty="0" smtClean="0"/>
              <a:t> and check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smtClean="0"/>
              <a:t>Code deploy installation for </a:t>
            </a:r>
            <a:r>
              <a:rPr lang="en-IN" b="1" u="sng" dirty="0" err="1" smtClean="0"/>
              <a:t>linux</a:t>
            </a:r>
            <a:r>
              <a:rPr lang="en-IN" b="1" u="sn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Create 2 Roles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One role for </a:t>
            </a:r>
            <a:r>
              <a:rPr lang="en-IN" dirty="0" err="1" smtClean="0"/>
              <a:t>codedeploy</a:t>
            </a:r>
            <a:r>
              <a:rPr lang="en-IN" dirty="0" smtClean="0"/>
              <a:t> –  select policy - </a:t>
            </a:r>
            <a:r>
              <a:rPr lang="en-IN" dirty="0" err="1" smtClean="0"/>
              <a:t>awscodedeploy</a:t>
            </a:r>
            <a:r>
              <a:rPr lang="en-IN" dirty="0" smtClean="0"/>
              <a:t> – create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Other role for EC2 instance – select policy – amazons3read – create 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504</Words>
  <Application>Microsoft Office PowerPoint</Application>
  <PresentationFormat>On-screen Show (4:3)</PresentationFormat>
  <Paragraphs>107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CodeDeploy</vt:lpstr>
      <vt:lpstr>CodeDeploy agent configration file </vt:lpstr>
      <vt:lpstr>Configuration file include</vt:lpstr>
      <vt:lpstr>Configration file include</vt:lpstr>
      <vt:lpstr>Configration file include</vt:lpstr>
      <vt:lpstr>CodeDeploy agent installation on Windows</vt:lpstr>
      <vt:lpstr>Window Installation Cont...</vt:lpstr>
      <vt:lpstr>Window Installation Cont...</vt:lpstr>
      <vt:lpstr>Code deploy installation for linux </vt:lpstr>
      <vt:lpstr>Code deploy installation for linux 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CodeDeploy</dc:title>
  <dc:creator>Windows User</dc:creator>
  <cp:lastModifiedBy>Windows User</cp:lastModifiedBy>
  <cp:revision>104</cp:revision>
  <dcterms:created xsi:type="dcterms:W3CDTF">2019-04-22T00:43:10Z</dcterms:created>
  <dcterms:modified xsi:type="dcterms:W3CDTF">2019-04-27T00:41:41Z</dcterms:modified>
</cp:coreProperties>
</file>