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0226-3F24-B704-44D8-E8F2045DD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234AD-D0AF-CCC4-3609-FC5319E4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82F0-CB4F-2D6B-F002-BB91B0DA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BC80-C416-ECC7-2AC8-E5B0CA9E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749E-7976-DDC5-3B3A-D03F1AB5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50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3569-AE83-1658-B0A5-1F0B1C18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1AC07-F96A-4DB7-5FEB-D6038542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F1B4-542A-E21D-C211-18594682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28E4-A679-04A7-136A-630918B0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7766-E7DD-D883-8F1D-55B8C81A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64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44D23-38C7-0C1B-E29F-454861F5D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CCDF2-204D-C24C-824A-81A1D70E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4E71-A9F8-DF0D-A040-3B7EBD1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F800-FB10-5A67-5D8D-F2B4B3E7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3679-BCD2-9B0E-E79B-1559FFD8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49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43749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536F-BE02-B5C9-2C93-93978759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9884-34AE-B2C3-C9C1-87BD9492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5D5D-A3F9-B34F-1975-3DEAD10E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02A5-39FA-4318-524B-775980EE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4C83-0B03-F4EC-F172-480ABA4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91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24CD-D6D1-D369-8CA4-3354DCFA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2B52-CF9C-922F-7DFD-E098C717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2E222-9D6F-7420-E7EC-058700F7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7143-5242-EE76-B925-EF44C72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9DF3B-7447-4243-4FDF-E78D68A1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15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4C95-4472-D76B-5D9D-E84F591D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2F1C-3BE5-071F-7556-9A7322ED0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A8F5-7929-0757-C089-78D8060D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24CA-720B-1A3A-295C-966E2598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8A75-4D2A-273E-A8D0-2B9B045A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BE44A-D5EB-4DC5-36D8-EF84534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77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B910-D412-80DA-D41A-31D19586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152A-226C-983B-2698-505CA395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C895E-AE5F-2249-FB56-0CF8DC50F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189FD-01FB-DD89-3613-20E9AF363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BC264-681F-706A-DE48-58BD09E70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D12A9-9AC6-B058-2196-A9E77D7A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8A1CA-3212-DC7E-928C-26263861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C7B9A-2E46-98B6-963F-A1E77C33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03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0746-0F3A-3258-81CE-4EAD44AC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8D079-5523-32D3-E246-47D89C2E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2FCC3-1436-B50A-5A07-476BBA38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C00BB-DCB8-9BF4-F502-18B38179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15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3757B-4811-FEF8-4DD3-B6BB9DC1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245-8265-ABC3-D131-EB4D3CF3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C15B-D712-8123-E8FD-56DAE35A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64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2631-3126-4146-33B4-9F58C09C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5638-2067-65B6-870D-CE176B51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9DB3-D818-3A9A-6403-8FBBC7D7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B633-7FB2-59CA-C60C-610BBB32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8A6A7-D102-25A9-630E-0FC01966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B89D-882C-5D5E-4A9E-3EB0345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10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13F-F35B-61D6-E8E0-BA52DA4E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9718-C605-C86F-6F4A-C2824870F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95AB-F1E2-D0FA-8B94-92863B6A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4F8C6-58BF-9120-5538-17518669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42BF6-54A8-E25C-B635-24FEAE22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C7BD-CEC7-1DC5-C0EC-43EE9A4B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8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3A5FC-A197-03C6-2BAB-DCFEE5E6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3BAF-6176-3FEE-7FEA-E983C05B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A793-2467-796A-83FA-AC0ED92A2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564D-AAB1-4873-A447-85D3A547433F}" type="datetimeFigureOut">
              <a:rPr lang="en-ID" smtClean="0"/>
              <a:t>13/09/2023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69D0-1B6A-4253-03A0-CCC8E575A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E53F-8CB6-ABDC-6345-107BFF739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730E-C351-4DA6-8869-632C021C01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81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>
                <a:latin typeface="MyliusSans" panose="02000503000000000000" pitchFamily="2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7356"/>
            <a:ext cx="9144000" cy="870483"/>
          </a:xfrm>
        </p:spPr>
        <p:txBody>
          <a:bodyPr/>
          <a:lstStyle/>
          <a:p>
            <a:r>
              <a:rPr lang="en-ID" dirty="0">
                <a:latin typeface="MyliusSans" panose="02000503000000000000" pitchFamily="2" charset="0"/>
              </a:rPr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523"/>
            <a:ext cx="9144000" cy="216982"/>
          </a:xfrm>
        </p:spPr>
        <p:txBody>
          <a:bodyPr/>
          <a:lstStyle/>
          <a:p>
            <a:r>
              <a:rPr lang="en-GB" dirty="0">
                <a:latin typeface="MyliusSans" panose="02000503000000000000" pitchFamily="2" charset="0"/>
              </a:rPr>
              <a:t>12-09-2023</a:t>
            </a:r>
          </a:p>
        </p:txBody>
      </p:sp>
    </p:spTree>
    <p:extLst>
      <p:ext uri="{BB962C8B-B14F-4D97-AF65-F5344CB8AC3E}">
        <p14:creationId xmlns:p14="http://schemas.microsoft.com/office/powerpoint/2010/main" val="32844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86D64CC-D260-01FB-E2BE-3654E0CB38A7}"/>
              </a:ext>
            </a:extLst>
          </p:cNvPr>
          <p:cNvSpPr/>
          <p:nvPr/>
        </p:nvSpPr>
        <p:spPr>
          <a:xfrm>
            <a:off x="0" y="-9525"/>
            <a:ext cx="12192000" cy="1209822"/>
          </a:xfrm>
          <a:prstGeom prst="rect">
            <a:avLst/>
          </a:prstGeom>
          <a:solidFill>
            <a:srgbClr val="2868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0A4BAB6-B7D2-1076-5790-E16451EB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11" y="109793"/>
            <a:ext cx="2400011" cy="990236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8B4F4CEC-CD9D-9B8C-DCF7-D4395DE05C3D}"/>
              </a:ext>
            </a:extLst>
          </p:cNvPr>
          <p:cNvSpPr txBox="1">
            <a:spLocks/>
          </p:cNvSpPr>
          <p:nvPr/>
        </p:nvSpPr>
        <p:spPr>
          <a:xfrm>
            <a:off x="414248" y="256692"/>
            <a:ext cx="4138647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ln w="222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 dirty="0">
                <a:ln w="2222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yliusSans" panose="02000503000000000000" pitchFamily="2" charset="0"/>
              </a:rPr>
              <a:t>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501CB3-334D-02AF-FFEE-5DAE2B587A3A}"/>
              </a:ext>
            </a:extLst>
          </p:cNvPr>
          <p:cNvSpPr txBox="1">
            <a:spLocks/>
          </p:cNvSpPr>
          <p:nvPr/>
        </p:nvSpPr>
        <p:spPr>
          <a:xfrm>
            <a:off x="243723" y="1466514"/>
            <a:ext cx="5634434" cy="99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MyliusSans" panose="02000503000000000000" pitchFamily="2" charset="0"/>
              </a:rPr>
              <a:t>The result from 3000 reviews given by the customers:</a:t>
            </a:r>
          </a:p>
          <a:p>
            <a:r>
              <a:rPr lang="en-ID" sz="2800" b="1" dirty="0">
                <a:solidFill>
                  <a:srgbClr val="1F77B4"/>
                </a:solidFill>
                <a:latin typeface="MyliusSans" panose="02000503000000000000" pitchFamily="2" charset="0"/>
              </a:rPr>
              <a:t>Negative: 1901 </a:t>
            </a:r>
            <a:r>
              <a:rPr lang="en-ID" sz="2800" b="1" dirty="0">
                <a:latin typeface="MyliusSans" panose="02000503000000000000" pitchFamily="2" charset="0"/>
              </a:rPr>
              <a:t>|</a:t>
            </a:r>
            <a:r>
              <a:rPr lang="en-ID" sz="2800" b="1" dirty="0">
                <a:solidFill>
                  <a:srgbClr val="1F77B4"/>
                </a:solidFill>
                <a:latin typeface="MyliusSans" panose="02000503000000000000" pitchFamily="2" charset="0"/>
              </a:rPr>
              <a:t> </a:t>
            </a:r>
            <a:r>
              <a:rPr lang="en-ID" sz="2800" b="1" dirty="0">
                <a:solidFill>
                  <a:srgbClr val="FF7F0E"/>
                </a:solidFill>
                <a:latin typeface="MyliusSans" panose="02000503000000000000" pitchFamily="2" charset="0"/>
              </a:rPr>
              <a:t>Positive: 1099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MyliusSans" panose="020005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C51F4-F2AF-F3CA-724E-7188292D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02" y="2462602"/>
            <a:ext cx="3837676" cy="4034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07216-DE0A-080E-F1EA-F97184518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112" y="2462602"/>
            <a:ext cx="5263479" cy="348084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BBC9B2-E9E8-FB65-69F4-6C7E61183C47}"/>
              </a:ext>
            </a:extLst>
          </p:cNvPr>
          <p:cNvSpPr txBox="1">
            <a:spLocks/>
          </p:cNvSpPr>
          <p:nvPr/>
        </p:nvSpPr>
        <p:spPr>
          <a:xfrm>
            <a:off x="6391819" y="1466514"/>
            <a:ext cx="5055772" cy="99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tx1"/>
                </a:solidFill>
                <a:latin typeface="MyliusSans" panose="02000503000000000000" pitchFamily="2" charset="0"/>
              </a:rPr>
              <a:t>The frequency of words chart below shows that the key topics within the reviews include “seat”, “service”, “food” and “crew”, shows that our customer likely talks about their experience.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MyliusSans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5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MyliusSans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VickTan</dc:creator>
  <cp:lastModifiedBy>VickTan</cp:lastModifiedBy>
  <cp:revision>2</cp:revision>
  <dcterms:created xsi:type="dcterms:W3CDTF">2023-09-07T08:22:21Z</dcterms:created>
  <dcterms:modified xsi:type="dcterms:W3CDTF">2023-09-13T05:38:11Z</dcterms:modified>
</cp:coreProperties>
</file>