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159BCD-8832-4DAF-9235-68A1B3453A1F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F8F76F4-4D5A-44F4-94A6-C6B2A2E066C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KISANCONNECT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Theme based project- Review I</a:t>
            </a:r>
          </a:p>
          <a:p>
            <a:endParaRPr lang="en-IN" dirty="0" smtClean="0"/>
          </a:p>
          <a:p>
            <a:r>
              <a:rPr lang="en-IN" dirty="0" smtClean="0"/>
              <a:t>           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                        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7000"/>
              <a:buFont typeface="Wingdings" pitchFamily="2" charset="2"/>
              <a:buChar char="Ø"/>
            </a:pPr>
            <a:r>
              <a:rPr lang="en-IN" dirty="0" smtClean="0"/>
              <a:t>Problem Statement</a:t>
            </a:r>
          </a:p>
          <a:p>
            <a:pPr>
              <a:buSzPct val="67000"/>
              <a:buFont typeface="Wingdings" pitchFamily="2" charset="2"/>
              <a:buChar char="Ø"/>
            </a:pPr>
            <a:endParaRPr lang="en-IN" dirty="0" smtClean="0"/>
          </a:p>
          <a:p>
            <a:pPr>
              <a:buSzPct val="67000"/>
              <a:buFont typeface="Wingdings" pitchFamily="2" charset="2"/>
              <a:buChar char="Ø"/>
            </a:pPr>
            <a:r>
              <a:rPr lang="en-IN" dirty="0" smtClean="0"/>
              <a:t>Introduction.</a:t>
            </a:r>
          </a:p>
          <a:p>
            <a:pPr>
              <a:buSzPct val="67000"/>
              <a:buFont typeface="Wingdings" pitchFamily="2" charset="2"/>
              <a:buChar char="Ø"/>
            </a:pPr>
            <a:endParaRPr lang="en-IN" dirty="0" smtClean="0"/>
          </a:p>
          <a:p>
            <a:pPr>
              <a:buSzPct val="67000"/>
              <a:buFont typeface="Wingdings" pitchFamily="2" charset="2"/>
              <a:buChar char="Ø"/>
            </a:pPr>
            <a:r>
              <a:rPr lang="en-IN" dirty="0" smtClean="0"/>
              <a:t>Objectives.</a:t>
            </a:r>
          </a:p>
          <a:p>
            <a:pPr>
              <a:buSzPct val="67000"/>
              <a:buFont typeface="Wingdings" pitchFamily="2" charset="2"/>
              <a:buChar char="Ø"/>
            </a:pPr>
            <a:endParaRPr lang="en-IN" dirty="0" smtClean="0"/>
          </a:p>
          <a:p>
            <a:pPr>
              <a:buSzPct val="67000"/>
              <a:buFont typeface="Wingdings" pitchFamily="2" charset="2"/>
              <a:buChar char="Ø"/>
            </a:pPr>
            <a:r>
              <a:rPr lang="en-IN" dirty="0" smtClean="0"/>
              <a:t>Technologies.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IN" sz="2400" dirty="0" smtClean="0"/>
              <a:t>Many of the times, even after having a good crop, farmers face difficulties due to the low price they get in the market.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This may be due to lack of communication between  farmer community</a:t>
            </a:r>
            <a:r>
              <a:rPr lang="en-IN" sz="2000" dirty="0" smtClean="0"/>
              <a:t>. </a:t>
            </a:r>
            <a:endParaRPr lang="en-US" sz="2000" dirty="0"/>
          </a:p>
        </p:txBody>
      </p:sp>
      <p:pic>
        <p:nvPicPr>
          <p:cNvPr id="4" name="Picture 3" descr="s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V="1">
            <a:off x="5220072" y="1556792"/>
            <a:ext cx="3305944" cy="47329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Website provides farmer, specific information which helps him in decision making.</a:t>
            </a:r>
          </a:p>
          <a:p>
            <a:endParaRPr lang="en-US" dirty="0"/>
          </a:p>
        </p:txBody>
      </p:sp>
      <p:pic>
        <p:nvPicPr>
          <p:cNvPr id="4" name="Picture 3" descr="farm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3140968"/>
            <a:ext cx="4752528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Often the price fluctuates for a crop that the farmer cultivates.</a:t>
            </a:r>
          </a:p>
          <a:p>
            <a:r>
              <a:rPr lang="en-IN" dirty="0" smtClean="0"/>
              <a:t>Due to price – supply chain 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Because of this, backbone of our country is loosing hope on the Agriculture.</a:t>
            </a:r>
          </a:p>
          <a:p>
            <a:r>
              <a:rPr lang="en-IN" dirty="0" smtClean="0"/>
              <a:t>We try to fill the essential knowledge gap that the farmer is lacking.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Web Application will provide the important information on crop cultivating.</a:t>
            </a:r>
          </a:p>
          <a:p>
            <a:r>
              <a:rPr lang="en-IN" dirty="0" smtClean="0"/>
              <a:t>How much area particular crop is cultivating currently.</a:t>
            </a:r>
          </a:p>
          <a:p>
            <a:r>
              <a:rPr lang="en-IN" dirty="0" smtClean="0"/>
              <a:t>We will predict the price for a crop based on past years data.</a:t>
            </a:r>
          </a:p>
          <a:p>
            <a:r>
              <a:rPr lang="en-IN" dirty="0" smtClean="0"/>
              <a:t>We will try to improvise taking climate and other factors into considerations.</a:t>
            </a:r>
          </a:p>
          <a:p>
            <a:r>
              <a:rPr lang="en-IN" dirty="0" smtClean="0"/>
              <a:t>User is mostly uneducated so try to present data visually(graphical) using graphs, tables.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  <a:buFont typeface="Wingdings" pitchFamily="2" charset="2"/>
              <a:buChar char="ü"/>
            </a:pPr>
            <a:r>
              <a:rPr lang="en-IN" dirty="0" err="1" smtClean="0"/>
              <a:t>Django</a:t>
            </a:r>
            <a:r>
              <a:rPr lang="en-IN" dirty="0" smtClean="0"/>
              <a:t> framework for front end and back end.</a:t>
            </a:r>
          </a:p>
          <a:p>
            <a:pPr>
              <a:buSzPct val="75000"/>
              <a:buFont typeface="Wingdings" pitchFamily="2" charset="2"/>
              <a:buChar char="ü"/>
            </a:pPr>
            <a:r>
              <a:rPr lang="en-IN" dirty="0" smtClean="0"/>
              <a:t>Bootstrap to design front end templates.</a:t>
            </a:r>
          </a:p>
          <a:p>
            <a:pPr>
              <a:buSzPct val="75000"/>
              <a:buFont typeface="Wingdings" pitchFamily="2" charset="2"/>
              <a:buChar char="ü"/>
            </a:pPr>
            <a:r>
              <a:rPr lang="en-IN" dirty="0" err="1" smtClean="0"/>
              <a:t>Postgre</a:t>
            </a:r>
            <a:r>
              <a:rPr lang="en-IN" dirty="0" smtClean="0"/>
              <a:t> </a:t>
            </a:r>
            <a:r>
              <a:rPr lang="en-IN" dirty="0" err="1" smtClean="0"/>
              <a:t>Sql</a:t>
            </a:r>
            <a:r>
              <a:rPr lang="en-IN" dirty="0" smtClean="0"/>
              <a:t> for the databases.</a:t>
            </a:r>
          </a:p>
          <a:p>
            <a:pPr>
              <a:buSzPct val="75000"/>
              <a:buFont typeface="Wingdings" pitchFamily="2" charset="2"/>
              <a:buChar char="ü"/>
            </a:pPr>
            <a:r>
              <a:rPr lang="en-IN" dirty="0" smtClean="0"/>
              <a:t>Rest API to get the data in Jason format.</a:t>
            </a:r>
          </a:p>
          <a:p>
            <a:pPr>
              <a:buSzPct val="75000"/>
              <a:buFont typeface="Wingdings" pitchFamily="2" charset="2"/>
              <a:buChar char="ü"/>
            </a:pPr>
            <a:r>
              <a:rPr lang="en-IN" dirty="0" smtClean="0"/>
              <a:t>Crop API for the data sets.</a:t>
            </a:r>
          </a:p>
          <a:p>
            <a:pPr>
              <a:buSzPct val="75000"/>
              <a:buFont typeface="Wingdings" pitchFamily="2" charset="2"/>
              <a:buChar char="ü"/>
            </a:pPr>
            <a:r>
              <a:rPr lang="en-IN" dirty="0" smtClean="0"/>
              <a:t>Pandas for data graphical representation.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</TotalTime>
  <Words>234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KISANCONNECT</vt:lpstr>
      <vt:lpstr>CONTENTS</vt:lpstr>
      <vt:lpstr>PROBLEM STATEMENT</vt:lpstr>
      <vt:lpstr>Slide 4</vt:lpstr>
      <vt:lpstr>Motivation</vt:lpstr>
      <vt:lpstr>Objectives</vt:lpstr>
      <vt:lpstr>Technologies </vt:lpstr>
      <vt:lpstr>THANK YOU!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KISANCONNECT</dc:title>
  <dc:creator>HP</dc:creator>
  <cp:lastModifiedBy>HP</cp:lastModifiedBy>
  <cp:revision>11</cp:revision>
  <dcterms:created xsi:type="dcterms:W3CDTF">2019-02-25T02:44:43Z</dcterms:created>
  <dcterms:modified xsi:type="dcterms:W3CDTF">2019-02-25T05:17:32Z</dcterms:modified>
</cp:coreProperties>
</file>