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x="13004800" cy="9753600"/>
  <p:notesSz cx="6858000" cy="9144000"/>
  <p:defaultTextStyle>
    <a:lvl1pPr algn="ctr" defTabSz="584200">
      <a:defRPr sz="3600">
        <a:latin typeface="+mn-lt"/>
        <a:ea typeface="+mn-ea"/>
        <a:cs typeface="+mn-cs"/>
        <a:sym typeface="Helvetica Light"/>
      </a:defRPr>
    </a:lvl1pPr>
    <a:lvl2pPr indent="228600" algn="ctr" defTabSz="584200">
      <a:defRPr sz="3600">
        <a:latin typeface="+mn-lt"/>
        <a:ea typeface="+mn-ea"/>
        <a:cs typeface="+mn-cs"/>
        <a:sym typeface="Helvetica Light"/>
      </a:defRPr>
    </a:lvl2pPr>
    <a:lvl3pPr indent="457200" algn="ctr" defTabSz="584200">
      <a:defRPr sz="3600">
        <a:latin typeface="+mn-lt"/>
        <a:ea typeface="+mn-ea"/>
        <a:cs typeface="+mn-cs"/>
        <a:sym typeface="Helvetica Light"/>
      </a:defRPr>
    </a:lvl3pPr>
    <a:lvl4pPr indent="685800" algn="ctr" defTabSz="584200">
      <a:defRPr sz="3600">
        <a:latin typeface="+mn-lt"/>
        <a:ea typeface="+mn-ea"/>
        <a:cs typeface="+mn-cs"/>
        <a:sym typeface="Helvetica Light"/>
      </a:defRPr>
    </a:lvl4pPr>
    <a:lvl5pPr indent="914400" algn="ctr" defTabSz="584200">
      <a:defRPr sz="3600">
        <a:latin typeface="+mn-lt"/>
        <a:ea typeface="+mn-ea"/>
        <a:cs typeface="+mn-cs"/>
        <a:sym typeface="Helvetica Light"/>
      </a:defRPr>
    </a:lvl5pPr>
    <a:lvl6pPr indent="1143000" algn="ctr" defTabSz="584200">
      <a:defRPr sz="3600">
        <a:latin typeface="+mn-lt"/>
        <a:ea typeface="+mn-ea"/>
        <a:cs typeface="+mn-cs"/>
        <a:sym typeface="Helvetica Light"/>
      </a:defRPr>
    </a:lvl6pPr>
    <a:lvl7pPr indent="1371600" algn="ctr" defTabSz="584200">
      <a:defRPr sz="3600">
        <a:latin typeface="+mn-lt"/>
        <a:ea typeface="+mn-ea"/>
        <a:cs typeface="+mn-cs"/>
        <a:sym typeface="Helvetica Light"/>
      </a:defRPr>
    </a:lvl7pPr>
    <a:lvl8pPr indent="1600200" algn="ctr" defTabSz="584200">
      <a:defRPr sz="3600">
        <a:latin typeface="+mn-lt"/>
        <a:ea typeface="+mn-ea"/>
        <a:cs typeface="+mn-cs"/>
        <a:sym typeface="Helvetica Light"/>
      </a:defRPr>
    </a:lvl8pPr>
    <a:lvl9pPr indent="1828800" algn="ctr" defTabSz="584200">
      <a:defRPr sz="3600"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0" name="Shape 3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6" name="Shape 6"/>
          <p:cNvSpPr/>
          <p:nvPr>
            <p:ph type="body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9" name="Shape 9"/>
          <p:cNvSpPr/>
          <p:nvPr>
            <p:ph type="body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Title Text</a:t>
            </a:r>
          </a:p>
        </p:txBody>
      </p:sp>
      <p:sp>
        <p:nvSpPr>
          <p:cNvPr id="14" name="Shape 14"/>
          <p:cNvSpPr/>
          <p:nvPr>
            <p:ph type="body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19" name="Shape 1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Body Level One</a:t>
            </a:r>
            <a:endParaRPr sz="3600"/>
          </a:p>
          <a:p>
            <a:pPr lvl="1">
              <a:defRPr sz="1800"/>
            </a:pPr>
            <a:r>
              <a:rPr sz="3600"/>
              <a:t>Body Level Two</a:t>
            </a:r>
            <a:endParaRPr sz="3600"/>
          </a:p>
          <a:p>
            <a:pPr lvl="2">
              <a:defRPr sz="1800"/>
            </a:pPr>
            <a:r>
              <a:rPr sz="3600"/>
              <a:t>Body Level Three</a:t>
            </a:r>
            <a:endParaRPr sz="3600"/>
          </a:p>
          <a:p>
            <a:pPr lvl="3">
              <a:defRPr sz="1800"/>
            </a:pPr>
            <a:r>
              <a:rPr sz="3600"/>
              <a:t>Body Level Four</a:t>
            </a:r>
            <a:endParaRPr sz="3600"/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22" name="Shape 22"/>
          <p:cNvSpPr/>
          <p:nvPr>
            <p:ph type="body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 lvl="0">
              <a:defRPr sz="1800"/>
            </a:pPr>
            <a:r>
              <a:rPr sz="2800"/>
              <a:t>Body Level One</a:t>
            </a:r>
            <a:endParaRPr sz="2800"/>
          </a:p>
          <a:p>
            <a:pPr lvl="1">
              <a:defRPr sz="1800"/>
            </a:pPr>
            <a:r>
              <a:rPr sz="2800"/>
              <a:t>Body Level Two</a:t>
            </a:r>
            <a:endParaRPr sz="2800"/>
          </a:p>
          <a:p>
            <a:pPr lvl="2">
              <a:defRPr sz="1800"/>
            </a:pPr>
            <a:r>
              <a:rPr sz="2800"/>
              <a:t>Body Level Three</a:t>
            </a:r>
            <a:endParaRPr sz="2800"/>
          </a:p>
          <a:p>
            <a:pPr lvl="3">
              <a:defRPr sz="1800"/>
            </a:pPr>
            <a:r>
              <a:rPr sz="2800"/>
              <a:t>Body Level Four</a:t>
            </a:r>
            <a:endParaRPr sz="2800"/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Body Level One</a:t>
            </a:r>
            <a:endParaRPr sz="3600"/>
          </a:p>
          <a:p>
            <a:pPr lvl="1">
              <a:defRPr sz="1800"/>
            </a:pPr>
            <a:r>
              <a:rPr sz="3600"/>
              <a:t>Body Level Two</a:t>
            </a:r>
            <a:endParaRPr sz="3600"/>
          </a:p>
          <a:p>
            <a:pPr lvl="2">
              <a:defRPr sz="1800"/>
            </a:pPr>
            <a:r>
              <a:rPr sz="3600"/>
              <a:t>Body Level Three</a:t>
            </a:r>
            <a:endParaRPr sz="3600"/>
          </a:p>
          <a:p>
            <a:pPr lvl="3">
              <a:defRPr sz="1800"/>
            </a:pPr>
            <a:r>
              <a:rPr sz="3600"/>
              <a:t>Body Level Four</a:t>
            </a:r>
            <a:endParaRPr sz="3600"/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/>
            </a:pPr>
            <a:r>
              <a:rPr sz="3600"/>
              <a:t>Body Level One</a:t>
            </a:r>
            <a:endParaRPr sz="3600"/>
          </a:p>
          <a:p>
            <a:pPr lvl="1">
              <a:defRPr sz="1800"/>
            </a:pPr>
            <a:r>
              <a:rPr sz="3600"/>
              <a:t>Body Level Two</a:t>
            </a:r>
            <a:endParaRPr sz="3600"/>
          </a:p>
          <a:p>
            <a:pPr lvl="2">
              <a:defRPr sz="1800"/>
            </a:pPr>
            <a:r>
              <a:rPr sz="3600"/>
              <a:t>Body Level Three</a:t>
            </a:r>
            <a:endParaRPr sz="3600"/>
          </a:p>
          <a:p>
            <a:pPr lvl="3">
              <a:defRPr sz="1800"/>
            </a:pPr>
            <a:r>
              <a:rPr sz="3600"/>
              <a:t>Body Level Four</a:t>
            </a:r>
            <a:endParaRPr sz="3600"/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spd="med" advClick="1"/>
  <p:txStyles>
    <p:titleStyle>
      <a:lvl1pPr algn="ctr" defTabSz="584200">
        <a:defRPr sz="8000"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8000"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8000"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8000"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8000"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8000"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8000"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8000"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8000">
          <a:latin typeface="+mn-lt"/>
          <a:ea typeface="+mn-ea"/>
          <a:cs typeface="+mn-cs"/>
          <a:sym typeface="Helvetica Light"/>
        </a:defRPr>
      </a:lvl9pPr>
    </p:titleStyle>
    <p:bodyStyle>
      <a:lvl1pPr marL="444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1pPr>
      <a:lvl2pPr marL="889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2pPr>
      <a:lvl3pPr marL="1333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3pPr>
      <a:lvl4pPr marL="1778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4pPr>
      <a:lvl5pPr marL="2222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5pPr>
      <a:lvl6pPr marL="2667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6pPr>
      <a:lvl7pPr marL="3111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7pPr>
      <a:lvl8pPr marL="3556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8pPr>
      <a:lvl9pPr marL="4000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logo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58653" y="0"/>
            <a:ext cx="9887494" cy="9753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00BD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2nd Page.png"/>
          <p:cNvPicPr/>
          <p:nvPr/>
        </p:nvPicPr>
        <p:blipFill>
          <a:blip r:embed="rId2">
            <a:extLst/>
          </a:blip>
          <a:srcRect l="15837" t="15837" r="15837" b="15837"/>
          <a:stretch>
            <a:fillRect/>
          </a:stretch>
        </p:blipFill>
        <p:spPr>
          <a:xfrm>
            <a:off x="3371849" y="811014"/>
            <a:ext cx="6261065" cy="8131748"/>
          </a:xfrm>
          <a:prstGeom prst="rect">
            <a:avLst/>
          </a:prstGeom>
          <a:ln w="25400">
            <a:miter lim="400000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</p:pic>
      <p:pic>
        <p:nvPicPr>
          <p:cNvPr id="35" name="3rd Page.png"/>
          <p:cNvPicPr/>
          <p:nvPr/>
        </p:nvPicPr>
        <p:blipFill>
          <a:blip r:embed="rId3">
            <a:extLst/>
          </a:blip>
          <a:srcRect l="15541" t="15541" r="15541" b="15541"/>
          <a:stretch>
            <a:fillRect/>
          </a:stretch>
        </p:blipFill>
        <p:spPr>
          <a:xfrm>
            <a:off x="3337102" y="780474"/>
            <a:ext cx="6330726" cy="8192704"/>
          </a:xfrm>
          <a:prstGeom prst="rect">
            <a:avLst/>
          </a:prstGeom>
          <a:ln w="25400">
            <a:miter lim="400000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</p:pic>
      <p:pic>
        <p:nvPicPr>
          <p:cNvPr id="36" name="4th Page.png"/>
          <p:cNvPicPr/>
          <p:nvPr/>
        </p:nvPicPr>
        <p:blipFill>
          <a:blip r:embed="rId4">
            <a:extLst/>
          </a:blip>
          <a:srcRect l="15281" t="15281" r="15281" b="15281"/>
          <a:stretch>
            <a:fillRect/>
          </a:stretch>
        </p:blipFill>
        <p:spPr>
          <a:xfrm>
            <a:off x="3265685" y="688181"/>
            <a:ext cx="6473321" cy="8377238"/>
          </a:xfrm>
          <a:prstGeom prst="rect">
            <a:avLst/>
          </a:prstGeom>
          <a:ln w="25400">
            <a:miter lim="400000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ransition spd="slow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" dur="1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nodeType="clickEffect" presetClass="entr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2" dur="1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5" grpId="1"/>
      <p:bldP build="whole" bldLvl="1" animBg="1" rev="0" advAuto="0" spid="36" grpId="2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00BD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3211680" y="4121149"/>
            <a:ext cx="6581441" cy="1511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b="1" sz="90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0.2</a:t>
            </a:r>
            <a:r>
              <a:rPr b="1" sz="60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sz="60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GPA Decline</a:t>
            </a:r>
          </a:p>
        </p:txBody>
      </p:sp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00BD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1810853" y="3898900"/>
            <a:ext cx="9383094" cy="195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>
              <a:defRPr sz="1800"/>
            </a:pPr>
            <a:r>
              <a:rPr b="1" sz="60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High achieving </a:t>
            </a:r>
            <a:r>
              <a:rPr sz="60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students</a:t>
            </a:r>
            <a:endParaRPr sz="60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lvl="1">
              <a:defRPr sz="1800"/>
            </a:pPr>
            <a:r>
              <a:rPr sz="60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who </a:t>
            </a:r>
            <a:r>
              <a:rPr b="1" sz="60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oversleep</a:t>
            </a:r>
          </a:p>
        </p:txBody>
      </p:sp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00BD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2185416" y="4362449"/>
            <a:ext cx="8633967" cy="1028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60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Directly to </a:t>
            </a:r>
            <a:r>
              <a:rPr b="1" sz="60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high schools</a:t>
            </a:r>
          </a:p>
        </p:txBody>
      </p:sp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00BD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/>
        </p:nvSpPr>
        <p:spPr>
          <a:xfrm>
            <a:off x="5282344" y="1236133"/>
            <a:ext cx="2440112" cy="243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b="1" sz="90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$15</a:t>
            </a:r>
            <a:endParaRPr b="1" sz="90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lvl="0">
              <a:defRPr sz="1800"/>
            </a:pPr>
            <a:r>
              <a:rPr sz="60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COGS</a:t>
            </a:r>
          </a:p>
        </p:txBody>
      </p:sp>
      <p:sp>
        <p:nvSpPr>
          <p:cNvPr id="45" name="Shape 45"/>
          <p:cNvSpPr/>
          <p:nvPr/>
        </p:nvSpPr>
        <p:spPr>
          <a:xfrm>
            <a:off x="850581" y="5638799"/>
            <a:ext cx="3412705" cy="243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b="1" sz="90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$50</a:t>
            </a:r>
            <a:endParaRPr b="1" sz="90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lvl="0">
              <a:defRPr sz="1800"/>
            </a:pPr>
            <a:r>
              <a:rPr sz="60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Revenue</a:t>
            </a:r>
          </a:p>
        </p:txBody>
      </p:sp>
      <p:sp>
        <p:nvSpPr>
          <p:cNvPr id="46" name="Shape 46"/>
          <p:cNvSpPr/>
          <p:nvPr/>
        </p:nvSpPr>
        <p:spPr>
          <a:xfrm>
            <a:off x="7692367" y="5638799"/>
            <a:ext cx="4732066" cy="243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b="1" sz="90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60%</a:t>
            </a:r>
            <a:endParaRPr b="1" sz="90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lvl="0">
              <a:defRPr sz="1800"/>
            </a:pPr>
            <a:r>
              <a:rPr sz="60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Profit Margin</a:t>
            </a:r>
          </a:p>
        </p:txBody>
      </p:sp>
      <p:sp>
        <p:nvSpPr>
          <p:cNvPr id="47" name="Shape 47"/>
          <p:cNvSpPr/>
          <p:nvPr/>
        </p:nvSpPr>
        <p:spPr>
          <a:xfrm flipH="1">
            <a:off x="3041163" y="3309424"/>
            <a:ext cx="1840450" cy="2125803"/>
          </a:xfrm>
          <a:prstGeom prst="line">
            <a:avLst/>
          </a:prstGeom>
          <a:ln w="190500">
            <a:solidFill>
              <a:srgbClr val="FFFFFF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400"/>
            </a:pPr>
          </a:p>
        </p:txBody>
      </p:sp>
      <p:sp>
        <p:nvSpPr>
          <p:cNvPr id="48" name="Shape 48"/>
          <p:cNvSpPr/>
          <p:nvPr/>
        </p:nvSpPr>
        <p:spPr>
          <a:xfrm>
            <a:off x="4796048" y="6531196"/>
            <a:ext cx="3412704" cy="1"/>
          </a:xfrm>
          <a:prstGeom prst="line">
            <a:avLst/>
          </a:prstGeom>
          <a:ln w="190500">
            <a:solidFill>
              <a:srgbClr val="FFFFFF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400"/>
            </a:pPr>
          </a:p>
        </p:txBody>
      </p:sp>
    </p:spTree>
  </p:cSld>
  <p:clrMapOvr>
    <a:masterClrMapping/>
  </p:clrMapOvr>
  <p:transition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00BD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/>
        </p:nvSpPr>
        <p:spPr>
          <a:xfrm>
            <a:off x="290479" y="289983"/>
            <a:ext cx="2399309" cy="72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FFFFFF"/>
                </a:solidFill>
              </a:rPr>
              <a:t>Reliability</a:t>
            </a:r>
          </a:p>
        </p:txBody>
      </p:sp>
      <p:sp>
        <p:nvSpPr>
          <p:cNvPr id="51" name="Shape 51"/>
          <p:cNvSpPr/>
          <p:nvPr/>
        </p:nvSpPr>
        <p:spPr>
          <a:xfrm>
            <a:off x="719066" y="5032987"/>
            <a:ext cx="9500471" cy="1"/>
          </a:xfrm>
          <a:prstGeom prst="line">
            <a:avLst/>
          </a:prstGeom>
          <a:ln w="101600">
            <a:solidFill>
              <a:srgbClr val="FFFFFF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400"/>
            </a:pPr>
          </a:p>
        </p:txBody>
      </p:sp>
      <p:sp>
        <p:nvSpPr>
          <p:cNvPr id="52" name="Shape 52"/>
          <p:cNvSpPr/>
          <p:nvPr/>
        </p:nvSpPr>
        <p:spPr>
          <a:xfrm flipV="1">
            <a:off x="1490133" y="1133890"/>
            <a:ext cx="1" cy="7798195"/>
          </a:xfrm>
          <a:prstGeom prst="line">
            <a:avLst/>
          </a:prstGeom>
          <a:ln w="101600">
            <a:solidFill>
              <a:srgbClr val="FFFFFF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400"/>
            </a:pPr>
          </a:p>
        </p:txBody>
      </p:sp>
      <p:sp>
        <p:nvSpPr>
          <p:cNvPr id="53" name="Shape 53"/>
          <p:cNvSpPr/>
          <p:nvPr/>
        </p:nvSpPr>
        <p:spPr>
          <a:xfrm>
            <a:off x="10309561" y="4671037"/>
            <a:ext cx="2370287" cy="72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FFFFFF"/>
                </a:solidFill>
              </a:rPr>
              <a:t>Simplicity</a:t>
            </a:r>
          </a:p>
        </p:txBody>
      </p:sp>
      <p:pic>
        <p:nvPicPr>
          <p:cNvPr id="54" name="AppIcon loading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820993" y="1485603"/>
            <a:ext cx="2610967" cy="2610967"/>
          </a:xfrm>
          <a:prstGeom prst="rect">
            <a:avLst/>
          </a:prstGeom>
          <a:ln w="12700">
            <a:miter lim="400000"/>
          </a:ln>
        </p:spPr>
      </p:pic>
      <p:pic>
        <p:nvPicPr>
          <p:cNvPr id="55" name="ios-clock-icon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605428" y="6205320"/>
            <a:ext cx="1876980" cy="185970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00BD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/>
        </p:nvSpPr>
        <p:spPr>
          <a:xfrm>
            <a:off x="2134629" y="971550"/>
            <a:ext cx="8735542" cy="3848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b="1" sz="90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8500+</a:t>
            </a:r>
            <a:r>
              <a:rPr sz="90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sz="60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Engagement</a:t>
            </a:r>
            <a:endParaRPr sz="60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lvl="0">
              <a:defRPr sz="1800"/>
            </a:pPr>
            <a:r>
              <a:rPr b="1" sz="90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500</a:t>
            </a:r>
            <a:r>
              <a:rPr sz="60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Mailing Lists</a:t>
            </a:r>
            <a:endParaRPr sz="60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58" name="pasted-image-filtered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80127" y="5632965"/>
            <a:ext cx="5044546" cy="285929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00BD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roup 62"/>
          <p:cNvGrpSpPr/>
          <p:nvPr/>
        </p:nvGrpSpPr>
        <p:grpSpPr>
          <a:xfrm>
            <a:off x="645165" y="753533"/>
            <a:ext cx="2807927" cy="2807909"/>
            <a:chOff x="0" y="0"/>
            <a:chExt cx="2807925" cy="2807908"/>
          </a:xfrm>
        </p:grpSpPr>
        <p:pic>
          <p:nvPicPr>
            <p:cNvPr id="60" name="LG_18.jpg"/>
            <p:cNvPicPr/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2807926" cy="2807909"/>
            </a:xfrm>
            <a:prstGeom prst="rect">
              <a:avLst/>
            </a:prstGeom>
            <a:ln>
              <a:noFill/>
            </a:ln>
            <a:effectLst>
              <a:outerShdw sx="100000" sy="100000" kx="0" ky="0" algn="b" rotWithShape="0" blurRad="50800" dist="25400" dir="3600000">
                <a:srgbClr val="000000">
                  <a:alpha val="70000"/>
                </a:srgbClr>
              </a:outerShdw>
            </a:effectLst>
          </p:spPr>
        </p:pic>
        <p:sp>
          <p:nvSpPr>
            <p:cNvPr id="61" name="Shape 61"/>
            <p:cNvSpPr/>
            <p:nvPr/>
          </p:nvSpPr>
          <p:spPr>
            <a:xfrm>
              <a:off x="0" y="0"/>
              <a:ext cx="2807926" cy="28079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20595" fill="norm" stroke="1" extrusionOk="0">
                  <a:moveTo>
                    <a:pt x="9838" y="0"/>
                  </a:moveTo>
                  <a:cubicBezTo>
                    <a:pt x="7320" y="0"/>
                    <a:pt x="4802" y="1005"/>
                    <a:pt x="2881" y="3016"/>
                  </a:cubicBezTo>
                  <a:cubicBezTo>
                    <a:pt x="-961" y="7037"/>
                    <a:pt x="-961" y="13558"/>
                    <a:pt x="2881" y="17579"/>
                  </a:cubicBezTo>
                  <a:cubicBezTo>
                    <a:pt x="6723" y="21600"/>
                    <a:pt x="12955" y="21600"/>
                    <a:pt x="16797" y="17579"/>
                  </a:cubicBezTo>
                  <a:cubicBezTo>
                    <a:pt x="20639" y="13558"/>
                    <a:pt x="20639" y="7037"/>
                    <a:pt x="16797" y="3016"/>
                  </a:cubicBezTo>
                  <a:cubicBezTo>
                    <a:pt x="14876" y="1005"/>
                    <a:pt x="12356" y="0"/>
                    <a:pt x="9838" y="0"/>
                  </a:cubicBezTo>
                  <a:close/>
                </a:path>
              </a:pathLst>
            </a:custGeom>
            <a:ln w="25400" cap="flat">
              <a:solidFill>
                <a:srgbClr val="F3F7F5"/>
              </a:solidFill>
              <a:prstDash val="solid"/>
              <a:miter lim="400000"/>
            </a:ln>
          </p:spPr>
          <p:txBody>
            <a:bodyPr/>
            <a:lstStyle/>
            <a:p>
              <a:pPr lvl="0"/>
            </a:p>
          </p:txBody>
        </p:sp>
      </p:grpSp>
      <p:grpSp>
        <p:nvGrpSpPr>
          <p:cNvPr id="65" name="Group 65"/>
          <p:cNvGrpSpPr/>
          <p:nvPr/>
        </p:nvGrpSpPr>
        <p:grpSpPr>
          <a:xfrm>
            <a:off x="5103584" y="753526"/>
            <a:ext cx="2807953" cy="2807923"/>
            <a:chOff x="0" y="0"/>
            <a:chExt cx="2807952" cy="2807921"/>
          </a:xfrm>
        </p:grpSpPr>
        <p:pic>
          <p:nvPicPr>
            <p:cNvPr id="63" name="LG_69.jpg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2807953" cy="2807922"/>
            </a:xfrm>
            <a:prstGeom prst="rect">
              <a:avLst/>
            </a:prstGeom>
            <a:ln>
              <a:noFill/>
            </a:ln>
            <a:effectLst>
              <a:outerShdw sx="100000" sy="100000" kx="0" ky="0" algn="b" rotWithShape="0" blurRad="50800" dist="25400" dir="3600000">
                <a:srgbClr val="000000">
                  <a:alpha val="70000"/>
                </a:srgbClr>
              </a:outerShdw>
            </a:effectLst>
          </p:spPr>
        </p:pic>
        <p:sp>
          <p:nvSpPr>
            <p:cNvPr id="64" name="Shape 64"/>
            <p:cNvSpPr/>
            <p:nvPr/>
          </p:nvSpPr>
          <p:spPr>
            <a:xfrm>
              <a:off x="0" y="0"/>
              <a:ext cx="2807953" cy="28079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20595" fill="norm" stroke="1" extrusionOk="0">
                  <a:moveTo>
                    <a:pt x="9838" y="0"/>
                  </a:moveTo>
                  <a:cubicBezTo>
                    <a:pt x="7320" y="0"/>
                    <a:pt x="4802" y="1005"/>
                    <a:pt x="2881" y="3016"/>
                  </a:cubicBezTo>
                  <a:cubicBezTo>
                    <a:pt x="-961" y="7037"/>
                    <a:pt x="-961" y="13558"/>
                    <a:pt x="2881" y="17579"/>
                  </a:cubicBezTo>
                  <a:cubicBezTo>
                    <a:pt x="6724" y="21600"/>
                    <a:pt x="12954" y="21600"/>
                    <a:pt x="16797" y="17579"/>
                  </a:cubicBezTo>
                  <a:cubicBezTo>
                    <a:pt x="20639" y="13558"/>
                    <a:pt x="20639" y="7037"/>
                    <a:pt x="16797" y="3016"/>
                  </a:cubicBezTo>
                  <a:cubicBezTo>
                    <a:pt x="14876" y="1005"/>
                    <a:pt x="12356" y="0"/>
                    <a:pt x="9838" y="0"/>
                  </a:cubicBezTo>
                  <a:close/>
                </a:path>
              </a:pathLst>
            </a:custGeom>
            <a:ln w="25400" cap="flat">
              <a:solidFill>
                <a:srgbClr val="F3F7F5"/>
              </a:solidFill>
              <a:prstDash val="solid"/>
              <a:miter lim="400000"/>
            </a:ln>
          </p:spPr>
          <p:txBody>
            <a:bodyPr/>
            <a:lstStyle/>
            <a:p>
              <a:pPr lvl="0"/>
            </a:p>
          </p:txBody>
        </p:sp>
      </p:grpSp>
      <p:grpSp>
        <p:nvGrpSpPr>
          <p:cNvPr id="68" name="Group 68"/>
          <p:cNvGrpSpPr/>
          <p:nvPr/>
        </p:nvGrpSpPr>
        <p:grpSpPr>
          <a:xfrm>
            <a:off x="9433175" y="664945"/>
            <a:ext cx="2985273" cy="2985085"/>
            <a:chOff x="0" y="0"/>
            <a:chExt cx="2985272" cy="2985084"/>
          </a:xfrm>
        </p:grpSpPr>
        <p:pic>
          <p:nvPicPr>
            <p:cNvPr id="66" name="Photo Jul 12, 2 49 12 PM.jpg"/>
            <p:cNvPicPr/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0"/>
              <a:ext cx="2985273" cy="2985085"/>
            </a:xfrm>
            <a:prstGeom prst="rect">
              <a:avLst/>
            </a:prstGeom>
            <a:ln>
              <a:noFill/>
            </a:ln>
            <a:effectLst>
              <a:outerShdw sx="100000" sy="100000" kx="0" ky="0" algn="b" rotWithShape="0" blurRad="50800" dist="25400" dir="3600000">
                <a:srgbClr val="000000">
                  <a:alpha val="70000"/>
                </a:srgbClr>
              </a:outerShdw>
            </a:effectLst>
          </p:spPr>
        </p:pic>
        <p:sp>
          <p:nvSpPr>
            <p:cNvPr id="67" name="Shape 67"/>
            <p:cNvSpPr/>
            <p:nvPr/>
          </p:nvSpPr>
          <p:spPr>
            <a:xfrm>
              <a:off x="0" y="0"/>
              <a:ext cx="2985273" cy="29850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20595" fill="norm" stroke="1" extrusionOk="0">
                  <a:moveTo>
                    <a:pt x="9840" y="0"/>
                  </a:moveTo>
                  <a:cubicBezTo>
                    <a:pt x="7322" y="0"/>
                    <a:pt x="4802" y="1004"/>
                    <a:pt x="2881" y="3015"/>
                  </a:cubicBezTo>
                  <a:cubicBezTo>
                    <a:pt x="-961" y="7036"/>
                    <a:pt x="-961" y="13557"/>
                    <a:pt x="2881" y="17579"/>
                  </a:cubicBezTo>
                  <a:cubicBezTo>
                    <a:pt x="6723" y="21600"/>
                    <a:pt x="12955" y="21600"/>
                    <a:pt x="16797" y="17579"/>
                  </a:cubicBezTo>
                  <a:cubicBezTo>
                    <a:pt x="20639" y="13557"/>
                    <a:pt x="20639" y="7036"/>
                    <a:pt x="16797" y="3015"/>
                  </a:cubicBezTo>
                  <a:cubicBezTo>
                    <a:pt x="14876" y="1004"/>
                    <a:pt x="12358" y="0"/>
                    <a:pt x="9840" y="0"/>
                  </a:cubicBezTo>
                  <a:close/>
                </a:path>
              </a:pathLst>
            </a:custGeom>
            <a:ln w="25400" cap="flat">
              <a:solidFill>
                <a:srgbClr val="F3F7F5"/>
              </a:solidFill>
              <a:prstDash val="solid"/>
              <a:miter lim="400000"/>
            </a:ln>
          </p:spPr>
          <p:txBody>
            <a:bodyPr/>
            <a:lstStyle/>
            <a:p>
              <a:pPr lvl="0"/>
            </a:p>
          </p:txBody>
        </p:sp>
      </p:grpSp>
      <p:grpSp>
        <p:nvGrpSpPr>
          <p:cNvPr id="71" name="Group 71"/>
          <p:cNvGrpSpPr/>
          <p:nvPr/>
        </p:nvGrpSpPr>
        <p:grpSpPr>
          <a:xfrm>
            <a:off x="2555541" y="5285629"/>
            <a:ext cx="2807891" cy="2807892"/>
            <a:chOff x="0" y="0"/>
            <a:chExt cx="2807890" cy="2807890"/>
          </a:xfrm>
        </p:grpSpPr>
        <p:pic>
          <p:nvPicPr>
            <p:cNvPr id="69" name="leo.jpg"/>
            <p:cNvPicPr/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0" y="0"/>
              <a:ext cx="2807891" cy="2807891"/>
            </a:xfrm>
            <a:prstGeom prst="rect">
              <a:avLst/>
            </a:prstGeom>
            <a:ln>
              <a:noFill/>
            </a:ln>
            <a:effectLst>
              <a:outerShdw sx="100000" sy="100000" kx="0" ky="0" algn="b" rotWithShape="0" blurRad="50800" dist="25400" dir="3600000">
                <a:srgbClr val="000000">
                  <a:alpha val="70000"/>
                </a:srgbClr>
              </a:outerShdw>
            </a:effectLst>
          </p:spPr>
        </p:pic>
        <p:sp>
          <p:nvSpPr>
            <p:cNvPr id="70" name="Shape 70"/>
            <p:cNvSpPr/>
            <p:nvPr/>
          </p:nvSpPr>
          <p:spPr>
            <a:xfrm>
              <a:off x="0" y="0"/>
              <a:ext cx="2807891" cy="28078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2" y="0"/>
                  </a:moveTo>
                  <a:cubicBezTo>
                    <a:pt x="8038" y="0"/>
                    <a:pt x="5272" y="1054"/>
                    <a:pt x="3163" y="3163"/>
                  </a:cubicBezTo>
                  <a:cubicBezTo>
                    <a:pt x="1054" y="5272"/>
                    <a:pt x="0" y="8038"/>
                    <a:pt x="0" y="10802"/>
                  </a:cubicBezTo>
                  <a:cubicBezTo>
                    <a:pt x="0" y="13566"/>
                    <a:pt x="1054" y="16328"/>
                    <a:pt x="3163" y="18437"/>
                  </a:cubicBezTo>
                  <a:cubicBezTo>
                    <a:pt x="5272" y="20546"/>
                    <a:pt x="8038" y="21600"/>
                    <a:pt x="10802" y="21600"/>
                  </a:cubicBezTo>
                  <a:cubicBezTo>
                    <a:pt x="13566" y="21600"/>
                    <a:pt x="16328" y="20546"/>
                    <a:pt x="18437" y="18437"/>
                  </a:cubicBezTo>
                  <a:cubicBezTo>
                    <a:pt x="20546" y="16328"/>
                    <a:pt x="21600" y="13566"/>
                    <a:pt x="21600" y="10802"/>
                  </a:cubicBezTo>
                  <a:cubicBezTo>
                    <a:pt x="21600" y="8038"/>
                    <a:pt x="20546" y="5272"/>
                    <a:pt x="18437" y="3163"/>
                  </a:cubicBezTo>
                  <a:cubicBezTo>
                    <a:pt x="16328" y="1054"/>
                    <a:pt x="13566" y="0"/>
                    <a:pt x="10802" y="0"/>
                  </a:cubicBezTo>
                  <a:close/>
                </a:path>
              </a:pathLst>
            </a:custGeom>
            <a:ln w="25400" cap="flat">
              <a:solidFill>
                <a:srgbClr val="F3F7F5"/>
              </a:solidFill>
              <a:prstDash val="solid"/>
              <a:miter lim="400000"/>
            </a:ln>
          </p:spPr>
          <p:txBody>
            <a:bodyPr/>
            <a:lstStyle/>
            <a:p>
              <a:pPr lvl="0"/>
            </a:p>
          </p:txBody>
        </p:sp>
      </p:grpSp>
      <p:grpSp>
        <p:nvGrpSpPr>
          <p:cNvPr id="74" name="Group 74"/>
          <p:cNvGrpSpPr/>
          <p:nvPr/>
        </p:nvGrpSpPr>
        <p:grpSpPr>
          <a:xfrm>
            <a:off x="7250443" y="5260825"/>
            <a:ext cx="2857501" cy="2857501"/>
            <a:chOff x="0" y="0"/>
            <a:chExt cx="2857500" cy="2857500"/>
          </a:xfrm>
        </p:grpSpPr>
        <p:pic>
          <p:nvPicPr>
            <p:cNvPr id="72" name="valeria.jpg"/>
            <p:cNvPicPr/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0" y="0"/>
              <a:ext cx="2857500" cy="2857500"/>
            </a:xfrm>
            <a:prstGeom prst="rect">
              <a:avLst/>
            </a:prstGeom>
            <a:ln>
              <a:noFill/>
            </a:ln>
            <a:effectLst>
              <a:outerShdw sx="100000" sy="100000" kx="0" ky="0" algn="b" rotWithShape="0" blurRad="50800" dist="25400" dir="3600000">
                <a:srgbClr val="000000">
                  <a:alpha val="70000"/>
                </a:srgbClr>
              </a:outerShdw>
            </a:effectLst>
          </p:spPr>
        </p:pic>
        <p:sp>
          <p:nvSpPr>
            <p:cNvPr id="73" name="Shape 73"/>
            <p:cNvSpPr/>
            <p:nvPr/>
          </p:nvSpPr>
          <p:spPr>
            <a:xfrm>
              <a:off x="0" y="0"/>
              <a:ext cx="2857500" cy="28575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cubicBezTo>
                    <a:pt x="8036" y="0"/>
                    <a:pt x="5271" y="1053"/>
                    <a:pt x="3162" y="3162"/>
                  </a:cubicBezTo>
                  <a:cubicBezTo>
                    <a:pt x="1053" y="5271"/>
                    <a:pt x="0" y="8036"/>
                    <a:pt x="0" y="10800"/>
                  </a:cubicBezTo>
                  <a:cubicBezTo>
                    <a:pt x="0" y="13564"/>
                    <a:pt x="1053" y="16326"/>
                    <a:pt x="3162" y="18435"/>
                  </a:cubicBezTo>
                  <a:cubicBezTo>
                    <a:pt x="5271" y="20544"/>
                    <a:pt x="8036" y="21600"/>
                    <a:pt x="10800" y="21600"/>
                  </a:cubicBezTo>
                  <a:cubicBezTo>
                    <a:pt x="13564" y="21600"/>
                    <a:pt x="16326" y="20544"/>
                    <a:pt x="18435" y="18435"/>
                  </a:cubicBezTo>
                  <a:cubicBezTo>
                    <a:pt x="20544" y="16326"/>
                    <a:pt x="21600" y="13564"/>
                    <a:pt x="21600" y="10800"/>
                  </a:cubicBezTo>
                  <a:cubicBezTo>
                    <a:pt x="21600" y="8036"/>
                    <a:pt x="20544" y="5271"/>
                    <a:pt x="18435" y="3162"/>
                  </a:cubicBezTo>
                  <a:cubicBezTo>
                    <a:pt x="16326" y="1053"/>
                    <a:pt x="13564" y="0"/>
                    <a:pt x="10800" y="0"/>
                  </a:cubicBezTo>
                  <a:close/>
                </a:path>
              </a:pathLst>
            </a:custGeom>
            <a:ln w="25400" cap="flat">
              <a:solidFill>
                <a:srgbClr val="F3F7F5"/>
              </a:solidFill>
              <a:prstDash val="solid"/>
              <a:miter lim="400000"/>
            </a:ln>
          </p:spPr>
          <p:txBody>
            <a:bodyPr/>
            <a:lstStyle/>
            <a:p>
              <a:pPr lvl="0"/>
            </a:p>
          </p:txBody>
        </p:sp>
      </p:grpSp>
      <p:sp>
        <p:nvSpPr>
          <p:cNvPr id="75" name="Shape 75"/>
          <p:cNvSpPr/>
          <p:nvPr/>
        </p:nvSpPr>
        <p:spPr>
          <a:xfrm>
            <a:off x="5355965" y="3905250"/>
            <a:ext cx="2303190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FFFF"/>
                </a:solidFill>
              </a:rPr>
              <a:t>Vicky Wang</a:t>
            </a:r>
          </a:p>
        </p:txBody>
      </p:sp>
      <p:sp>
        <p:nvSpPr>
          <p:cNvPr id="76" name="Shape 76"/>
          <p:cNvSpPr/>
          <p:nvPr/>
        </p:nvSpPr>
        <p:spPr>
          <a:xfrm>
            <a:off x="893161" y="3905250"/>
            <a:ext cx="2311935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FFFF"/>
                </a:solidFill>
              </a:rPr>
              <a:t>Areeba Aziz</a:t>
            </a:r>
          </a:p>
        </p:txBody>
      </p:sp>
      <p:sp>
        <p:nvSpPr>
          <p:cNvPr id="77" name="Shape 77"/>
          <p:cNvSpPr/>
          <p:nvPr/>
        </p:nvSpPr>
        <p:spPr>
          <a:xfrm>
            <a:off x="9942950" y="3905250"/>
            <a:ext cx="1965723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FFFF"/>
                </a:solidFill>
              </a:rPr>
              <a:t>David Sun</a:t>
            </a:r>
          </a:p>
        </p:txBody>
      </p:sp>
      <p:sp>
        <p:nvSpPr>
          <p:cNvPr id="78" name="Shape 78"/>
          <p:cNvSpPr/>
          <p:nvPr/>
        </p:nvSpPr>
        <p:spPr>
          <a:xfrm>
            <a:off x="6507560" y="8536516"/>
            <a:ext cx="4343267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0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FFFF"/>
                </a:solidFill>
              </a:rPr>
              <a:t>Valeria Cagnina</a:t>
            </a:r>
          </a:p>
        </p:txBody>
      </p:sp>
      <p:sp>
        <p:nvSpPr>
          <p:cNvPr id="79" name="Shape 79"/>
          <p:cNvSpPr/>
          <p:nvPr/>
        </p:nvSpPr>
        <p:spPr>
          <a:xfrm>
            <a:off x="1787853" y="8536516"/>
            <a:ext cx="4343267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0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FFFF"/>
                </a:solidFill>
              </a:rPr>
              <a:t>Leonardo Falanga</a:t>
            </a:r>
          </a:p>
        </p:txBody>
      </p:sp>
    </p:spTree>
  </p:cSld>
  <p:clrMapOvr>
    <a:masterClrMapping/>
  </p:clrMapOvr>
  <p:transition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