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20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7475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6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0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Font typeface="Helvetica Neue"/>
              <a:buNone/>
              <a:defRPr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spcBef>
                <a:spcPts val="3200"/>
              </a:spcBef>
              <a:buSzPct val="75000"/>
              <a:buFont typeface="Helvetica Neue"/>
              <a:buChar char="•"/>
              <a:defRPr sz="2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spcBef>
                <a:spcPts val="3200"/>
              </a:spcBef>
              <a:buSzPct val="75000"/>
              <a:buFont typeface="Helvetica Neue"/>
              <a:buChar char="•"/>
              <a:defRPr sz="2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09550" algn="l" rtl="0">
              <a:spcBef>
                <a:spcPts val="3200"/>
              </a:spcBef>
              <a:buSzPct val="75000"/>
              <a:buFont typeface="Helvetica Neue"/>
              <a:buChar char="•"/>
              <a:defRPr sz="2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09550" algn="l" rtl="0">
              <a:spcBef>
                <a:spcPts val="3200"/>
              </a:spcBef>
              <a:buSzPct val="75000"/>
              <a:buFont typeface="Helvetica Neue"/>
              <a:buChar char="•"/>
              <a:defRPr sz="2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09550" algn="l" rtl="0">
              <a:spcBef>
                <a:spcPts val="3200"/>
              </a:spcBef>
              <a:buSzPct val="75000"/>
              <a:buFont typeface="Helvetica Neue"/>
              <a:buChar char="•"/>
              <a:defRPr sz="2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80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spcBef>
                <a:spcPts val="4200"/>
              </a:spcBef>
              <a:buSzPct val="75000"/>
              <a:buFont typeface="Helvetica Neue"/>
              <a:buChar char="•"/>
              <a:def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8653" y="0"/>
            <a:ext cx="9887494" cy="97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32716" r="28708"/>
          <a:stretch/>
        </p:blipFill>
        <p:spPr>
          <a:xfrm>
            <a:off x="3894824" y="0"/>
            <a:ext cx="5016705" cy="9753600"/>
          </a:xfrm>
          <a:prstGeom prst="rect">
            <a:avLst/>
          </a:prstGeom>
        </p:spPr>
      </p:pic>
      <p:pic>
        <p:nvPicPr>
          <p:cNvPr id="4" name="andriod app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07933" y="931433"/>
            <a:ext cx="4407250" cy="7726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211680" y="4121148"/>
            <a:ext cx="6581440" cy="15113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0.2</a:t>
            </a:r>
            <a:r>
              <a:rPr lang="en-US" sz="6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6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GPA Decline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810852" y="3898900"/>
            <a:ext cx="9383093" cy="19558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1" indent="228600" algn="ctr" rtl="0">
              <a:spcBef>
                <a:spcPts val="0"/>
              </a:spcBef>
              <a:buSzPct val="25000"/>
              <a:buNone/>
            </a:pPr>
            <a:r>
              <a:rPr lang="en-US" sz="6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High achieving </a:t>
            </a:r>
            <a:r>
              <a:rPr lang="en-US" sz="6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students</a:t>
            </a:r>
          </a:p>
          <a:p>
            <a:pPr marL="457200" marR="0" lvl="1" indent="228600" algn="ctr" rtl="0">
              <a:spcBef>
                <a:spcPts val="0"/>
              </a:spcBef>
              <a:buSzPct val="25000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who </a:t>
            </a:r>
            <a:r>
              <a:rPr lang="en-US" sz="6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oversleep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185416" y="4362448"/>
            <a:ext cx="8633967" cy="10287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Directly to </a:t>
            </a:r>
            <a:r>
              <a:rPr lang="en-US" sz="6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high schools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079" y="1154552"/>
            <a:ext cx="3311672" cy="24384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0" b="1" i="0" u="none" strike="noStrike" cap="none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&lt;$20</a:t>
            </a:r>
            <a:endParaRPr lang="en-US" sz="9000" b="1" i="0" u="none" strike="noStrike" cap="none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COGS</a:t>
            </a:r>
          </a:p>
        </p:txBody>
      </p:sp>
      <p:sp>
        <p:nvSpPr>
          <p:cNvPr id="65" name="Shape 65"/>
          <p:cNvSpPr/>
          <p:nvPr/>
        </p:nvSpPr>
        <p:spPr>
          <a:xfrm>
            <a:off x="850580" y="5638798"/>
            <a:ext cx="3412705" cy="24384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$50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Revenue</a:t>
            </a:r>
          </a:p>
        </p:txBody>
      </p:sp>
      <p:sp>
        <p:nvSpPr>
          <p:cNvPr id="66" name="Shape 66"/>
          <p:cNvSpPr/>
          <p:nvPr/>
        </p:nvSpPr>
        <p:spPr>
          <a:xfrm>
            <a:off x="7692367" y="5638798"/>
            <a:ext cx="4732066" cy="24384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r>
              <a:rPr lang="en-US" sz="9000" b="1" i="0" u="none" strike="noStrike" cap="none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0</a:t>
            </a:r>
            <a:r>
              <a:rPr lang="en-US" sz="9000" b="1" i="0" u="none" strike="noStrike" cap="none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%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Profit Margin</a:t>
            </a:r>
          </a:p>
        </p:txBody>
      </p:sp>
      <p:cxnSp>
        <p:nvCxnSpPr>
          <p:cNvPr id="67" name="Shape 67"/>
          <p:cNvCxnSpPr/>
          <p:nvPr/>
        </p:nvCxnSpPr>
        <p:spPr>
          <a:xfrm flipH="1">
            <a:off x="3041162" y="3309423"/>
            <a:ext cx="1840449" cy="2125802"/>
          </a:xfrm>
          <a:prstGeom prst="straightConnector1">
            <a:avLst/>
          </a:prstGeom>
          <a:noFill/>
          <a:ln w="190500" cap="flat" cmpd="sng">
            <a:solidFill>
              <a:srgbClr val="FFFFFF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4796048" y="6531196"/>
            <a:ext cx="3412703" cy="0"/>
          </a:xfrm>
          <a:prstGeom prst="straightConnector1">
            <a:avLst/>
          </a:prstGeom>
          <a:noFill/>
          <a:ln w="190500" cap="flat" cmpd="sng">
            <a:solidFill>
              <a:srgbClr val="FFFFFF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5147691" y="410008"/>
            <a:ext cx="2399400" cy="723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Reliability</a:t>
            </a:r>
          </a:p>
        </p:txBody>
      </p:sp>
      <p:cxnSp>
        <p:nvCxnSpPr>
          <p:cNvPr id="74" name="Shape 74"/>
          <p:cNvCxnSpPr/>
          <p:nvPr/>
        </p:nvCxnSpPr>
        <p:spPr>
          <a:xfrm rot="10800000" flipH="1">
            <a:off x="705075" y="5131275"/>
            <a:ext cx="12025499" cy="39300"/>
          </a:xfrm>
          <a:prstGeom prst="straightConnector1">
            <a:avLst/>
          </a:prstGeom>
          <a:noFill/>
          <a:ln w="101600" cap="flat" cmpd="sng">
            <a:solidFill>
              <a:srgbClr val="FFFFFF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6347408" y="1251685"/>
            <a:ext cx="0" cy="7798200"/>
          </a:xfrm>
          <a:prstGeom prst="straightConnector1">
            <a:avLst/>
          </a:prstGeom>
          <a:noFill/>
          <a:ln w="101600" cap="flat" cmpd="sng">
            <a:solidFill>
              <a:srgbClr val="FFFFFF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76" name="Shape 76"/>
          <p:cNvSpPr/>
          <p:nvPr/>
        </p:nvSpPr>
        <p:spPr>
          <a:xfrm>
            <a:off x="10779610" y="4230812"/>
            <a:ext cx="2370300" cy="723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Cost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0274" y="1759799"/>
            <a:ext cx="2370300" cy="23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6013032"/>
            <a:ext cx="2233824" cy="22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4774" y="1562749"/>
            <a:ext cx="4185799" cy="31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4442" y="6013025"/>
            <a:ext cx="1790918" cy="17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9975" y="2285025"/>
            <a:ext cx="3389750" cy="16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4975" y="5909798"/>
            <a:ext cx="1997424" cy="19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02184" y="6161485"/>
            <a:ext cx="3389749" cy="174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134628" y="971550"/>
            <a:ext cx="8735542" cy="3848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8500+</a:t>
            </a:r>
            <a:r>
              <a:rPr lang="en-US" sz="9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6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Engagement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500</a:t>
            </a:r>
            <a:r>
              <a:rPr lang="en-US" sz="6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Mailing Lists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0126" y="5084564"/>
            <a:ext cx="5044500" cy="2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645164" y="753533"/>
            <a:ext cx="2807927" cy="2807909"/>
            <a:chOff x="0" y="0"/>
            <a:chExt cx="2807925" cy="2807908"/>
          </a:xfrm>
        </p:grpSpPr>
        <p:pic>
          <p:nvPicPr>
            <p:cNvPr id="95" name="Shape 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807925" cy="2807908"/>
            </a:xfrm>
            <a:prstGeom prst="rect">
              <a:avLst/>
            </a:prstGeom>
            <a:noFill/>
            <a:ln>
              <a:noFill/>
            </a:ln>
            <a:effectLst>
              <a:outerShdw blurRad="50799" dist="25400" dir="3600000" rotWithShape="0">
                <a:srgbClr val="000000">
                  <a:alpha val="69803"/>
                </a:srgbClr>
              </a:outerShdw>
            </a:effectLst>
          </p:spPr>
        </p:pic>
        <p:sp>
          <p:nvSpPr>
            <p:cNvPr id="96" name="Shape 96"/>
            <p:cNvSpPr/>
            <p:nvPr/>
          </p:nvSpPr>
          <p:spPr>
            <a:xfrm>
              <a:off x="0" y="0"/>
              <a:ext cx="2807925" cy="28079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0" y="0"/>
                  </a:moveTo>
                  <a:cubicBezTo>
                    <a:pt x="44636" y="0"/>
                    <a:pt x="29281" y="5855"/>
                    <a:pt x="17567" y="17573"/>
                  </a:cubicBezTo>
                  <a:cubicBezTo>
                    <a:pt x="-5860" y="41002"/>
                    <a:pt x="-5860" y="78997"/>
                    <a:pt x="17567" y="102426"/>
                  </a:cubicBezTo>
                  <a:cubicBezTo>
                    <a:pt x="40995" y="125855"/>
                    <a:pt x="78997" y="125855"/>
                    <a:pt x="102425" y="102426"/>
                  </a:cubicBezTo>
                  <a:cubicBezTo>
                    <a:pt x="125853" y="78997"/>
                    <a:pt x="125853" y="41002"/>
                    <a:pt x="102425" y="17573"/>
                  </a:cubicBezTo>
                  <a:cubicBezTo>
                    <a:pt x="90711" y="5855"/>
                    <a:pt x="75345" y="0"/>
                    <a:pt x="59990" y="0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F3F7F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5103583" y="753525"/>
            <a:ext cx="2807953" cy="2807924"/>
            <a:chOff x="0" y="0"/>
            <a:chExt cx="2807952" cy="2807922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2807952" cy="2807922"/>
            </a:xfrm>
            <a:prstGeom prst="rect">
              <a:avLst/>
            </a:prstGeom>
            <a:noFill/>
            <a:ln>
              <a:noFill/>
            </a:ln>
            <a:effectLst>
              <a:outerShdw blurRad="50799" dist="25400" dir="3600000" rotWithShape="0">
                <a:srgbClr val="000000">
                  <a:alpha val="69803"/>
                </a:srgbClr>
              </a:outerShdw>
            </a:effectLst>
          </p:spPr>
        </p:pic>
        <p:sp>
          <p:nvSpPr>
            <p:cNvPr id="99" name="Shape 99"/>
            <p:cNvSpPr/>
            <p:nvPr/>
          </p:nvSpPr>
          <p:spPr>
            <a:xfrm>
              <a:off x="0" y="0"/>
              <a:ext cx="2807952" cy="280792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0" y="0"/>
                  </a:moveTo>
                  <a:cubicBezTo>
                    <a:pt x="44636" y="0"/>
                    <a:pt x="29281" y="5855"/>
                    <a:pt x="17567" y="17573"/>
                  </a:cubicBezTo>
                  <a:cubicBezTo>
                    <a:pt x="-5860" y="41002"/>
                    <a:pt x="-5860" y="78997"/>
                    <a:pt x="17567" y="102426"/>
                  </a:cubicBezTo>
                  <a:cubicBezTo>
                    <a:pt x="41002" y="125855"/>
                    <a:pt x="78991" y="125855"/>
                    <a:pt x="102425" y="102426"/>
                  </a:cubicBezTo>
                  <a:cubicBezTo>
                    <a:pt x="125853" y="78997"/>
                    <a:pt x="125853" y="41002"/>
                    <a:pt x="102425" y="17573"/>
                  </a:cubicBezTo>
                  <a:cubicBezTo>
                    <a:pt x="90711" y="5855"/>
                    <a:pt x="75345" y="0"/>
                    <a:pt x="59990" y="0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F3F7F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9433175" y="664945"/>
            <a:ext cx="2985274" cy="2985086"/>
            <a:chOff x="0" y="0"/>
            <a:chExt cx="2985273" cy="2985084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985273" cy="2985084"/>
            </a:xfrm>
            <a:prstGeom prst="rect">
              <a:avLst/>
            </a:prstGeom>
            <a:noFill/>
            <a:ln>
              <a:noFill/>
            </a:ln>
            <a:effectLst>
              <a:outerShdw blurRad="50799" dist="25400" dir="3600000" rotWithShape="0">
                <a:srgbClr val="000000">
                  <a:alpha val="69803"/>
                </a:srgbClr>
              </a:outerShdw>
            </a:effectLst>
          </p:spPr>
        </p:pic>
        <p:sp>
          <p:nvSpPr>
            <p:cNvPr id="102" name="Shape 102"/>
            <p:cNvSpPr/>
            <p:nvPr/>
          </p:nvSpPr>
          <p:spPr>
            <a:xfrm>
              <a:off x="0" y="0"/>
              <a:ext cx="2985273" cy="29850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3" y="0"/>
                  </a:moveTo>
                  <a:cubicBezTo>
                    <a:pt x="44648" y="0"/>
                    <a:pt x="29281" y="5849"/>
                    <a:pt x="17567" y="17567"/>
                  </a:cubicBezTo>
                  <a:cubicBezTo>
                    <a:pt x="-5860" y="40996"/>
                    <a:pt x="-5860" y="78991"/>
                    <a:pt x="17567" y="102426"/>
                  </a:cubicBezTo>
                  <a:cubicBezTo>
                    <a:pt x="40995" y="125855"/>
                    <a:pt x="78997" y="125855"/>
                    <a:pt x="102425" y="102426"/>
                  </a:cubicBezTo>
                  <a:cubicBezTo>
                    <a:pt x="125853" y="78991"/>
                    <a:pt x="125853" y="40996"/>
                    <a:pt x="102425" y="17567"/>
                  </a:cubicBezTo>
                  <a:cubicBezTo>
                    <a:pt x="90711" y="5849"/>
                    <a:pt x="75357" y="0"/>
                    <a:pt x="60003" y="0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F3F7F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2555541" y="5285628"/>
            <a:ext cx="2807892" cy="2807893"/>
            <a:chOff x="0" y="0"/>
            <a:chExt cx="2807891" cy="2807891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2807891" cy="2807891"/>
            </a:xfrm>
            <a:prstGeom prst="rect">
              <a:avLst/>
            </a:prstGeom>
            <a:noFill/>
            <a:ln>
              <a:noFill/>
            </a:ln>
            <a:effectLst>
              <a:outerShdw blurRad="50799" dist="25400" dir="3600000" rotWithShape="0">
                <a:srgbClr val="000000">
                  <a:alpha val="69803"/>
                </a:srgbClr>
              </a:outerShdw>
            </a:effectLst>
          </p:spPr>
        </p:pic>
        <p:sp>
          <p:nvSpPr>
            <p:cNvPr id="105" name="Shape 105"/>
            <p:cNvSpPr/>
            <p:nvPr/>
          </p:nvSpPr>
          <p:spPr>
            <a:xfrm>
              <a:off x="0" y="0"/>
              <a:ext cx="2807891" cy="28078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11" y="0"/>
                  </a:moveTo>
                  <a:cubicBezTo>
                    <a:pt x="44655" y="0"/>
                    <a:pt x="29288" y="5855"/>
                    <a:pt x="17572" y="17572"/>
                  </a:cubicBezTo>
                  <a:cubicBezTo>
                    <a:pt x="5855" y="29288"/>
                    <a:pt x="0" y="44655"/>
                    <a:pt x="0" y="60011"/>
                  </a:cubicBezTo>
                  <a:cubicBezTo>
                    <a:pt x="0" y="75366"/>
                    <a:pt x="5855" y="90711"/>
                    <a:pt x="17572" y="102427"/>
                  </a:cubicBezTo>
                  <a:cubicBezTo>
                    <a:pt x="29288" y="114144"/>
                    <a:pt x="44655" y="120000"/>
                    <a:pt x="60011" y="120000"/>
                  </a:cubicBezTo>
                  <a:cubicBezTo>
                    <a:pt x="75366" y="120000"/>
                    <a:pt x="90711" y="114144"/>
                    <a:pt x="102427" y="102427"/>
                  </a:cubicBezTo>
                  <a:cubicBezTo>
                    <a:pt x="114144" y="90711"/>
                    <a:pt x="120000" y="75366"/>
                    <a:pt x="120000" y="60011"/>
                  </a:cubicBezTo>
                  <a:cubicBezTo>
                    <a:pt x="120000" y="44655"/>
                    <a:pt x="114144" y="29288"/>
                    <a:pt x="102427" y="17572"/>
                  </a:cubicBezTo>
                  <a:cubicBezTo>
                    <a:pt x="90711" y="5855"/>
                    <a:pt x="75366" y="0"/>
                    <a:pt x="60011" y="0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F3F7F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7250442" y="5260825"/>
            <a:ext cx="2857500" cy="2857500"/>
            <a:chOff x="0" y="0"/>
            <a:chExt cx="2857499" cy="2857499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2857499" cy="2857499"/>
            </a:xfrm>
            <a:prstGeom prst="rect">
              <a:avLst/>
            </a:prstGeom>
            <a:noFill/>
            <a:ln>
              <a:noFill/>
            </a:ln>
            <a:effectLst>
              <a:outerShdw blurRad="50799" dist="25400" dir="3600000" rotWithShape="0">
                <a:srgbClr val="000000">
                  <a:alpha val="69803"/>
                </a:srgbClr>
              </a:outerShdw>
            </a:effectLst>
          </p:spPr>
        </p:pic>
        <p:sp>
          <p:nvSpPr>
            <p:cNvPr id="108" name="Shape 108"/>
            <p:cNvSpPr/>
            <p:nvPr/>
          </p:nvSpPr>
          <p:spPr>
            <a:xfrm>
              <a:off x="0" y="0"/>
              <a:ext cx="2857499" cy="2857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44644" y="0"/>
                    <a:pt x="29283" y="5850"/>
                    <a:pt x="17566" y="17566"/>
                  </a:cubicBezTo>
                  <a:cubicBezTo>
                    <a:pt x="5850" y="29283"/>
                    <a:pt x="0" y="44644"/>
                    <a:pt x="0" y="60000"/>
                  </a:cubicBezTo>
                  <a:cubicBezTo>
                    <a:pt x="0" y="75355"/>
                    <a:pt x="5850" y="90700"/>
                    <a:pt x="17566" y="102416"/>
                  </a:cubicBezTo>
                  <a:cubicBezTo>
                    <a:pt x="29283" y="114133"/>
                    <a:pt x="44644" y="120000"/>
                    <a:pt x="60000" y="120000"/>
                  </a:cubicBezTo>
                  <a:cubicBezTo>
                    <a:pt x="75355" y="120000"/>
                    <a:pt x="90700" y="114133"/>
                    <a:pt x="102416" y="102416"/>
                  </a:cubicBezTo>
                  <a:cubicBezTo>
                    <a:pt x="114133" y="90700"/>
                    <a:pt x="120000" y="75355"/>
                    <a:pt x="120000" y="60000"/>
                  </a:cubicBezTo>
                  <a:cubicBezTo>
                    <a:pt x="120000" y="44644"/>
                    <a:pt x="114133" y="29283"/>
                    <a:pt x="102416" y="17566"/>
                  </a:cubicBezTo>
                  <a:cubicBezTo>
                    <a:pt x="90700" y="5850"/>
                    <a:pt x="75355" y="0"/>
                    <a:pt x="60000" y="0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F3F7F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 b="0" i="0" u="none" strike="noStrike" cap="none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9" name="Shape 109"/>
          <p:cNvSpPr/>
          <p:nvPr/>
        </p:nvSpPr>
        <p:spPr>
          <a:xfrm>
            <a:off x="5355964" y="3905250"/>
            <a:ext cx="2303189" cy="5715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Vicky Wang</a:t>
            </a:r>
          </a:p>
        </p:txBody>
      </p:sp>
      <p:sp>
        <p:nvSpPr>
          <p:cNvPr id="110" name="Shape 110"/>
          <p:cNvSpPr/>
          <p:nvPr/>
        </p:nvSpPr>
        <p:spPr>
          <a:xfrm>
            <a:off x="893161" y="3905250"/>
            <a:ext cx="2311935" cy="5715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Areeba Aziz</a:t>
            </a:r>
          </a:p>
        </p:txBody>
      </p:sp>
      <p:sp>
        <p:nvSpPr>
          <p:cNvPr id="111" name="Shape 111"/>
          <p:cNvSpPr/>
          <p:nvPr/>
        </p:nvSpPr>
        <p:spPr>
          <a:xfrm>
            <a:off x="9942950" y="3905250"/>
            <a:ext cx="1965723" cy="5715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David Sun</a:t>
            </a:r>
          </a:p>
        </p:txBody>
      </p:sp>
      <p:sp>
        <p:nvSpPr>
          <p:cNvPr id="112" name="Shape 112"/>
          <p:cNvSpPr/>
          <p:nvPr/>
        </p:nvSpPr>
        <p:spPr>
          <a:xfrm>
            <a:off x="6507560" y="8536515"/>
            <a:ext cx="4343267" cy="5715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Valeria Cagnina</a:t>
            </a:r>
          </a:p>
        </p:txBody>
      </p:sp>
      <p:sp>
        <p:nvSpPr>
          <p:cNvPr id="113" name="Shape 113"/>
          <p:cNvSpPr/>
          <p:nvPr/>
        </p:nvSpPr>
        <p:spPr>
          <a:xfrm>
            <a:off x="1787852" y="8536515"/>
            <a:ext cx="4343267" cy="5715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Leonardo Falanga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</Words>
  <Application>Microsoft Macintosh PowerPoint</Application>
  <PresentationFormat>Custom</PresentationFormat>
  <Paragraphs>19</Paragraphs>
  <Slides>9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Vicky</cp:lastModifiedBy>
  <cp:revision>5</cp:revision>
  <dcterms:modified xsi:type="dcterms:W3CDTF">2016-08-05T18:38:35Z</dcterms:modified>
</cp:coreProperties>
</file>