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304" r:id="rId4"/>
    <p:sldId id="258" r:id="rId5"/>
    <p:sldId id="306" r:id="rId6"/>
    <p:sldId id="278" r:id="rId7"/>
    <p:sldId id="279" r:id="rId8"/>
    <p:sldId id="280" r:id="rId9"/>
    <p:sldId id="281" r:id="rId10"/>
    <p:sldId id="282" r:id="rId11"/>
    <p:sldId id="283" r:id="rId12"/>
    <p:sldId id="262" r:id="rId13"/>
    <p:sldId id="284" r:id="rId14"/>
    <p:sldId id="286" r:id="rId15"/>
    <p:sldId id="287" r:id="rId16"/>
    <p:sldId id="288" r:id="rId17"/>
    <p:sldId id="289" r:id="rId18"/>
    <p:sldId id="290" r:id="rId19"/>
    <p:sldId id="291" r:id="rId20"/>
    <p:sldId id="293" r:id="rId21"/>
    <p:sldId id="294" r:id="rId22"/>
    <p:sldId id="292" r:id="rId23"/>
    <p:sldId id="295" r:id="rId24"/>
    <p:sldId id="296" r:id="rId25"/>
    <p:sldId id="298" r:id="rId26"/>
    <p:sldId id="299" r:id="rId27"/>
    <p:sldId id="273" r:id="rId28"/>
    <p:sldId id="274" r:id="rId29"/>
    <p:sldId id="305" r:id="rId30"/>
    <p:sldId id="263" r:id="rId31"/>
    <p:sldId id="307"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9DC"/>
    <a:srgbClr val="D6F3FE"/>
    <a:srgbClr val="4F5C72"/>
    <a:srgbClr val="899FB4"/>
    <a:srgbClr val="65D4FB"/>
    <a:srgbClr val="2465AF"/>
    <a:srgbClr val="0C2449"/>
    <a:srgbClr val="195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56" autoAdjust="0"/>
    <p:restoredTop sz="89986" autoAdjust="0"/>
  </p:normalViewPr>
  <p:slideViewPr>
    <p:cSldViewPr snapToGrid="0">
      <p:cViewPr varScale="1">
        <p:scale>
          <a:sx n="42" d="100"/>
          <a:sy n="42" d="100"/>
        </p:scale>
        <p:origin x="38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on" userId="8a47df5505707dc4" providerId="LiveId" clId="{63F93C87-8B8A-40D5-9C6F-D8466CFEDD18}"/>
    <pc:docChg chg="custSel modSld">
      <pc:chgData name="Toon" userId="8a47df5505707dc4" providerId="LiveId" clId="{63F93C87-8B8A-40D5-9C6F-D8466CFEDD18}" dt="2021-05-01T03:26:27.042" v="13" actId="478"/>
      <pc:docMkLst>
        <pc:docMk/>
      </pc:docMkLst>
      <pc:sldChg chg="modSp mod">
        <pc:chgData name="Toon" userId="8a47df5505707dc4" providerId="LiveId" clId="{63F93C87-8B8A-40D5-9C6F-D8466CFEDD18}" dt="2021-04-29T14:08:59.075" v="0" actId="1076"/>
        <pc:sldMkLst>
          <pc:docMk/>
          <pc:sldMk cId="3042924909" sldId="284"/>
        </pc:sldMkLst>
        <pc:spChg chg="mod">
          <ac:chgData name="Toon" userId="8a47df5505707dc4" providerId="LiveId" clId="{63F93C87-8B8A-40D5-9C6F-D8466CFEDD18}" dt="2021-04-29T14:08:59.075" v="0" actId="1076"/>
          <ac:spMkLst>
            <pc:docMk/>
            <pc:sldMk cId="3042924909" sldId="284"/>
            <ac:spMk id="11" creationId="{8586EACE-2D8C-3F42-BC07-5B4403296B35}"/>
          </ac:spMkLst>
        </pc:spChg>
      </pc:sldChg>
      <pc:sldChg chg="modSp mod">
        <pc:chgData name="Toon" userId="8a47df5505707dc4" providerId="LiveId" clId="{63F93C87-8B8A-40D5-9C6F-D8466CFEDD18}" dt="2021-04-29T14:09:29.897" v="1" actId="13926"/>
        <pc:sldMkLst>
          <pc:docMk/>
          <pc:sldMk cId="580557839" sldId="291"/>
        </pc:sldMkLst>
        <pc:spChg chg="mod">
          <ac:chgData name="Toon" userId="8a47df5505707dc4" providerId="LiveId" clId="{63F93C87-8B8A-40D5-9C6F-D8466CFEDD18}" dt="2021-04-29T14:09:29.897" v="1" actId="13926"/>
          <ac:spMkLst>
            <pc:docMk/>
            <pc:sldMk cId="580557839" sldId="291"/>
            <ac:spMk id="9" creationId="{3180EB8C-0810-480C-8918-EC32F34181F4}"/>
          </ac:spMkLst>
        </pc:spChg>
      </pc:sldChg>
      <pc:sldChg chg="delSp modSp mod">
        <pc:chgData name="Toon" userId="8a47df5505707dc4" providerId="LiveId" clId="{63F93C87-8B8A-40D5-9C6F-D8466CFEDD18}" dt="2021-05-01T03:26:27.042" v="13" actId="478"/>
        <pc:sldMkLst>
          <pc:docMk/>
          <pc:sldMk cId="2119053990" sldId="292"/>
        </pc:sldMkLst>
        <pc:spChg chg="del mod">
          <ac:chgData name="Toon" userId="8a47df5505707dc4" providerId="LiveId" clId="{63F93C87-8B8A-40D5-9C6F-D8466CFEDD18}" dt="2021-05-01T03:26:27.042" v="13" actId="478"/>
          <ac:spMkLst>
            <pc:docMk/>
            <pc:sldMk cId="2119053990" sldId="292"/>
            <ac:spMk id="13" creationId="{2991E6CE-B7D3-7640-815C-E71D68E2957B}"/>
          </ac:spMkLst>
        </pc:spChg>
        <pc:spChg chg="mod">
          <ac:chgData name="Toon" userId="8a47df5505707dc4" providerId="LiveId" clId="{63F93C87-8B8A-40D5-9C6F-D8466CFEDD18}" dt="2021-04-29T14:24:45.131" v="4" actId="20577"/>
          <ac:spMkLst>
            <pc:docMk/>
            <pc:sldMk cId="2119053990" sldId="292"/>
            <ac:spMk id="14" creationId="{C712174A-AFC2-8D44-8721-545FCA63CBA2}"/>
          </ac:spMkLst>
        </pc:spChg>
      </pc:sldChg>
      <pc:sldChg chg="modNotesTx">
        <pc:chgData name="Toon" userId="8a47df5505707dc4" providerId="LiveId" clId="{63F93C87-8B8A-40D5-9C6F-D8466CFEDD18}" dt="2021-04-29T14:55:18.282" v="10" actId="20577"/>
        <pc:sldMkLst>
          <pc:docMk/>
          <pc:sldMk cId="1730543740" sldId="3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AF461-50F9-44A3-9A6A-78CB4601275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CA"/>
        </a:p>
      </dgm:t>
    </dgm:pt>
    <dgm:pt modelId="{9BA225F6-0FAC-4833-942E-0B0608F057C8}">
      <dgm:prSet phldrT="[Text]"/>
      <dgm:spPr/>
      <dgm:t>
        <a:bodyPr/>
        <a:lstStyle/>
        <a:p>
          <a:r>
            <a:rPr lang="en-CA" dirty="0">
              <a:solidFill>
                <a:schemeClr val="accent5"/>
              </a:solidFill>
            </a:rPr>
            <a:t>Date</a:t>
          </a:r>
        </a:p>
      </dgm:t>
    </dgm:pt>
    <dgm:pt modelId="{67DA4AB5-C04B-4913-B377-43A3F69D72D3}" type="parTrans" cxnId="{D436C963-4D4F-4068-87B9-748B495AFFEF}">
      <dgm:prSet/>
      <dgm:spPr/>
      <dgm:t>
        <a:bodyPr/>
        <a:lstStyle/>
        <a:p>
          <a:endParaRPr lang="en-CA">
            <a:solidFill>
              <a:schemeClr val="tx1"/>
            </a:solidFill>
          </a:endParaRPr>
        </a:p>
      </dgm:t>
    </dgm:pt>
    <dgm:pt modelId="{9AECB693-98A9-4A6B-A4E9-41A5FC3268A5}" type="sibTrans" cxnId="{D436C963-4D4F-4068-87B9-748B495AFFEF}">
      <dgm:prSet/>
      <dgm:spPr/>
      <dgm:t>
        <a:bodyPr/>
        <a:lstStyle/>
        <a:p>
          <a:endParaRPr lang="en-CA">
            <a:solidFill>
              <a:schemeClr val="tx1"/>
            </a:solidFill>
          </a:endParaRPr>
        </a:p>
      </dgm:t>
    </dgm:pt>
    <dgm:pt modelId="{95B12089-1A26-4B67-A813-0770140A3727}">
      <dgm:prSet phldrT="[Text]"/>
      <dgm:spPr/>
      <dgm:t>
        <a:bodyPr/>
        <a:lstStyle/>
        <a:p>
          <a:r>
            <a:rPr lang="en-CA" dirty="0">
              <a:solidFill>
                <a:schemeClr val="accent5"/>
              </a:solidFill>
            </a:rPr>
            <a:t>Day</a:t>
          </a:r>
        </a:p>
      </dgm:t>
    </dgm:pt>
    <dgm:pt modelId="{D50B027D-B512-4A08-9CEF-CDEE9F3AAE04}" type="parTrans" cxnId="{36FB6E3F-B117-43D5-8D87-65EB462073D2}">
      <dgm:prSet/>
      <dgm:spPr/>
      <dgm:t>
        <a:bodyPr/>
        <a:lstStyle/>
        <a:p>
          <a:endParaRPr lang="en-CA">
            <a:solidFill>
              <a:schemeClr val="accent5"/>
            </a:solidFill>
          </a:endParaRPr>
        </a:p>
      </dgm:t>
    </dgm:pt>
    <dgm:pt modelId="{3968272B-9FEC-491B-B278-146AB54F3CD6}" type="sibTrans" cxnId="{36FB6E3F-B117-43D5-8D87-65EB462073D2}">
      <dgm:prSet/>
      <dgm:spPr/>
      <dgm:t>
        <a:bodyPr/>
        <a:lstStyle/>
        <a:p>
          <a:endParaRPr lang="en-CA">
            <a:solidFill>
              <a:schemeClr val="tx1"/>
            </a:solidFill>
          </a:endParaRPr>
        </a:p>
      </dgm:t>
    </dgm:pt>
    <dgm:pt modelId="{596BA3B4-B0C8-4C6A-84EF-60A1A5634532}">
      <dgm:prSet phldrT="[Text]"/>
      <dgm:spPr/>
      <dgm:t>
        <a:bodyPr/>
        <a:lstStyle/>
        <a:p>
          <a:r>
            <a:rPr lang="en-CA" dirty="0">
              <a:solidFill>
                <a:schemeClr val="accent5"/>
              </a:solidFill>
            </a:rPr>
            <a:t>Month</a:t>
          </a:r>
        </a:p>
      </dgm:t>
    </dgm:pt>
    <dgm:pt modelId="{663EE596-9276-42A5-8602-8C7D4A086FF5}" type="parTrans" cxnId="{3727A7A0-C541-4258-BFFD-0180D684BE67}">
      <dgm:prSet/>
      <dgm:spPr/>
      <dgm:t>
        <a:bodyPr/>
        <a:lstStyle/>
        <a:p>
          <a:endParaRPr lang="en-CA">
            <a:solidFill>
              <a:schemeClr val="accent5"/>
            </a:solidFill>
          </a:endParaRPr>
        </a:p>
      </dgm:t>
    </dgm:pt>
    <dgm:pt modelId="{CCBEA228-808B-48F2-8FAB-B8B102361CF8}" type="sibTrans" cxnId="{3727A7A0-C541-4258-BFFD-0180D684BE67}">
      <dgm:prSet/>
      <dgm:spPr/>
      <dgm:t>
        <a:bodyPr/>
        <a:lstStyle/>
        <a:p>
          <a:endParaRPr lang="en-CA">
            <a:solidFill>
              <a:schemeClr val="tx1"/>
            </a:solidFill>
          </a:endParaRPr>
        </a:p>
      </dgm:t>
    </dgm:pt>
    <dgm:pt modelId="{64FEBE7C-DD2C-478F-9B5F-B8144C34C672}">
      <dgm:prSet phldrT="[Text]"/>
      <dgm:spPr/>
      <dgm:t>
        <a:bodyPr/>
        <a:lstStyle/>
        <a:p>
          <a:r>
            <a:rPr lang="en-CA" dirty="0">
              <a:solidFill>
                <a:schemeClr val="accent5"/>
              </a:solidFill>
            </a:rPr>
            <a:t>Week of Year</a:t>
          </a:r>
        </a:p>
      </dgm:t>
    </dgm:pt>
    <dgm:pt modelId="{4A93580A-5F09-43E3-89E8-B74419E6336D}" type="parTrans" cxnId="{3D7A90CD-A964-4590-8611-2DA721AF3A29}">
      <dgm:prSet/>
      <dgm:spPr/>
      <dgm:t>
        <a:bodyPr/>
        <a:lstStyle/>
        <a:p>
          <a:endParaRPr lang="en-CA">
            <a:solidFill>
              <a:schemeClr val="accent5"/>
            </a:solidFill>
          </a:endParaRPr>
        </a:p>
      </dgm:t>
    </dgm:pt>
    <dgm:pt modelId="{F13B028E-04A8-4980-A77E-8CCF9E27002D}" type="sibTrans" cxnId="{3D7A90CD-A964-4590-8611-2DA721AF3A29}">
      <dgm:prSet/>
      <dgm:spPr/>
      <dgm:t>
        <a:bodyPr/>
        <a:lstStyle/>
        <a:p>
          <a:endParaRPr lang="en-CA">
            <a:solidFill>
              <a:schemeClr val="tx1"/>
            </a:solidFill>
          </a:endParaRPr>
        </a:p>
      </dgm:t>
    </dgm:pt>
    <dgm:pt modelId="{68452254-FAB8-4C77-8C11-AF9963F0B602}">
      <dgm:prSet/>
      <dgm:spPr/>
      <dgm:t>
        <a:bodyPr/>
        <a:lstStyle/>
        <a:p>
          <a:r>
            <a:rPr lang="en-CA" dirty="0">
              <a:solidFill>
                <a:schemeClr val="accent5"/>
              </a:solidFill>
            </a:rPr>
            <a:t>Weekday</a:t>
          </a:r>
        </a:p>
      </dgm:t>
    </dgm:pt>
    <dgm:pt modelId="{FFED5EB4-6D95-4456-9627-AAD0AE191443}" type="parTrans" cxnId="{E912BFF1-8141-4F2F-8DFC-2A06A4CFE153}">
      <dgm:prSet/>
      <dgm:spPr/>
      <dgm:t>
        <a:bodyPr/>
        <a:lstStyle/>
        <a:p>
          <a:endParaRPr lang="en-CA">
            <a:solidFill>
              <a:schemeClr val="accent5"/>
            </a:solidFill>
          </a:endParaRPr>
        </a:p>
      </dgm:t>
    </dgm:pt>
    <dgm:pt modelId="{FEB59DE8-9D54-4123-8B01-138F2148C713}" type="sibTrans" cxnId="{E912BFF1-8141-4F2F-8DFC-2A06A4CFE153}">
      <dgm:prSet/>
      <dgm:spPr/>
      <dgm:t>
        <a:bodyPr/>
        <a:lstStyle/>
        <a:p>
          <a:endParaRPr lang="en-CA">
            <a:solidFill>
              <a:schemeClr val="tx1"/>
            </a:solidFill>
          </a:endParaRPr>
        </a:p>
      </dgm:t>
    </dgm:pt>
    <dgm:pt modelId="{A5808104-6471-452F-B28B-CF867AD41A95}" type="pres">
      <dgm:prSet presAssocID="{E3BAF461-50F9-44A3-9A6A-78CB4601275A}" presName="Name0" presStyleCnt="0">
        <dgm:presLayoutVars>
          <dgm:chPref val="1"/>
          <dgm:dir/>
          <dgm:animOne val="branch"/>
          <dgm:animLvl val="lvl"/>
          <dgm:resizeHandles val="exact"/>
        </dgm:presLayoutVars>
      </dgm:prSet>
      <dgm:spPr/>
    </dgm:pt>
    <dgm:pt modelId="{91F194C2-EBA8-4959-A599-A2F630E81845}" type="pres">
      <dgm:prSet presAssocID="{9BA225F6-0FAC-4833-942E-0B0608F057C8}" presName="root1" presStyleCnt="0"/>
      <dgm:spPr/>
    </dgm:pt>
    <dgm:pt modelId="{D91BFDB7-6A3F-41B0-A677-B9B663DE67A3}" type="pres">
      <dgm:prSet presAssocID="{9BA225F6-0FAC-4833-942E-0B0608F057C8}" presName="LevelOneTextNode" presStyleLbl="node0" presStyleIdx="0" presStyleCnt="1">
        <dgm:presLayoutVars>
          <dgm:chPref val="3"/>
        </dgm:presLayoutVars>
      </dgm:prSet>
      <dgm:spPr/>
    </dgm:pt>
    <dgm:pt modelId="{C2C9C476-242B-408F-8654-FA1B3F915245}" type="pres">
      <dgm:prSet presAssocID="{9BA225F6-0FAC-4833-942E-0B0608F057C8}" presName="level2hierChild" presStyleCnt="0"/>
      <dgm:spPr/>
    </dgm:pt>
    <dgm:pt modelId="{3538834C-CB6C-45C2-9C55-6027E0CB2F33}" type="pres">
      <dgm:prSet presAssocID="{D50B027D-B512-4A08-9CEF-CDEE9F3AAE04}" presName="conn2-1" presStyleLbl="parChTrans1D2" presStyleIdx="0" presStyleCnt="4"/>
      <dgm:spPr/>
    </dgm:pt>
    <dgm:pt modelId="{EA604E91-F65C-447D-8BEC-BFA64C6DB4AA}" type="pres">
      <dgm:prSet presAssocID="{D50B027D-B512-4A08-9CEF-CDEE9F3AAE04}" presName="connTx" presStyleLbl="parChTrans1D2" presStyleIdx="0" presStyleCnt="4"/>
      <dgm:spPr/>
    </dgm:pt>
    <dgm:pt modelId="{2F56785F-3730-4268-B3E2-1BB0FF220718}" type="pres">
      <dgm:prSet presAssocID="{95B12089-1A26-4B67-A813-0770140A3727}" presName="root2" presStyleCnt="0"/>
      <dgm:spPr/>
    </dgm:pt>
    <dgm:pt modelId="{2126C8EA-D5B8-41E8-93F6-65C86BC5E81A}" type="pres">
      <dgm:prSet presAssocID="{95B12089-1A26-4B67-A813-0770140A3727}" presName="LevelTwoTextNode" presStyleLbl="node2" presStyleIdx="0" presStyleCnt="4">
        <dgm:presLayoutVars>
          <dgm:chPref val="3"/>
        </dgm:presLayoutVars>
      </dgm:prSet>
      <dgm:spPr/>
    </dgm:pt>
    <dgm:pt modelId="{447381F8-5B2A-4B3C-BCB8-16F869AED8D7}" type="pres">
      <dgm:prSet presAssocID="{95B12089-1A26-4B67-A813-0770140A3727}" presName="level3hierChild" presStyleCnt="0"/>
      <dgm:spPr/>
    </dgm:pt>
    <dgm:pt modelId="{48A0E330-2BAA-482D-8825-EB1BCBC27CCC}" type="pres">
      <dgm:prSet presAssocID="{663EE596-9276-42A5-8602-8C7D4A086FF5}" presName="conn2-1" presStyleLbl="parChTrans1D2" presStyleIdx="1" presStyleCnt="4"/>
      <dgm:spPr/>
    </dgm:pt>
    <dgm:pt modelId="{D62610DE-E987-4BF4-B424-B21645B405C5}" type="pres">
      <dgm:prSet presAssocID="{663EE596-9276-42A5-8602-8C7D4A086FF5}" presName="connTx" presStyleLbl="parChTrans1D2" presStyleIdx="1" presStyleCnt="4"/>
      <dgm:spPr/>
    </dgm:pt>
    <dgm:pt modelId="{A618B481-D879-4D53-A364-ED6AC428E921}" type="pres">
      <dgm:prSet presAssocID="{596BA3B4-B0C8-4C6A-84EF-60A1A5634532}" presName="root2" presStyleCnt="0"/>
      <dgm:spPr/>
    </dgm:pt>
    <dgm:pt modelId="{4404040A-E36E-4BE4-B653-44A608B1B0D3}" type="pres">
      <dgm:prSet presAssocID="{596BA3B4-B0C8-4C6A-84EF-60A1A5634532}" presName="LevelTwoTextNode" presStyleLbl="node2" presStyleIdx="1" presStyleCnt="4">
        <dgm:presLayoutVars>
          <dgm:chPref val="3"/>
        </dgm:presLayoutVars>
      </dgm:prSet>
      <dgm:spPr/>
    </dgm:pt>
    <dgm:pt modelId="{806E731B-BDB0-48F3-88FE-93F372694F9E}" type="pres">
      <dgm:prSet presAssocID="{596BA3B4-B0C8-4C6A-84EF-60A1A5634532}" presName="level3hierChild" presStyleCnt="0"/>
      <dgm:spPr/>
    </dgm:pt>
    <dgm:pt modelId="{14D773F4-4DA5-40FE-81E3-E08FA019BCE3}" type="pres">
      <dgm:prSet presAssocID="{4A93580A-5F09-43E3-89E8-B74419E6336D}" presName="conn2-1" presStyleLbl="parChTrans1D2" presStyleIdx="2" presStyleCnt="4"/>
      <dgm:spPr/>
    </dgm:pt>
    <dgm:pt modelId="{DA590592-B202-46C8-A02B-A4D277B46F54}" type="pres">
      <dgm:prSet presAssocID="{4A93580A-5F09-43E3-89E8-B74419E6336D}" presName="connTx" presStyleLbl="parChTrans1D2" presStyleIdx="2" presStyleCnt="4"/>
      <dgm:spPr/>
    </dgm:pt>
    <dgm:pt modelId="{AEE521F5-BDD6-4282-8087-12F3133A368C}" type="pres">
      <dgm:prSet presAssocID="{64FEBE7C-DD2C-478F-9B5F-B8144C34C672}" presName="root2" presStyleCnt="0"/>
      <dgm:spPr/>
    </dgm:pt>
    <dgm:pt modelId="{C832724C-2871-4756-B5C1-2FD6260040FB}" type="pres">
      <dgm:prSet presAssocID="{64FEBE7C-DD2C-478F-9B5F-B8144C34C672}" presName="LevelTwoTextNode" presStyleLbl="node2" presStyleIdx="2" presStyleCnt="4">
        <dgm:presLayoutVars>
          <dgm:chPref val="3"/>
        </dgm:presLayoutVars>
      </dgm:prSet>
      <dgm:spPr/>
    </dgm:pt>
    <dgm:pt modelId="{40B85F82-C05B-4B73-A7A4-413D79280413}" type="pres">
      <dgm:prSet presAssocID="{64FEBE7C-DD2C-478F-9B5F-B8144C34C672}" presName="level3hierChild" presStyleCnt="0"/>
      <dgm:spPr/>
    </dgm:pt>
    <dgm:pt modelId="{250F2175-791B-430E-8744-B6B80E0620C7}" type="pres">
      <dgm:prSet presAssocID="{FFED5EB4-6D95-4456-9627-AAD0AE191443}" presName="conn2-1" presStyleLbl="parChTrans1D2" presStyleIdx="3" presStyleCnt="4"/>
      <dgm:spPr/>
    </dgm:pt>
    <dgm:pt modelId="{81B31228-288E-4586-B109-D45B872FE04C}" type="pres">
      <dgm:prSet presAssocID="{FFED5EB4-6D95-4456-9627-AAD0AE191443}" presName="connTx" presStyleLbl="parChTrans1D2" presStyleIdx="3" presStyleCnt="4"/>
      <dgm:spPr/>
    </dgm:pt>
    <dgm:pt modelId="{6946C3EC-A1A6-4DDA-91C5-992354324163}" type="pres">
      <dgm:prSet presAssocID="{68452254-FAB8-4C77-8C11-AF9963F0B602}" presName="root2" presStyleCnt="0"/>
      <dgm:spPr/>
    </dgm:pt>
    <dgm:pt modelId="{8414A9C6-691F-482E-9989-0E0EAC9E878C}" type="pres">
      <dgm:prSet presAssocID="{68452254-FAB8-4C77-8C11-AF9963F0B602}" presName="LevelTwoTextNode" presStyleLbl="node2" presStyleIdx="3" presStyleCnt="4">
        <dgm:presLayoutVars>
          <dgm:chPref val="3"/>
        </dgm:presLayoutVars>
      </dgm:prSet>
      <dgm:spPr/>
    </dgm:pt>
    <dgm:pt modelId="{968C7FC4-7417-43C7-A8D8-F2B9CE8F7A51}" type="pres">
      <dgm:prSet presAssocID="{68452254-FAB8-4C77-8C11-AF9963F0B602}" presName="level3hierChild" presStyleCnt="0"/>
      <dgm:spPr/>
    </dgm:pt>
  </dgm:ptLst>
  <dgm:cxnLst>
    <dgm:cxn modelId="{D2B50902-21A9-4C33-BE54-A9A284F3009D}" type="presOf" srcId="{4A93580A-5F09-43E3-89E8-B74419E6336D}" destId="{14D773F4-4DA5-40FE-81E3-E08FA019BCE3}" srcOrd="0" destOrd="0" presId="urn:microsoft.com/office/officeart/2008/layout/HorizontalMultiLevelHierarchy"/>
    <dgm:cxn modelId="{B869502A-2215-4F57-82F1-9789A1224328}" type="presOf" srcId="{4A93580A-5F09-43E3-89E8-B74419E6336D}" destId="{DA590592-B202-46C8-A02B-A4D277B46F54}" srcOrd="1" destOrd="0" presId="urn:microsoft.com/office/officeart/2008/layout/HorizontalMultiLevelHierarchy"/>
    <dgm:cxn modelId="{36FB6E3F-B117-43D5-8D87-65EB462073D2}" srcId="{9BA225F6-0FAC-4833-942E-0B0608F057C8}" destId="{95B12089-1A26-4B67-A813-0770140A3727}" srcOrd="0" destOrd="0" parTransId="{D50B027D-B512-4A08-9CEF-CDEE9F3AAE04}" sibTransId="{3968272B-9FEC-491B-B278-146AB54F3CD6}"/>
    <dgm:cxn modelId="{D436C963-4D4F-4068-87B9-748B495AFFEF}" srcId="{E3BAF461-50F9-44A3-9A6A-78CB4601275A}" destId="{9BA225F6-0FAC-4833-942E-0B0608F057C8}" srcOrd="0" destOrd="0" parTransId="{67DA4AB5-C04B-4913-B377-43A3F69D72D3}" sibTransId="{9AECB693-98A9-4A6B-A4E9-41A5FC3268A5}"/>
    <dgm:cxn modelId="{2414586F-50EE-4D57-AFC3-656B02EEBA5A}" type="presOf" srcId="{95B12089-1A26-4B67-A813-0770140A3727}" destId="{2126C8EA-D5B8-41E8-93F6-65C86BC5E81A}" srcOrd="0" destOrd="0" presId="urn:microsoft.com/office/officeart/2008/layout/HorizontalMultiLevelHierarchy"/>
    <dgm:cxn modelId="{623BF783-C279-4F45-B64C-DE8A39033B84}" type="presOf" srcId="{E3BAF461-50F9-44A3-9A6A-78CB4601275A}" destId="{A5808104-6471-452F-B28B-CF867AD41A95}" srcOrd="0" destOrd="0" presId="urn:microsoft.com/office/officeart/2008/layout/HorizontalMultiLevelHierarchy"/>
    <dgm:cxn modelId="{8D98E986-A18E-412A-93F2-8E3840D0C56A}" type="presOf" srcId="{596BA3B4-B0C8-4C6A-84EF-60A1A5634532}" destId="{4404040A-E36E-4BE4-B653-44A608B1B0D3}" srcOrd="0" destOrd="0" presId="urn:microsoft.com/office/officeart/2008/layout/HorizontalMultiLevelHierarchy"/>
    <dgm:cxn modelId="{6A4C7C8B-04D0-408D-8B38-30BCD24625A8}" type="presOf" srcId="{68452254-FAB8-4C77-8C11-AF9963F0B602}" destId="{8414A9C6-691F-482E-9989-0E0EAC9E878C}" srcOrd="0" destOrd="0" presId="urn:microsoft.com/office/officeart/2008/layout/HorizontalMultiLevelHierarchy"/>
    <dgm:cxn modelId="{70EDA79B-940B-490F-A681-004C4EC67C56}" type="presOf" srcId="{663EE596-9276-42A5-8602-8C7D4A086FF5}" destId="{D62610DE-E987-4BF4-B424-B21645B405C5}" srcOrd="1" destOrd="0" presId="urn:microsoft.com/office/officeart/2008/layout/HorizontalMultiLevelHierarchy"/>
    <dgm:cxn modelId="{3727A7A0-C541-4258-BFFD-0180D684BE67}" srcId="{9BA225F6-0FAC-4833-942E-0B0608F057C8}" destId="{596BA3B4-B0C8-4C6A-84EF-60A1A5634532}" srcOrd="1" destOrd="0" parTransId="{663EE596-9276-42A5-8602-8C7D4A086FF5}" sibTransId="{CCBEA228-808B-48F2-8FAB-B8B102361CF8}"/>
    <dgm:cxn modelId="{B01DABA6-ECE4-430C-80A3-59E8DFEB3EC5}" type="presOf" srcId="{663EE596-9276-42A5-8602-8C7D4A086FF5}" destId="{48A0E330-2BAA-482D-8825-EB1BCBC27CCC}" srcOrd="0" destOrd="0" presId="urn:microsoft.com/office/officeart/2008/layout/HorizontalMultiLevelHierarchy"/>
    <dgm:cxn modelId="{3D7A90CD-A964-4590-8611-2DA721AF3A29}" srcId="{9BA225F6-0FAC-4833-942E-0B0608F057C8}" destId="{64FEBE7C-DD2C-478F-9B5F-B8144C34C672}" srcOrd="2" destOrd="0" parTransId="{4A93580A-5F09-43E3-89E8-B74419E6336D}" sibTransId="{F13B028E-04A8-4980-A77E-8CCF9E27002D}"/>
    <dgm:cxn modelId="{6FD21DCF-6EB8-4F15-B069-75A20071311C}" type="presOf" srcId="{FFED5EB4-6D95-4456-9627-AAD0AE191443}" destId="{81B31228-288E-4586-B109-D45B872FE04C}" srcOrd="1" destOrd="0" presId="urn:microsoft.com/office/officeart/2008/layout/HorizontalMultiLevelHierarchy"/>
    <dgm:cxn modelId="{D39A82E8-A561-4AC5-9F11-6B25FF356FF1}" type="presOf" srcId="{D50B027D-B512-4A08-9CEF-CDEE9F3AAE04}" destId="{EA604E91-F65C-447D-8BEC-BFA64C6DB4AA}" srcOrd="1" destOrd="0" presId="urn:microsoft.com/office/officeart/2008/layout/HorizontalMultiLevelHierarchy"/>
    <dgm:cxn modelId="{FADCDFEB-B3C6-47C6-A83C-EC4E3DB17594}" type="presOf" srcId="{FFED5EB4-6D95-4456-9627-AAD0AE191443}" destId="{250F2175-791B-430E-8744-B6B80E0620C7}" srcOrd="0" destOrd="0" presId="urn:microsoft.com/office/officeart/2008/layout/HorizontalMultiLevelHierarchy"/>
    <dgm:cxn modelId="{A64CC4EC-C240-4305-AA44-103BB97BA0E3}" type="presOf" srcId="{D50B027D-B512-4A08-9CEF-CDEE9F3AAE04}" destId="{3538834C-CB6C-45C2-9C55-6027E0CB2F33}" srcOrd="0" destOrd="0" presId="urn:microsoft.com/office/officeart/2008/layout/HorizontalMultiLevelHierarchy"/>
    <dgm:cxn modelId="{D04332EE-E4B3-4929-83A1-AE2359C7AA52}" type="presOf" srcId="{9BA225F6-0FAC-4833-942E-0B0608F057C8}" destId="{D91BFDB7-6A3F-41B0-A677-B9B663DE67A3}" srcOrd="0" destOrd="0" presId="urn:microsoft.com/office/officeart/2008/layout/HorizontalMultiLevelHierarchy"/>
    <dgm:cxn modelId="{E912BFF1-8141-4F2F-8DFC-2A06A4CFE153}" srcId="{9BA225F6-0FAC-4833-942E-0B0608F057C8}" destId="{68452254-FAB8-4C77-8C11-AF9963F0B602}" srcOrd="3" destOrd="0" parTransId="{FFED5EB4-6D95-4456-9627-AAD0AE191443}" sibTransId="{FEB59DE8-9D54-4123-8B01-138F2148C713}"/>
    <dgm:cxn modelId="{B24F59F4-D402-458D-886F-3241B3AD4F5D}" type="presOf" srcId="{64FEBE7C-DD2C-478F-9B5F-B8144C34C672}" destId="{C832724C-2871-4756-B5C1-2FD6260040FB}" srcOrd="0" destOrd="0" presId="urn:microsoft.com/office/officeart/2008/layout/HorizontalMultiLevelHierarchy"/>
    <dgm:cxn modelId="{17B91B4C-437B-4436-90F1-12E7434954CF}" type="presParOf" srcId="{A5808104-6471-452F-B28B-CF867AD41A95}" destId="{91F194C2-EBA8-4959-A599-A2F630E81845}" srcOrd="0" destOrd="0" presId="urn:microsoft.com/office/officeart/2008/layout/HorizontalMultiLevelHierarchy"/>
    <dgm:cxn modelId="{97D2317D-9C0D-4D40-9C51-358DEE110F63}" type="presParOf" srcId="{91F194C2-EBA8-4959-A599-A2F630E81845}" destId="{D91BFDB7-6A3F-41B0-A677-B9B663DE67A3}" srcOrd="0" destOrd="0" presId="urn:microsoft.com/office/officeart/2008/layout/HorizontalMultiLevelHierarchy"/>
    <dgm:cxn modelId="{D1598DB8-3BC7-4774-9273-4F0D37D41514}" type="presParOf" srcId="{91F194C2-EBA8-4959-A599-A2F630E81845}" destId="{C2C9C476-242B-408F-8654-FA1B3F915245}" srcOrd="1" destOrd="0" presId="urn:microsoft.com/office/officeart/2008/layout/HorizontalMultiLevelHierarchy"/>
    <dgm:cxn modelId="{0C726650-3D94-4C4D-AF25-56B68D9FC307}" type="presParOf" srcId="{C2C9C476-242B-408F-8654-FA1B3F915245}" destId="{3538834C-CB6C-45C2-9C55-6027E0CB2F33}" srcOrd="0" destOrd="0" presId="urn:microsoft.com/office/officeart/2008/layout/HorizontalMultiLevelHierarchy"/>
    <dgm:cxn modelId="{76E70E43-CF77-40A3-A068-8C9ADFF5B7D3}" type="presParOf" srcId="{3538834C-CB6C-45C2-9C55-6027E0CB2F33}" destId="{EA604E91-F65C-447D-8BEC-BFA64C6DB4AA}" srcOrd="0" destOrd="0" presId="urn:microsoft.com/office/officeart/2008/layout/HorizontalMultiLevelHierarchy"/>
    <dgm:cxn modelId="{6AAA8BBC-14FB-4655-9E57-88BC73305E2E}" type="presParOf" srcId="{C2C9C476-242B-408F-8654-FA1B3F915245}" destId="{2F56785F-3730-4268-B3E2-1BB0FF220718}" srcOrd="1" destOrd="0" presId="urn:microsoft.com/office/officeart/2008/layout/HorizontalMultiLevelHierarchy"/>
    <dgm:cxn modelId="{6952B332-27EC-4636-ACF9-36683F4E1050}" type="presParOf" srcId="{2F56785F-3730-4268-B3E2-1BB0FF220718}" destId="{2126C8EA-D5B8-41E8-93F6-65C86BC5E81A}" srcOrd="0" destOrd="0" presId="urn:microsoft.com/office/officeart/2008/layout/HorizontalMultiLevelHierarchy"/>
    <dgm:cxn modelId="{C66B4CD6-2E9B-4DA8-8014-EFC44A30A101}" type="presParOf" srcId="{2F56785F-3730-4268-B3E2-1BB0FF220718}" destId="{447381F8-5B2A-4B3C-BCB8-16F869AED8D7}" srcOrd="1" destOrd="0" presId="urn:microsoft.com/office/officeart/2008/layout/HorizontalMultiLevelHierarchy"/>
    <dgm:cxn modelId="{9EFEDC58-3C81-47C6-B484-EE0905F590EC}" type="presParOf" srcId="{C2C9C476-242B-408F-8654-FA1B3F915245}" destId="{48A0E330-2BAA-482D-8825-EB1BCBC27CCC}" srcOrd="2" destOrd="0" presId="urn:microsoft.com/office/officeart/2008/layout/HorizontalMultiLevelHierarchy"/>
    <dgm:cxn modelId="{EA2CB857-8BFB-4DCC-B255-F0011B0AC84C}" type="presParOf" srcId="{48A0E330-2BAA-482D-8825-EB1BCBC27CCC}" destId="{D62610DE-E987-4BF4-B424-B21645B405C5}" srcOrd="0" destOrd="0" presId="urn:microsoft.com/office/officeart/2008/layout/HorizontalMultiLevelHierarchy"/>
    <dgm:cxn modelId="{4F1CE453-6F33-4368-8853-58663FC8741F}" type="presParOf" srcId="{C2C9C476-242B-408F-8654-FA1B3F915245}" destId="{A618B481-D879-4D53-A364-ED6AC428E921}" srcOrd="3" destOrd="0" presId="urn:microsoft.com/office/officeart/2008/layout/HorizontalMultiLevelHierarchy"/>
    <dgm:cxn modelId="{33393788-78C1-403B-B2F8-5DD2EF057071}" type="presParOf" srcId="{A618B481-D879-4D53-A364-ED6AC428E921}" destId="{4404040A-E36E-4BE4-B653-44A608B1B0D3}" srcOrd="0" destOrd="0" presId="urn:microsoft.com/office/officeart/2008/layout/HorizontalMultiLevelHierarchy"/>
    <dgm:cxn modelId="{DA8B871C-0570-4632-8C0A-58EC62637A40}" type="presParOf" srcId="{A618B481-D879-4D53-A364-ED6AC428E921}" destId="{806E731B-BDB0-48F3-88FE-93F372694F9E}" srcOrd="1" destOrd="0" presId="urn:microsoft.com/office/officeart/2008/layout/HorizontalMultiLevelHierarchy"/>
    <dgm:cxn modelId="{E83BAD6F-204E-49D2-89AB-98279027A582}" type="presParOf" srcId="{C2C9C476-242B-408F-8654-FA1B3F915245}" destId="{14D773F4-4DA5-40FE-81E3-E08FA019BCE3}" srcOrd="4" destOrd="0" presId="urn:microsoft.com/office/officeart/2008/layout/HorizontalMultiLevelHierarchy"/>
    <dgm:cxn modelId="{D391628F-41B3-4C9F-BE3C-2DDBD249894B}" type="presParOf" srcId="{14D773F4-4DA5-40FE-81E3-E08FA019BCE3}" destId="{DA590592-B202-46C8-A02B-A4D277B46F54}" srcOrd="0" destOrd="0" presId="urn:microsoft.com/office/officeart/2008/layout/HorizontalMultiLevelHierarchy"/>
    <dgm:cxn modelId="{1A7C8A75-8DD9-4513-B79B-F692EA8686DA}" type="presParOf" srcId="{C2C9C476-242B-408F-8654-FA1B3F915245}" destId="{AEE521F5-BDD6-4282-8087-12F3133A368C}" srcOrd="5" destOrd="0" presId="urn:microsoft.com/office/officeart/2008/layout/HorizontalMultiLevelHierarchy"/>
    <dgm:cxn modelId="{84437CEA-A897-4940-BB7A-64492CDAD03C}" type="presParOf" srcId="{AEE521F5-BDD6-4282-8087-12F3133A368C}" destId="{C832724C-2871-4756-B5C1-2FD6260040FB}" srcOrd="0" destOrd="0" presId="urn:microsoft.com/office/officeart/2008/layout/HorizontalMultiLevelHierarchy"/>
    <dgm:cxn modelId="{660C9001-AB19-422A-8115-F4A5E9A6104B}" type="presParOf" srcId="{AEE521F5-BDD6-4282-8087-12F3133A368C}" destId="{40B85F82-C05B-4B73-A7A4-413D79280413}" srcOrd="1" destOrd="0" presId="urn:microsoft.com/office/officeart/2008/layout/HorizontalMultiLevelHierarchy"/>
    <dgm:cxn modelId="{DB99518D-6A9F-447B-83BB-E71F56268C99}" type="presParOf" srcId="{C2C9C476-242B-408F-8654-FA1B3F915245}" destId="{250F2175-791B-430E-8744-B6B80E0620C7}" srcOrd="6" destOrd="0" presId="urn:microsoft.com/office/officeart/2008/layout/HorizontalMultiLevelHierarchy"/>
    <dgm:cxn modelId="{8B12C0EE-E072-43EA-AA84-E9F915CB3744}" type="presParOf" srcId="{250F2175-791B-430E-8744-B6B80E0620C7}" destId="{81B31228-288E-4586-B109-D45B872FE04C}" srcOrd="0" destOrd="0" presId="urn:microsoft.com/office/officeart/2008/layout/HorizontalMultiLevelHierarchy"/>
    <dgm:cxn modelId="{CC992A1F-E71A-464C-8062-FD453A973399}" type="presParOf" srcId="{C2C9C476-242B-408F-8654-FA1B3F915245}" destId="{6946C3EC-A1A6-4DDA-91C5-992354324163}" srcOrd="7" destOrd="0" presId="urn:microsoft.com/office/officeart/2008/layout/HorizontalMultiLevelHierarchy"/>
    <dgm:cxn modelId="{B8B8AC58-E22E-413F-A8F2-505D92A6C73E}" type="presParOf" srcId="{6946C3EC-A1A6-4DDA-91C5-992354324163}" destId="{8414A9C6-691F-482E-9989-0E0EAC9E878C}" srcOrd="0" destOrd="0" presId="urn:microsoft.com/office/officeart/2008/layout/HorizontalMultiLevelHierarchy"/>
    <dgm:cxn modelId="{E4FDFA27-750A-4DE8-BC23-AA7F7B7E9663}" type="presParOf" srcId="{6946C3EC-A1A6-4DDA-91C5-992354324163}" destId="{968C7FC4-7417-43C7-A8D8-F2B9CE8F7A5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25407D-77B2-48F4-B069-AB4ECF4D16A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CA"/>
        </a:p>
      </dgm:t>
    </dgm:pt>
    <dgm:pt modelId="{A6B0E5D0-922B-492A-85F3-52620A2E523F}">
      <dgm:prSet phldrT="[Text]"/>
      <dgm:spPr/>
      <dgm:t>
        <a:bodyPr/>
        <a:lstStyle/>
        <a:p>
          <a:r>
            <a:rPr lang="en-CA" dirty="0">
              <a:solidFill>
                <a:schemeClr val="accent6">
                  <a:lumMod val="50000"/>
                </a:schemeClr>
              </a:solidFill>
            </a:rPr>
            <a:t>Categorical Features</a:t>
          </a:r>
        </a:p>
      </dgm:t>
    </dgm:pt>
    <dgm:pt modelId="{9E58A276-5634-4E23-A3A2-557789412A79}" type="parTrans" cxnId="{950F2F4E-7596-4CD7-8A8D-B9CD0C46292C}">
      <dgm:prSet/>
      <dgm:spPr/>
      <dgm:t>
        <a:bodyPr/>
        <a:lstStyle/>
        <a:p>
          <a:endParaRPr lang="en-CA">
            <a:solidFill>
              <a:schemeClr val="tx1"/>
            </a:solidFill>
          </a:endParaRPr>
        </a:p>
      </dgm:t>
    </dgm:pt>
    <dgm:pt modelId="{9294D534-612E-4BAD-B916-08DC50FD3B1D}" type="sibTrans" cxnId="{950F2F4E-7596-4CD7-8A8D-B9CD0C46292C}">
      <dgm:prSet/>
      <dgm:spPr/>
      <dgm:t>
        <a:bodyPr/>
        <a:lstStyle/>
        <a:p>
          <a:endParaRPr lang="en-CA">
            <a:solidFill>
              <a:schemeClr val="tx1"/>
            </a:solidFill>
          </a:endParaRPr>
        </a:p>
      </dgm:t>
    </dgm:pt>
    <dgm:pt modelId="{7D10802D-6C03-4A1A-BA50-BD0E18E9F698}">
      <dgm:prSet phldrT="[Text]"/>
      <dgm:spPr/>
      <dgm:t>
        <a:bodyPr/>
        <a:lstStyle/>
        <a:p>
          <a:r>
            <a:rPr lang="en-CA" dirty="0">
              <a:solidFill>
                <a:schemeClr val="accent6">
                  <a:lumMod val="50000"/>
                </a:schemeClr>
              </a:solidFill>
            </a:rPr>
            <a:t>Time-related Features</a:t>
          </a:r>
        </a:p>
      </dgm:t>
    </dgm:pt>
    <dgm:pt modelId="{445FB377-3290-4BC8-BE82-E8083B09A855}" type="parTrans" cxnId="{337180EE-E5C8-4F76-9CF0-E8C6E3CBA99D}">
      <dgm:prSet/>
      <dgm:spPr/>
      <dgm:t>
        <a:bodyPr/>
        <a:lstStyle/>
        <a:p>
          <a:endParaRPr lang="en-CA">
            <a:solidFill>
              <a:schemeClr val="accent6">
                <a:lumMod val="50000"/>
              </a:schemeClr>
            </a:solidFill>
          </a:endParaRPr>
        </a:p>
      </dgm:t>
    </dgm:pt>
    <dgm:pt modelId="{CABB8962-7FCB-4D6B-B376-2DC9792A553F}" type="sibTrans" cxnId="{337180EE-E5C8-4F76-9CF0-E8C6E3CBA99D}">
      <dgm:prSet/>
      <dgm:spPr/>
      <dgm:t>
        <a:bodyPr/>
        <a:lstStyle/>
        <a:p>
          <a:endParaRPr lang="en-CA">
            <a:solidFill>
              <a:schemeClr val="tx1"/>
            </a:solidFill>
          </a:endParaRPr>
        </a:p>
      </dgm:t>
    </dgm:pt>
    <dgm:pt modelId="{9BF86BB0-D823-4DEA-96D9-475D642BAC14}">
      <dgm:prSet phldrT="[Text]"/>
      <dgm:spPr/>
      <dgm:t>
        <a:bodyPr/>
        <a:lstStyle/>
        <a:p>
          <a:r>
            <a:rPr lang="en-CA" dirty="0">
              <a:solidFill>
                <a:schemeClr val="accent6">
                  <a:lumMod val="50000"/>
                </a:schemeClr>
              </a:solidFill>
            </a:rPr>
            <a:t>Day</a:t>
          </a:r>
        </a:p>
      </dgm:t>
    </dgm:pt>
    <dgm:pt modelId="{A2F444C5-235A-4469-AF28-FCC382204A8D}" type="parTrans" cxnId="{A0EAF4A4-A904-429A-80FA-5E91DA239774}">
      <dgm:prSet/>
      <dgm:spPr/>
      <dgm:t>
        <a:bodyPr/>
        <a:lstStyle/>
        <a:p>
          <a:endParaRPr lang="en-CA">
            <a:solidFill>
              <a:schemeClr val="accent6">
                <a:lumMod val="50000"/>
              </a:schemeClr>
            </a:solidFill>
          </a:endParaRPr>
        </a:p>
      </dgm:t>
    </dgm:pt>
    <dgm:pt modelId="{2D97CB21-F665-42FE-B52F-F099266D32CF}" type="sibTrans" cxnId="{A0EAF4A4-A904-429A-80FA-5E91DA239774}">
      <dgm:prSet/>
      <dgm:spPr/>
      <dgm:t>
        <a:bodyPr/>
        <a:lstStyle/>
        <a:p>
          <a:endParaRPr lang="en-CA">
            <a:solidFill>
              <a:schemeClr val="tx1"/>
            </a:solidFill>
          </a:endParaRPr>
        </a:p>
      </dgm:t>
    </dgm:pt>
    <dgm:pt modelId="{2CCB0823-AA42-4E1A-9D34-A1E57AA2246C}">
      <dgm:prSet phldrT="[Text]"/>
      <dgm:spPr/>
      <dgm:t>
        <a:bodyPr/>
        <a:lstStyle/>
        <a:p>
          <a:r>
            <a:rPr lang="en-CA" dirty="0">
              <a:solidFill>
                <a:schemeClr val="accent6">
                  <a:lumMod val="50000"/>
                </a:schemeClr>
              </a:solidFill>
            </a:rPr>
            <a:t>Month</a:t>
          </a:r>
        </a:p>
      </dgm:t>
    </dgm:pt>
    <dgm:pt modelId="{3E879089-3B44-41A0-B192-CBE30A0AA789}" type="parTrans" cxnId="{0D0E3DAA-5660-4965-A35B-04265A6D59FE}">
      <dgm:prSet/>
      <dgm:spPr/>
      <dgm:t>
        <a:bodyPr/>
        <a:lstStyle/>
        <a:p>
          <a:endParaRPr lang="en-CA">
            <a:solidFill>
              <a:schemeClr val="accent6">
                <a:lumMod val="50000"/>
              </a:schemeClr>
            </a:solidFill>
          </a:endParaRPr>
        </a:p>
      </dgm:t>
    </dgm:pt>
    <dgm:pt modelId="{A26D405B-7D51-47DE-B9B5-05966A213ED0}" type="sibTrans" cxnId="{0D0E3DAA-5660-4965-A35B-04265A6D59FE}">
      <dgm:prSet/>
      <dgm:spPr/>
      <dgm:t>
        <a:bodyPr/>
        <a:lstStyle/>
        <a:p>
          <a:endParaRPr lang="en-CA">
            <a:solidFill>
              <a:schemeClr val="tx1"/>
            </a:solidFill>
          </a:endParaRPr>
        </a:p>
      </dgm:t>
    </dgm:pt>
    <dgm:pt modelId="{D9E9BC93-0167-40D1-9223-245A0D057E92}">
      <dgm:prSet phldrT="[Text]"/>
      <dgm:spPr/>
      <dgm:t>
        <a:bodyPr/>
        <a:lstStyle/>
        <a:p>
          <a:r>
            <a:rPr lang="en-CA" dirty="0">
              <a:solidFill>
                <a:schemeClr val="accent6">
                  <a:lumMod val="50000"/>
                </a:schemeClr>
              </a:solidFill>
            </a:rPr>
            <a:t>Regrouping Features</a:t>
          </a:r>
        </a:p>
      </dgm:t>
    </dgm:pt>
    <dgm:pt modelId="{7A26CEEB-64DB-42A3-9680-F2B42079397B}" type="parTrans" cxnId="{8454B3AC-C15C-4B80-9352-C324F457AF88}">
      <dgm:prSet/>
      <dgm:spPr/>
      <dgm:t>
        <a:bodyPr/>
        <a:lstStyle/>
        <a:p>
          <a:endParaRPr lang="en-CA">
            <a:solidFill>
              <a:schemeClr val="accent6">
                <a:lumMod val="50000"/>
              </a:schemeClr>
            </a:solidFill>
          </a:endParaRPr>
        </a:p>
      </dgm:t>
    </dgm:pt>
    <dgm:pt modelId="{84B6C6FA-4FDF-44B9-BF2A-1018DF7E313C}" type="sibTrans" cxnId="{8454B3AC-C15C-4B80-9352-C324F457AF88}">
      <dgm:prSet/>
      <dgm:spPr/>
      <dgm:t>
        <a:bodyPr/>
        <a:lstStyle/>
        <a:p>
          <a:endParaRPr lang="en-CA">
            <a:solidFill>
              <a:schemeClr val="tx1"/>
            </a:solidFill>
          </a:endParaRPr>
        </a:p>
      </dgm:t>
    </dgm:pt>
    <dgm:pt modelId="{76DA8418-405F-4C0E-923D-40EF5181F132}">
      <dgm:prSet phldrT="[Text]"/>
      <dgm:spPr/>
      <dgm:t>
        <a:bodyPr/>
        <a:lstStyle/>
        <a:p>
          <a:r>
            <a:rPr lang="en-CA" dirty="0">
              <a:solidFill>
                <a:schemeClr val="accent6">
                  <a:lumMod val="50000"/>
                </a:schemeClr>
              </a:solidFill>
            </a:rPr>
            <a:t>Country</a:t>
          </a:r>
        </a:p>
      </dgm:t>
    </dgm:pt>
    <dgm:pt modelId="{5EA2FA94-FBF8-44FA-94F8-2F5AC4907157}" type="parTrans" cxnId="{293278D8-BBE5-45A6-BE6D-D91F962102FE}">
      <dgm:prSet/>
      <dgm:spPr/>
      <dgm:t>
        <a:bodyPr/>
        <a:lstStyle/>
        <a:p>
          <a:endParaRPr lang="en-CA">
            <a:solidFill>
              <a:schemeClr val="accent6">
                <a:lumMod val="50000"/>
              </a:schemeClr>
            </a:solidFill>
          </a:endParaRPr>
        </a:p>
      </dgm:t>
    </dgm:pt>
    <dgm:pt modelId="{D6E5AE3C-2DF8-4165-BBEB-BE986AFC639B}" type="sibTrans" cxnId="{293278D8-BBE5-45A6-BE6D-D91F962102FE}">
      <dgm:prSet/>
      <dgm:spPr/>
      <dgm:t>
        <a:bodyPr/>
        <a:lstStyle/>
        <a:p>
          <a:endParaRPr lang="en-CA">
            <a:solidFill>
              <a:schemeClr val="tx1"/>
            </a:solidFill>
          </a:endParaRPr>
        </a:p>
      </dgm:t>
    </dgm:pt>
    <dgm:pt modelId="{AC98AE7D-1F02-4F0B-9D6C-BAD7B99F7B7B}">
      <dgm:prSet/>
      <dgm:spPr/>
      <dgm:t>
        <a:bodyPr/>
        <a:lstStyle/>
        <a:p>
          <a:r>
            <a:rPr lang="en-CA" dirty="0">
              <a:solidFill>
                <a:schemeClr val="accent6">
                  <a:lumMod val="50000"/>
                </a:schemeClr>
              </a:solidFill>
            </a:rPr>
            <a:t>Other</a:t>
          </a:r>
        </a:p>
      </dgm:t>
    </dgm:pt>
    <dgm:pt modelId="{2B5145E8-6333-449E-87E0-519F76E225A2}" type="parTrans" cxnId="{5F731241-DB12-4C79-BD41-3310A9BE2916}">
      <dgm:prSet/>
      <dgm:spPr/>
      <dgm:t>
        <a:bodyPr/>
        <a:lstStyle/>
        <a:p>
          <a:endParaRPr lang="en-CA">
            <a:solidFill>
              <a:schemeClr val="accent6">
                <a:lumMod val="50000"/>
              </a:schemeClr>
            </a:solidFill>
          </a:endParaRPr>
        </a:p>
      </dgm:t>
    </dgm:pt>
    <dgm:pt modelId="{D6F2B94D-B83D-4DF3-AA67-2B2375FA85A6}" type="sibTrans" cxnId="{5F731241-DB12-4C79-BD41-3310A9BE2916}">
      <dgm:prSet/>
      <dgm:spPr/>
      <dgm:t>
        <a:bodyPr/>
        <a:lstStyle/>
        <a:p>
          <a:endParaRPr lang="en-CA">
            <a:solidFill>
              <a:schemeClr val="tx1"/>
            </a:solidFill>
          </a:endParaRPr>
        </a:p>
      </dgm:t>
    </dgm:pt>
    <dgm:pt modelId="{7A745823-234A-491F-BFBD-742AE5ECF698}">
      <dgm:prSet/>
      <dgm:spPr/>
      <dgm:t>
        <a:bodyPr/>
        <a:lstStyle/>
        <a:p>
          <a:r>
            <a:rPr lang="en-CA" dirty="0">
              <a:solidFill>
                <a:schemeClr val="accent6">
                  <a:lumMod val="50000"/>
                </a:schemeClr>
              </a:solidFill>
            </a:rPr>
            <a:t>Weekday</a:t>
          </a:r>
        </a:p>
      </dgm:t>
    </dgm:pt>
    <dgm:pt modelId="{1FA6469B-CFE2-4FA3-A3D3-0563561DCFA2}" type="parTrans" cxnId="{9EF5CA77-755C-446F-880E-18E0E7A18D1B}">
      <dgm:prSet/>
      <dgm:spPr/>
      <dgm:t>
        <a:bodyPr/>
        <a:lstStyle/>
        <a:p>
          <a:endParaRPr lang="en-CA">
            <a:solidFill>
              <a:schemeClr val="accent6">
                <a:lumMod val="50000"/>
              </a:schemeClr>
            </a:solidFill>
          </a:endParaRPr>
        </a:p>
      </dgm:t>
    </dgm:pt>
    <dgm:pt modelId="{39025FBB-7E69-4E04-98BE-8C6D54BC41B5}" type="sibTrans" cxnId="{9EF5CA77-755C-446F-880E-18E0E7A18D1B}">
      <dgm:prSet/>
      <dgm:spPr/>
      <dgm:t>
        <a:bodyPr/>
        <a:lstStyle/>
        <a:p>
          <a:endParaRPr lang="en-CA">
            <a:solidFill>
              <a:schemeClr val="tx1"/>
            </a:solidFill>
          </a:endParaRPr>
        </a:p>
      </dgm:t>
    </dgm:pt>
    <dgm:pt modelId="{BEB3E1F4-20F9-4E1E-901C-A077F4122DBB}">
      <dgm:prSet/>
      <dgm:spPr/>
      <dgm:t>
        <a:bodyPr/>
        <a:lstStyle/>
        <a:p>
          <a:r>
            <a:rPr lang="en-CA" dirty="0">
              <a:solidFill>
                <a:schemeClr val="accent6">
                  <a:lumMod val="50000"/>
                </a:schemeClr>
              </a:solidFill>
            </a:rPr>
            <a:t>Week of Year</a:t>
          </a:r>
        </a:p>
      </dgm:t>
    </dgm:pt>
    <dgm:pt modelId="{15E9557C-4143-4E02-AE89-CC69C63BE5AB}" type="parTrans" cxnId="{3FFE3638-80CB-4183-8BCE-2359D48933B8}">
      <dgm:prSet/>
      <dgm:spPr/>
      <dgm:t>
        <a:bodyPr/>
        <a:lstStyle/>
        <a:p>
          <a:endParaRPr lang="en-CA">
            <a:solidFill>
              <a:schemeClr val="accent6">
                <a:lumMod val="50000"/>
              </a:schemeClr>
            </a:solidFill>
          </a:endParaRPr>
        </a:p>
      </dgm:t>
    </dgm:pt>
    <dgm:pt modelId="{BA56B60C-CBD5-4D95-B935-F83F88D22F9D}" type="sibTrans" cxnId="{3FFE3638-80CB-4183-8BCE-2359D48933B8}">
      <dgm:prSet/>
      <dgm:spPr/>
      <dgm:t>
        <a:bodyPr/>
        <a:lstStyle/>
        <a:p>
          <a:endParaRPr lang="en-CA">
            <a:solidFill>
              <a:schemeClr val="tx1"/>
            </a:solidFill>
          </a:endParaRPr>
        </a:p>
      </dgm:t>
    </dgm:pt>
    <dgm:pt modelId="{08CBC053-3509-4975-B109-0215CFF76226}">
      <dgm:prSet/>
      <dgm:spPr/>
      <dgm:t>
        <a:bodyPr/>
        <a:lstStyle/>
        <a:p>
          <a:r>
            <a:rPr lang="en-CA" dirty="0">
              <a:solidFill>
                <a:schemeClr val="accent6">
                  <a:lumMod val="50000"/>
                </a:schemeClr>
              </a:solidFill>
            </a:rPr>
            <a:t>Browser</a:t>
          </a:r>
        </a:p>
      </dgm:t>
    </dgm:pt>
    <dgm:pt modelId="{3D5B1090-CEBA-477A-801A-3CA30B83D52C}" type="parTrans" cxnId="{38975C5F-0CE2-4FEA-84BF-A5F6EEEFF32A}">
      <dgm:prSet/>
      <dgm:spPr/>
      <dgm:t>
        <a:bodyPr/>
        <a:lstStyle/>
        <a:p>
          <a:endParaRPr lang="en-CA">
            <a:solidFill>
              <a:schemeClr val="accent6">
                <a:lumMod val="50000"/>
              </a:schemeClr>
            </a:solidFill>
          </a:endParaRPr>
        </a:p>
      </dgm:t>
    </dgm:pt>
    <dgm:pt modelId="{0A50408C-BFE3-4803-AA0C-2937AEBD8A01}" type="sibTrans" cxnId="{38975C5F-0CE2-4FEA-84BF-A5F6EEEFF32A}">
      <dgm:prSet/>
      <dgm:spPr/>
      <dgm:t>
        <a:bodyPr/>
        <a:lstStyle/>
        <a:p>
          <a:endParaRPr lang="en-CA">
            <a:solidFill>
              <a:schemeClr val="tx1"/>
            </a:solidFill>
          </a:endParaRPr>
        </a:p>
      </dgm:t>
    </dgm:pt>
    <dgm:pt modelId="{E001D317-82D2-4956-A649-92ED4F74CAB2}">
      <dgm:prSet/>
      <dgm:spPr/>
      <dgm:t>
        <a:bodyPr/>
        <a:lstStyle/>
        <a:p>
          <a:r>
            <a:rPr lang="en-CA" dirty="0">
              <a:solidFill>
                <a:schemeClr val="accent6">
                  <a:lumMod val="50000"/>
                </a:schemeClr>
              </a:solidFill>
            </a:rPr>
            <a:t>North America</a:t>
          </a:r>
        </a:p>
      </dgm:t>
    </dgm:pt>
    <dgm:pt modelId="{696A5FDC-7F15-4AE8-A121-956E39E5F267}" type="parTrans" cxnId="{79A565B1-0261-4655-991F-7AFC5DD5A014}">
      <dgm:prSet/>
      <dgm:spPr/>
      <dgm:t>
        <a:bodyPr/>
        <a:lstStyle/>
        <a:p>
          <a:endParaRPr lang="en-CA">
            <a:solidFill>
              <a:schemeClr val="accent6">
                <a:lumMod val="50000"/>
              </a:schemeClr>
            </a:solidFill>
          </a:endParaRPr>
        </a:p>
      </dgm:t>
    </dgm:pt>
    <dgm:pt modelId="{93E44F4C-CC65-4C10-B91C-5539271392E8}" type="sibTrans" cxnId="{79A565B1-0261-4655-991F-7AFC5DD5A014}">
      <dgm:prSet/>
      <dgm:spPr/>
      <dgm:t>
        <a:bodyPr/>
        <a:lstStyle/>
        <a:p>
          <a:endParaRPr lang="en-CA">
            <a:solidFill>
              <a:schemeClr val="tx1"/>
            </a:solidFill>
          </a:endParaRPr>
        </a:p>
      </dgm:t>
    </dgm:pt>
    <dgm:pt modelId="{16742B90-5AD1-46DF-A270-65E65E36E3EC}">
      <dgm:prSet/>
      <dgm:spPr/>
      <dgm:t>
        <a:bodyPr/>
        <a:lstStyle/>
        <a:p>
          <a:r>
            <a:rPr lang="en-CA" dirty="0">
              <a:solidFill>
                <a:schemeClr val="accent6">
                  <a:lumMod val="50000"/>
                </a:schemeClr>
              </a:solidFill>
            </a:rPr>
            <a:t>Other Countries</a:t>
          </a:r>
        </a:p>
      </dgm:t>
    </dgm:pt>
    <dgm:pt modelId="{B34F079C-ADB9-4241-BABD-164C1DA18A5F}" type="parTrans" cxnId="{0F5868F8-4F12-4E6B-B5AE-1D7ACEB31892}">
      <dgm:prSet/>
      <dgm:spPr/>
      <dgm:t>
        <a:bodyPr/>
        <a:lstStyle/>
        <a:p>
          <a:endParaRPr lang="en-CA">
            <a:solidFill>
              <a:schemeClr val="accent6">
                <a:lumMod val="50000"/>
              </a:schemeClr>
            </a:solidFill>
          </a:endParaRPr>
        </a:p>
      </dgm:t>
    </dgm:pt>
    <dgm:pt modelId="{16CD0E1F-E160-4D3C-AF55-41628381EFBA}" type="sibTrans" cxnId="{0F5868F8-4F12-4E6B-B5AE-1D7ACEB31892}">
      <dgm:prSet/>
      <dgm:spPr/>
      <dgm:t>
        <a:bodyPr/>
        <a:lstStyle/>
        <a:p>
          <a:endParaRPr lang="en-CA">
            <a:solidFill>
              <a:schemeClr val="tx1"/>
            </a:solidFill>
          </a:endParaRPr>
        </a:p>
      </dgm:t>
    </dgm:pt>
    <dgm:pt modelId="{29682126-392B-49BE-B074-5718D718606E}">
      <dgm:prSet/>
      <dgm:spPr/>
      <dgm:t>
        <a:bodyPr/>
        <a:lstStyle/>
        <a:p>
          <a:r>
            <a:rPr lang="en-CA" dirty="0">
              <a:solidFill>
                <a:schemeClr val="accent6">
                  <a:lumMod val="50000"/>
                </a:schemeClr>
              </a:solidFill>
            </a:rPr>
            <a:t>Top 8 Popular Browsers </a:t>
          </a:r>
        </a:p>
      </dgm:t>
    </dgm:pt>
    <dgm:pt modelId="{917B6D7D-A2B2-474E-A702-45996104C822}" type="parTrans" cxnId="{C86F21AE-1F5B-4FB8-B18E-83095956556C}">
      <dgm:prSet/>
      <dgm:spPr/>
      <dgm:t>
        <a:bodyPr/>
        <a:lstStyle/>
        <a:p>
          <a:endParaRPr lang="en-CA">
            <a:solidFill>
              <a:schemeClr val="accent6">
                <a:lumMod val="50000"/>
              </a:schemeClr>
            </a:solidFill>
          </a:endParaRPr>
        </a:p>
      </dgm:t>
    </dgm:pt>
    <dgm:pt modelId="{50F5329B-91FD-4312-BD2C-56BFFC6D1283}" type="sibTrans" cxnId="{C86F21AE-1F5B-4FB8-B18E-83095956556C}">
      <dgm:prSet/>
      <dgm:spPr/>
      <dgm:t>
        <a:bodyPr/>
        <a:lstStyle/>
        <a:p>
          <a:endParaRPr lang="en-CA">
            <a:solidFill>
              <a:schemeClr val="tx1"/>
            </a:solidFill>
          </a:endParaRPr>
        </a:p>
      </dgm:t>
    </dgm:pt>
    <dgm:pt modelId="{CECD52F4-90FD-4368-8BB0-DA24588DA6F5}">
      <dgm:prSet/>
      <dgm:spPr/>
      <dgm:t>
        <a:bodyPr/>
        <a:lstStyle/>
        <a:p>
          <a:r>
            <a:rPr lang="en-CA" dirty="0">
              <a:solidFill>
                <a:schemeClr val="accent6">
                  <a:lumMod val="50000"/>
                </a:schemeClr>
              </a:solidFill>
            </a:rPr>
            <a:t>Other browsers</a:t>
          </a:r>
        </a:p>
      </dgm:t>
    </dgm:pt>
    <dgm:pt modelId="{39781D58-C05A-425A-A4B8-720A78FFDD7C}" type="parTrans" cxnId="{652A7926-CCB4-4C3A-AD5F-7223A0A6F998}">
      <dgm:prSet/>
      <dgm:spPr/>
      <dgm:t>
        <a:bodyPr/>
        <a:lstStyle/>
        <a:p>
          <a:endParaRPr lang="en-CA">
            <a:solidFill>
              <a:schemeClr val="accent6">
                <a:lumMod val="50000"/>
              </a:schemeClr>
            </a:solidFill>
          </a:endParaRPr>
        </a:p>
      </dgm:t>
    </dgm:pt>
    <dgm:pt modelId="{27AE9404-EFEE-4E3C-99A0-F7939801AFEB}" type="sibTrans" cxnId="{652A7926-CCB4-4C3A-AD5F-7223A0A6F998}">
      <dgm:prSet/>
      <dgm:spPr/>
      <dgm:t>
        <a:bodyPr/>
        <a:lstStyle/>
        <a:p>
          <a:endParaRPr lang="en-CA">
            <a:solidFill>
              <a:schemeClr val="tx1"/>
            </a:solidFill>
          </a:endParaRPr>
        </a:p>
      </dgm:t>
    </dgm:pt>
    <dgm:pt modelId="{7AF9815F-7EA7-4276-AADD-BCED436702D2}">
      <dgm:prSet/>
      <dgm:spPr/>
      <dgm:t>
        <a:bodyPr/>
        <a:lstStyle/>
        <a:p>
          <a:r>
            <a:rPr lang="en-CA" dirty="0">
              <a:solidFill>
                <a:schemeClr val="accent6">
                  <a:lumMod val="50000"/>
                </a:schemeClr>
              </a:solidFill>
            </a:rPr>
            <a:t>Channel Grouping </a:t>
          </a:r>
        </a:p>
      </dgm:t>
    </dgm:pt>
    <dgm:pt modelId="{AF1B5F30-9FA8-46C9-8F43-D2ECE172CCAE}" type="parTrans" cxnId="{224F71BE-5B94-45BA-9268-11CA35583754}">
      <dgm:prSet/>
      <dgm:spPr/>
      <dgm:t>
        <a:bodyPr/>
        <a:lstStyle/>
        <a:p>
          <a:endParaRPr lang="en-CA">
            <a:solidFill>
              <a:schemeClr val="accent6">
                <a:lumMod val="50000"/>
              </a:schemeClr>
            </a:solidFill>
          </a:endParaRPr>
        </a:p>
      </dgm:t>
    </dgm:pt>
    <dgm:pt modelId="{1D3AFED6-AC84-4A70-AA13-CE792ECB42CD}" type="sibTrans" cxnId="{224F71BE-5B94-45BA-9268-11CA35583754}">
      <dgm:prSet/>
      <dgm:spPr/>
      <dgm:t>
        <a:bodyPr/>
        <a:lstStyle/>
        <a:p>
          <a:endParaRPr lang="en-CA">
            <a:solidFill>
              <a:schemeClr val="tx1"/>
            </a:solidFill>
          </a:endParaRPr>
        </a:p>
      </dgm:t>
    </dgm:pt>
    <dgm:pt modelId="{43077F06-4EA7-4227-AFF0-4541EBD05D2D}">
      <dgm:prSet/>
      <dgm:spPr/>
      <dgm:t>
        <a:bodyPr/>
        <a:lstStyle/>
        <a:p>
          <a:r>
            <a:rPr lang="en-CA" dirty="0">
              <a:solidFill>
                <a:schemeClr val="accent6">
                  <a:lumMod val="50000"/>
                </a:schemeClr>
              </a:solidFill>
            </a:rPr>
            <a:t>Device Type</a:t>
          </a:r>
        </a:p>
      </dgm:t>
    </dgm:pt>
    <dgm:pt modelId="{C0BDF87F-B403-4679-BC89-C7B593C2B9E3}" type="parTrans" cxnId="{1DF09D39-153A-4D89-A575-E813D7680B8C}">
      <dgm:prSet/>
      <dgm:spPr/>
      <dgm:t>
        <a:bodyPr/>
        <a:lstStyle/>
        <a:p>
          <a:endParaRPr lang="en-CA">
            <a:solidFill>
              <a:schemeClr val="accent6">
                <a:lumMod val="50000"/>
              </a:schemeClr>
            </a:solidFill>
          </a:endParaRPr>
        </a:p>
      </dgm:t>
    </dgm:pt>
    <dgm:pt modelId="{398DA9EA-8522-4039-81A7-8996FD04984B}" type="sibTrans" cxnId="{1DF09D39-153A-4D89-A575-E813D7680B8C}">
      <dgm:prSet/>
      <dgm:spPr/>
      <dgm:t>
        <a:bodyPr/>
        <a:lstStyle/>
        <a:p>
          <a:endParaRPr lang="en-CA">
            <a:solidFill>
              <a:schemeClr val="tx1"/>
            </a:solidFill>
          </a:endParaRPr>
        </a:p>
      </dgm:t>
    </dgm:pt>
    <dgm:pt modelId="{32A99C0D-B138-485F-8F85-BCAB75CB2654}" type="pres">
      <dgm:prSet presAssocID="{1825407D-77B2-48F4-B069-AB4ECF4D16AC}" presName="diagram" presStyleCnt="0">
        <dgm:presLayoutVars>
          <dgm:chPref val="1"/>
          <dgm:dir/>
          <dgm:animOne val="branch"/>
          <dgm:animLvl val="lvl"/>
          <dgm:resizeHandles val="exact"/>
        </dgm:presLayoutVars>
      </dgm:prSet>
      <dgm:spPr/>
    </dgm:pt>
    <dgm:pt modelId="{1EE18473-1AC8-4EC1-A642-1DD2F6A61375}" type="pres">
      <dgm:prSet presAssocID="{A6B0E5D0-922B-492A-85F3-52620A2E523F}" presName="root1" presStyleCnt="0"/>
      <dgm:spPr/>
    </dgm:pt>
    <dgm:pt modelId="{AC330B10-3592-49F8-8DE7-A2CC0DDC8A82}" type="pres">
      <dgm:prSet presAssocID="{A6B0E5D0-922B-492A-85F3-52620A2E523F}" presName="LevelOneTextNode" presStyleLbl="node0" presStyleIdx="0" presStyleCnt="1">
        <dgm:presLayoutVars>
          <dgm:chPref val="3"/>
        </dgm:presLayoutVars>
      </dgm:prSet>
      <dgm:spPr/>
    </dgm:pt>
    <dgm:pt modelId="{BD291C05-6466-4C34-B958-9022AF559EED}" type="pres">
      <dgm:prSet presAssocID="{A6B0E5D0-922B-492A-85F3-52620A2E523F}" presName="level2hierChild" presStyleCnt="0"/>
      <dgm:spPr/>
    </dgm:pt>
    <dgm:pt modelId="{5C064596-6BA9-416E-964A-884FF92DAF2B}" type="pres">
      <dgm:prSet presAssocID="{445FB377-3290-4BC8-BE82-E8083B09A855}" presName="conn2-1" presStyleLbl="parChTrans1D2" presStyleIdx="0" presStyleCnt="3"/>
      <dgm:spPr/>
    </dgm:pt>
    <dgm:pt modelId="{3463F34E-5D31-4F33-9AF6-54A4DE96D291}" type="pres">
      <dgm:prSet presAssocID="{445FB377-3290-4BC8-BE82-E8083B09A855}" presName="connTx" presStyleLbl="parChTrans1D2" presStyleIdx="0" presStyleCnt="3"/>
      <dgm:spPr/>
    </dgm:pt>
    <dgm:pt modelId="{9BDD1193-0B7C-4986-BFA0-E22741CA7AA8}" type="pres">
      <dgm:prSet presAssocID="{7D10802D-6C03-4A1A-BA50-BD0E18E9F698}" presName="root2" presStyleCnt="0"/>
      <dgm:spPr/>
    </dgm:pt>
    <dgm:pt modelId="{211DDE8E-A70B-4D9F-A808-1FEC08638A57}" type="pres">
      <dgm:prSet presAssocID="{7D10802D-6C03-4A1A-BA50-BD0E18E9F698}" presName="LevelTwoTextNode" presStyleLbl="node2" presStyleIdx="0" presStyleCnt="3">
        <dgm:presLayoutVars>
          <dgm:chPref val="3"/>
        </dgm:presLayoutVars>
      </dgm:prSet>
      <dgm:spPr/>
    </dgm:pt>
    <dgm:pt modelId="{7F75ACDD-7B30-4899-8D29-16852524ED45}" type="pres">
      <dgm:prSet presAssocID="{7D10802D-6C03-4A1A-BA50-BD0E18E9F698}" presName="level3hierChild" presStyleCnt="0"/>
      <dgm:spPr/>
    </dgm:pt>
    <dgm:pt modelId="{96CAD064-0C12-47D2-A3C0-03AF1AF0BAF8}" type="pres">
      <dgm:prSet presAssocID="{A2F444C5-235A-4469-AF28-FCC382204A8D}" presName="conn2-1" presStyleLbl="parChTrans1D3" presStyleIdx="0" presStyleCnt="8"/>
      <dgm:spPr/>
    </dgm:pt>
    <dgm:pt modelId="{A73769BD-27FE-41AB-9021-BD6E08BA9601}" type="pres">
      <dgm:prSet presAssocID="{A2F444C5-235A-4469-AF28-FCC382204A8D}" presName="connTx" presStyleLbl="parChTrans1D3" presStyleIdx="0" presStyleCnt="8"/>
      <dgm:spPr/>
    </dgm:pt>
    <dgm:pt modelId="{7D2330F3-7C47-4301-9DCF-99910DC7CD3D}" type="pres">
      <dgm:prSet presAssocID="{9BF86BB0-D823-4DEA-96D9-475D642BAC14}" presName="root2" presStyleCnt="0"/>
      <dgm:spPr/>
    </dgm:pt>
    <dgm:pt modelId="{12DFFC2C-8A72-4A15-9EFE-17CCF7912F71}" type="pres">
      <dgm:prSet presAssocID="{9BF86BB0-D823-4DEA-96D9-475D642BAC14}" presName="LevelTwoTextNode" presStyleLbl="node3" presStyleIdx="0" presStyleCnt="8">
        <dgm:presLayoutVars>
          <dgm:chPref val="3"/>
        </dgm:presLayoutVars>
      </dgm:prSet>
      <dgm:spPr/>
    </dgm:pt>
    <dgm:pt modelId="{C0EBF191-9D07-4C51-BE64-93012A646455}" type="pres">
      <dgm:prSet presAssocID="{9BF86BB0-D823-4DEA-96D9-475D642BAC14}" presName="level3hierChild" presStyleCnt="0"/>
      <dgm:spPr/>
    </dgm:pt>
    <dgm:pt modelId="{0F77EA5F-53CC-44B2-A6E2-30ED81D78464}" type="pres">
      <dgm:prSet presAssocID="{3E879089-3B44-41A0-B192-CBE30A0AA789}" presName="conn2-1" presStyleLbl="parChTrans1D3" presStyleIdx="1" presStyleCnt="8"/>
      <dgm:spPr/>
    </dgm:pt>
    <dgm:pt modelId="{711B6BC2-78FF-4D72-BD44-C9DD399B7F24}" type="pres">
      <dgm:prSet presAssocID="{3E879089-3B44-41A0-B192-CBE30A0AA789}" presName="connTx" presStyleLbl="parChTrans1D3" presStyleIdx="1" presStyleCnt="8"/>
      <dgm:spPr/>
    </dgm:pt>
    <dgm:pt modelId="{5127FC1D-E386-45DF-A1BD-CDBAF1990917}" type="pres">
      <dgm:prSet presAssocID="{2CCB0823-AA42-4E1A-9D34-A1E57AA2246C}" presName="root2" presStyleCnt="0"/>
      <dgm:spPr/>
    </dgm:pt>
    <dgm:pt modelId="{5E38A248-24ED-4D25-A818-F154B58AA246}" type="pres">
      <dgm:prSet presAssocID="{2CCB0823-AA42-4E1A-9D34-A1E57AA2246C}" presName="LevelTwoTextNode" presStyleLbl="node3" presStyleIdx="1" presStyleCnt="8">
        <dgm:presLayoutVars>
          <dgm:chPref val="3"/>
        </dgm:presLayoutVars>
      </dgm:prSet>
      <dgm:spPr/>
    </dgm:pt>
    <dgm:pt modelId="{3FBB92BA-52BF-499B-9692-D7C43E26DEE5}" type="pres">
      <dgm:prSet presAssocID="{2CCB0823-AA42-4E1A-9D34-A1E57AA2246C}" presName="level3hierChild" presStyleCnt="0"/>
      <dgm:spPr/>
    </dgm:pt>
    <dgm:pt modelId="{22A891DF-667B-4758-AA7E-7EF46BF0EE1C}" type="pres">
      <dgm:prSet presAssocID="{1FA6469B-CFE2-4FA3-A3D3-0563561DCFA2}" presName="conn2-1" presStyleLbl="parChTrans1D3" presStyleIdx="2" presStyleCnt="8"/>
      <dgm:spPr/>
    </dgm:pt>
    <dgm:pt modelId="{588AB0A1-AC15-4713-BFE3-85F1240A25E5}" type="pres">
      <dgm:prSet presAssocID="{1FA6469B-CFE2-4FA3-A3D3-0563561DCFA2}" presName="connTx" presStyleLbl="parChTrans1D3" presStyleIdx="2" presStyleCnt="8"/>
      <dgm:spPr/>
    </dgm:pt>
    <dgm:pt modelId="{52626D88-58B5-4435-91AA-EAD9E6BF3A60}" type="pres">
      <dgm:prSet presAssocID="{7A745823-234A-491F-BFBD-742AE5ECF698}" presName="root2" presStyleCnt="0"/>
      <dgm:spPr/>
    </dgm:pt>
    <dgm:pt modelId="{4E98D974-E095-4867-8096-E30E78E94A22}" type="pres">
      <dgm:prSet presAssocID="{7A745823-234A-491F-BFBD-742AE5ECF698}" presName="LevelTwoTextNode" presStyleLbl="node3" presStyleIdx="2" presStyleCnt="8">
        <dgm:presLayoutVars>
          <dgm:chPref val="3"/>
        </dgm:presLayoutVars>
      </dgm:prSet>
      <dgm:spPr/>
    </dgm:pt>
    <dgm:pt modelId="{658983EF-EE5C-482C-99BE-C00D1272D821}" type="pres">
      <dgm:prSet presAssocID="{7A745823-234A-491F-BFBD-742AE5ECF698}" presName="level3hierChild" presStyleCnt="0"/>
      <dgm:spPr/>
    </dgm:pt>
    <dgm:pt modelId="{94A27956-8FC7-41D9-83F0-40EFE91841FA}" type="pres">
      <dgm:prSet presAssocID="{15E9557C-4143-4E02-AE89-CC69C63BE5AB}" presName="conn2-1" presStyleLbl="parChTrans1D3" presStyleIdx="3" presStyleCnt="8"/>
      <dgm:spPr/>
    </dgm:pt>
    <dgm:pt modelId="{DDB03264-0833-43E3-8FE8-E020A445AA6A}" type="pres">
      <dgm:prSet presAssocID="{15E9557C-4143-4E02-AE89-CC69C63BE5AB}" presName="connTx" presStyleLbl="parChTrans1D3" presStyleIdx="3" presStyleCnt="8"/>
      <dgm:spPr/>
    </dgm:pt>
    <dgm:pt modelId="{39C15A52-7E1A-4B1F-B3E9-6F33E8F0025D}" type="pres">
      <dgm:prSet presAssocID="{BEB3E1F4-20F9-4E1E-901C-A077F4122DBB}" presName="root2" presStyleCnt="0"/>
      <dgm:spPr/>
    </dgm:pt>
    <dgm:pt modelId="{DDEF4F29-F36A-4E4F-965D-88B45AB862AE}" type="pres">
      <dgm:prSet presAssocID="{BEB3E1F4-20F9-4E1E-901C-A077F4122DBB}" presName="LevelTwoTextNode" presStyleLbl="node3" presStyleIdx="3" presStyleCnt="8">
        <dgm:presLayoutVars>
          <dgm:chPref val="3"/>
        </dgm:presLayoutVars>
      </dgm:prSet>
      <dgm:spPr/>
    </dgm:pt>
    <dgm:pt modelId="{4AA78428-7242-4D09-81E1-0C2305AE2FEE}" type="pres">
      <dgm:prSet presAssocID="{BEB3E1F4-20F9-4E1E-901C-A077F4122DBB}" presName="level3hierChild" presStyleCnt="0"/>
      <dgm:spPr/>
    </dgm:pt>
    <dgm:pt modelId="{3F6B0D17-9C48-46C5-ACFA-2F0FE6B6171C}" type="pres">
      <dgm:prSet presAssocID="{7A26CEEB-64DB-42A3-9680-F2B42079397B}" presName="conn2-1" presStyleLbl="parChTrans1D2" presStyleIdx="1" presStyleCnt="3"/>
      <dgm:spPr/>
    </dgm:pt>
    <dgm:pt modelId="{2B629897-0CE3-4653-B04C-1E17D2509058}" type="pres">
      <dgm:prSet presAssocID="{7A26CEEB-64DB-42A3-9680-F2B42079397B}" presName="connTx" presStyleLbl="parChTrans1D2" presStyleIdx="1" presStyleCnt="3"/>
      <dgm:spPr/>
    </dgm:pt>
    <dgm:pt modelId="{8D716395-5801-428A-8B3D-C4052C31C223}" type="pres">
      <dgm:prSet presAssocID="{D9E9BC93-0167-40D1-9223-245A0D057E92}" presName="root2" presStyleCnt="0"/>
      <dgm:spPr/>
    </dgm:pt>
    <dgm:pt modelId="{919F2D3A-A505-4ACE-9FA6-2721F6E9D65C}" type="pres">
      <dgm:prSet presAssocID="{D9E9BC93-0167-40D1-9223-245A0D057E92}" presName="LevelTwoTextNode" presStyleLbl="node2" presStyleIdx="1" presStyleCnt="3">
        <dgm:presLayoutVars>
          <dgm:chPref val="3"/>
        </dgm:presLayoutVars>
      </dgm:prSet>
      <dgm:spPr/>
    </dgm:pt>
    <dgm:pt modelId="{1EA775B5-2C84-44C5-8264-0204EE7F4F1C}" type="pres">
      <dgm:prSet presAssocID="{D9E9BC93-0167-40D1-9223-245A0D057E92}" presName="level3hierChild" presStyleCnt="0"/>
      <dgm:spPr/>
    </dgm:pt>
    <dgm:pt modelId="{1E59BADE-977D-4092-9A0D-3569865D4ED1}" type="pres">
      <dgm:prSet presAssocID="{5EA2FA94-FBF8-44FA-94F8-2F5AC4907157}" presName="conn2-1" presStyleLbl="parChTrans1D3" presStyleIdx="4" presStyleCnt="8"/>
      <dgm:spPr/>
    </dgm:pt>
    <dgm:pt modelId="{CFF4A353-BA54-455F-8D0A-062C31E0E234}" type="pres">
      <dgm:prSet presAssocID="{5EA2FA94-FBF8-44FA-94F8-2F5AC4907157}" presName="connTx" presStyleLbl="parChTrans1D3" presStyleIdx="4" presStyleCnt="8"/>
      <dgm:spPr/>
    </dgm:pt>
    <dgm:pt modelId="{6184F41D-BE38-4FA2-9069-6B6200415E54}" type="pres">
      <dgm:prSet presAssocID="{76DA8418-405F-4C0E-923D-40EF5181F132}" presName="root2" presStyleCnt="0"/>
      <dgm:spPr/>
    </dgm:pt>
    <dgm:pt modelId="{C811B165-FDB4-4A03-A7B5-83226AED1465}" type="pres">
      <dgm:prSet presAssocID="{76DA8418-405F-4C0E-923D-40EF5181F132}" presName="LevelTwoTextNode" presStyleLbl="node3" presStyleIdx="4" presStyleCnt="8">
        <dgm:presLayoutVars>
          <dgm:chPref val="3"/>
        </dgm:presLayoutVars>
      </dgm:prSet>
      <dgm:spPr/>
    </dgm:pt>
    <dgm:pt modelId="{9900855C-567D-4B93-B8FF-388493350FFF}" type="pres">
      <dgm:prSet presAssocID="{76DA8418-405F-4C0E-923D-40EF5181F132}" presName="level3hierChild" presStyleCnt="0"/>
      <dgm:spPr/>
    </dgm:pt>
    <dgm:pt modelId="{E6D66CBB-AC19-4877-BCBE-C2652C5F28C1}" type="pres">
      <dgm:prSet presAssocID="{696A5FDC-7F15-4AE8-A121-956E39E5F267}" presName="conn2-1" presStyleLbl="parChTrans1D4" presStyleIdx="0" presStyleCnt="4"/>
      <dgm:spPr/>
    </dgm:pt>
    <dgm:pt modelId="{E3968F23-44F8-40C6-8F46-637EEE726652}" type="pres">
      <dgm:prSet presAssocID="{696A5FDC-7F15-4AE8-A121-956E39E5F267}" presName="connTx" presStyleLbl="parChTrans1D4" presStyleIdx="0" presStyleCnt="4"/>
      <dgm:spPr/>
    </dgm:pt>
    <dgm:pt modelId="{766699B0-DDBA-432A-B9BF-0CE94FAA04A4}" type="pres">
      <dgm:prSet presAssocID="{E001D317-82D2-4956-A649-92ED4F74CAB2}" presName="root2" presStyleCnt="0"/>
      <dgm:spPr/>
    </dgm:pt>
    <dgm:pt modelId="{D751F643-5F4A-4448-9DEB-0E901E3700C5}" type="pres">
      <dgm:prSet presAssocID="{E001D317-82D2-4956-A649-92ED4F74CAB2}" presName="LevelTwoTextNode" presStyleLbl="node4" presStyleIdx="0" presStyleCnt="4">
        <dgm:presLayoutVars>
          <dgm:chPref val="3"/>
        </dgm:presLayoutVars>
      </dgm:prSet>
      <dgm:spPr/>
    </dgm:pt>
    <dgm:pt modelId="{D3E6DFE7-6462-4571-B2E3-21B23B522826}" type="pres">
      <dgm:prSet presAssocID="{E001D317-82D2-4956-A649-92ED4F74CAB2}" presName="level3hierChild" presStyleCnt="0"/>
      <dgm:spPr/>
    </dgm:pt>
    <dgm:pt modelId="{84927330-013A-48CB-954C-E6AA1307486D}" type="pres">
      <dgm:prSet presAssocID="{B34F079C-ADB9-4241-BABD-164C1DA18A5F}" presName="conn2-1" presStyleLbl="parChTrans1D4" presStyleIdx="1" presStyleCnt="4"/>
      <dgm:spPr/>
    </dgm:pt>
    <dgm:pt modelId="{7E77B80A-92A0-4BD0-BA5C-1EBEC96EE3BF}" type="pres">
      <dgm:prSet presAssocID="{B34F079C-ADB9-4241-BABD-164C1DA18A5F}" presName="connTx" presStyleLbl="parChTrans1D4" presStyleIdx="1" presStyleCnt="4"/>
      <dgm:spPr/>
    </dgm:pt>
    <dgm:pt modelId="{7046A160-4CD7-45E5-A9E4-321FFB5E9283}" type="pres">
      <dgm:prSet presAssocID="{16742B90-5AD1-46DF-A270-65E65E36E3EC}" presName="root2" presStyleCnt="0"/>
      <dgm:spPr/>
    </dgm:pt>
    <dgm:pt modelId="{7ABDFBF2-0C60-469D-8F8E-A0A28A510389}" type="pres">
      <dgm:prSet presAssocID="{16742B90-5AD1-46DF-A270-65E65E36E3EC}" presName="LevelTwoTextNode" presStyleLbl="node4" presStyleIdx="1" presStyleCnt="4">
        <dgm:presLayoutVars>
          <dgm:chPref val="3"/>
        </dgm:presLayoutVars>
      </dgm:prSet>
      <dgm:spPr/>
    </dgm:pt>
    <dgm:pt modelId="{0F724A4C-B0E6-4361-9A2C-26AB788AAB2A}" type="pres">
      <dgm:prSet presAssocID="{16742B90-5AD1-46DF-A270-65E65E36E3EC}" presName="level3hierChild" presStyleCnt="0"/>
      <dgm:spPr/>
    </dgm:pt>
    <dgm:pt modelId="{D6CCB8DB-06F8-4D2F-81BA-B5586B6099D0}" type="pres">
      <dgm:prSet presAssocID="{3D5B1090-CEBA-477A-801A-3CA30B83D52C}" presName="conn2-1" presStyleLbl="parChTrans1D3" presStyleIdx="5" presStyleCnt="8"/>
      <dgm:spPr/>
    </dgm:pt>
    <dgm:pt modelId="{20C2BB9F-F994-48E1-A190-8B9EA2D63441}" type="pres">
      <dgm:prSet presAssocID="{3D5B1090-CEBA-477A-801A-3CA30B83D52C}" presName="connTx" presStyleLbl="parChTrans1D3" presStyleIdx="5" presStyleCnt="8"/>
      <dgm:spPr/>
    </dgm:pt>
    <dgm:pt modelId="{160B8042-9860-4F5F-ACC4-8DE8FE639F32}" type="pres">
      <dgm:prSet presAssocID="{08CBC053-3509-4975-B109-0215CFF76226}" presName="root2" presStyleCnt="0"/>
      <dgm:spPr/>
    </dgm:pt>
    <dgm:pt modelId="{246EF048-7E6F-4C66-A47F-3004780A7778}" type="pres">
      <dgm:prSet presAssocID="{08CBC053-3509-4975-B109-0215CFF76226}" presName="LevelTwoTextNode" presStyleLbl="node3" presStyleIdx="5" presStyleCnt="8">
        <dgm:presLayoutVars>
          <dgm:chPref val="3"/>
        </dgm:presLayoutVars>
      </dgm:prSet>
      <dgm:spPr/>
    </dgm:pt>
    <dgm:pt modelId="{7740C220-7D52-4F59-ABDD-1FD9E71E3409}" type="pres">
      <dgm:prSet presAssocID="{08CBC053-3509-4975-B109-0215CFF76226}" presName="level3hierChild" presStyleCnt="0"/>
      <dgm:spPr/>
    </dgm:pt>
    <dgm:pt modelId="{D14581A2-C681-4ADF-A06B-81FF68BAED6D}" type="pres">
      <dgm:prSet presAssocID="{917B6D7D-A2B2-474E-A702-45996104C822}" presName="conn2-1" presStyleLbl="parChTrans1D4" presStyleIdx="2" presStyleCnt="4"/>
      <dgm:spPr/>
    </dgm:pt>
    <dgm:pt modelId="{509EC33E-F0F0-46BF-A925-025B72912B42}" type="pres">
      <dgm:prSet presAssocID="{917B6D7D-A2B2-474E-A702-45996104C822}" presName="connTx" presStyleLbl="parChTrans1D4" presStyleIdx="2" presStyleCnt="4"/>
      <dgm:spPr/>
    </dgm:pt>
    <dgm:pt modelId="{E376450B-027C-4B3C-AA5B-619CE8CB55D6}" type="pres">
      <dgm:prSet presAssocID="{29682126-392B-49BE-B074-5718D718606E}" presName="root2" presStyleCnt="0"/>
      <dgm:spPr/>
    </dgm:pt>
    <dgm:pt modelId="{2D724B60-0F9D-4366-9866-E6486DAD5F31}" type="pres">
      <dgm:prSet presAssocID="{29682126-392B-49BE-B074-5718D718606E}" presName="LevelTwoTextNode" presStyleLbl="node4" presStyleIdx="2" presStyleCnt="4">
        <dgm:presLayoutVars>
          <dgm:chPref val="3"/>
        </dgm:presLayoutVars>
      </dgm:prSet>
      <dgm:spPr/>
    </dgm:pt>
    <dgm:pt modelId="{397E8BAA-5BD4-497B-BF28-060B4F93C6AC}" type="pres">
      <dgm:prSet presAssocID="{29682126-392B-49BE-B074-5718D718606E}" presName="level3hierChild" presStyleCnt="0"/>
      <dgm:spPr/>
    </dgm:pt>
    <dgm:pt modelId="{45829161-43B6-4BE6-AB82-B3031D6FEDDE}" type="pres">
      <dgm:prSet presAssocID="{39781D58-C05A-425A-A4B8-720A78FFDD7C}" presName="conn2-1" presStyleLbl="parChTrans1D4" presStyleIdx="3" presStyleCnt="4"/>
      <dgm:spPr/>
    </dgm:pt>
    <dgm:pt modelId="{A55357B8-B756-4B31-A725-98C72576A7ED}" type="pres">
      <dgm:prSet presAssocID="{39781D58-C05A-425A-A4B8-720A78FFDD7C}" presName="connTx" presStyleLbl="parChTrans1D4" presStyleIdx="3" presStyleCnt="4"/>
      <dgm:spPr/>
    </dgm:pt>
    <dgm:pt modelId="{BB982713-DD4E-4583-8837-51B03AC883EA}" type="pres">
      <dgm:prSet presAssocID="{CECD52F4-90FD-4368-8BB0-DA24588DA6F5}" presName="root2" presStyleCnt="0"/>
      <dgm:spPr/>
    </dgm:pt>
    <dgm:pt modelId="{895B0C96-6D15-4C57-9B50-7494235264DB}" type="pres">
      <dgm:prSet presAssocID="{CECD52F4-90FD-4368-8BB0-DA24588DA6F5}" presName="LevelTwoTextNode" presStyleLbl="node4" presStyleIdx="3" presStyleCnt="4">
        <dgm:presLayoutVars>
          <dgm:chPref val="3"/>
        </dgm:presLayoutVars>
      </dgm:prSet>
      <dgm:spPr/>
    </dgm:pt>
    <dgm:pt modelId="{AD2D1CE7-304C-4D83-A8FD-4916A551CF79}" type="pres">
      <dgm:prSet presAssocID="{CECD52F4-90FD-4368-8BB0-DA24588DA6F5}" presName="level3hierChild" presStyleCnt="0"/>
      <dgm:spPr/>
    </dgm:pt>
    <dgm:pt modelId="{FB29A18A-7486-41AE-A5AE-AF3EBCAE8F02}" type="pres">
      <dgm:prSet presAssocID="{2B5145E8-6333-449E-87E0-519F76E225A2}" presName="conn2-1" presStyleLbl="parChTrans1D2" presStyleIdx="2" presStyleCnt="3"/>
      <dgm:spPr/>
    </dgm:pt>
    <dgm:pt modelId="{5373340A-B429-41E5-8707-4E5BA691ECB6}" type="pres">
      <dgm:prSet presAssocID="{2B5145E8-6333-449E-87E0-519F76E225A2}" presName="connTx" presStyleLbl="parChTrans1D2" presStyleIdx="2" presStyleCnt="3"/>
      <dgm:spPr/>
    </dgm:pt>
    <dgm:pt modelId="{4CA77828-37B6-4659-9391-BE8C2737F73D}" type="pres">
      <dgm:prSet presAssocID="{AC98AE7D-1F02-4F0B-9D6C-BAD7B99F7B7B}" presName="root2" presStyleCnt="0"/>
      <dgm:spPr/>
    </dgm:pt>
    <dgm:pt modelId="{D6830E2C-90A5-4941-B778-0BF3C7700AE9}" type="pres">
      <dgm:prSet presAssocID="{AC98AE7D-1F02-4F0B-9D6C-BAD7B99F7B7B}" presName="LevelTwoTextNode" presStyleLbl="node2" presStyleIdx="2" presStyleCnt="3">
        <dgm:presLayoutVars>
          <dgm:chPref val="3"/>
        </dgm:presLayoutVars>
      </dgm:prSet>
      <dgm:spPr/>
    </dgm:pt>
    <dgm:pt modelId="{8F7F822D-6CA4-4840-B1D3-F9566FA32CD2}" type="pres">
      <dgm:prSet presAssocID="{AC98AE7D-1F02-4F0B-9D6C-BAD7B99F7B7B}" presName="level3hierChild" presStyleCnt="0"/>
      <dgm:spPr/>
    </dgm:pt>
    <dgm:pt modelId="{02501309-F498-4668-A154-645D61511557}" type="pres">
      <dgm:prSet presAssocID="{AF1B5F30-9FA8-46C9-8F43-D2ECE172CCAE}" presName="conn2-1" presStyleLbl="parChTrans1D3" presStyleIdx="6" presStyleCnt="8"/>
      <dgm:spPr/>
    </dgm:pt>
    <dgm:pt modelId="{B9CB48CD-BDBF-4F4F-BFC1-724B1E7E4DD2}" type="pres">
      <dgm:prSet presAssocID="{AF1B5F30-9FA8-46C9-8F43-D2ECE172CCAE}" presName="connTx" presStyleLbl="parChTrans1D3" presStyleIdx="6" presStyleCnt="8"/>
      <dgm:spPr/>
    </dgm:pt>
    <dgm:pt modelId="{0E7F085C-C184-46D4-8880-4A14FF7E0AF9}" type="pres">
      <dgm:prSet presAssocID="{7AF9815F-7EA7-4276-AADD-BCED436702D2}" presName="root2" presStyleCnt="0"/>
      <dgm:spPr/>
    </dgm:pt>
    <dgm:pt modelId="{344CD288-2B7B-43C4-8F76-7F9BADF3D244}" type="pres">
      <dgm:prSet presAssocID="{7AF9815F-7EA7-4276-AADD-BCED436702D2}" presName="LevelTwoTextNode" presStyleLbl="node3" presStyleIdx="6" presStyleCnt="8">
        <dgm:presLayoutVars>
          <dgm:chPref val="3"/>
        </dgm:presLayoutVars>
      </dgm:prSet>
      <dgm:spPr/>
    </dgm:pt>
    <dgm:pt modelId="{818907FA-9425-4531-84AD-EC593ACAB749}" type="pres">
      <dgm:prSet presAssocID="{7AF9815F-7EA7-4276-AADD-BCED436702D2}" presName="level3hierChild" presStyleCnt="0"/>
      <dgm:spPr/>
    </dgm:pt>
    <dgm:pt modelId="{89D019E9-FB9A-4162-9CDE-4A50ECE31DA1}" type="pres">
      <dgm:prSet presAssocID="{C0BDF87F-B403-4679-BC89-C7B593C2B9E3}" presName="conn2-1" presStyleLbl="parChTrans1D3" presStyleIdx="7" presStyleCnt="8"/>
      <dgm:spPr/>
    </dgm:pt>
    <dgm:pt modelId="{89BA4AA3-9E88-4077-901C-8596189D87AD}" type="pres">
      <dgm:prSet presAssocID="{C0BDF87F-B403-4679-BC89-C7B593C2B9E3}" presName="connTx" presStyleLbl="parChTrans1D3" presStyleIdx="7" presStyleCnt="8"/>
      <dgm:spPr/>
    </dgm:pt>
    <dgm:pt modelId="{E8324502-69E8-474A-A238-3C5E312C3CF4}" type="pres">
      <dgm:prSet presAssocID="{43077F06-4EA7-4227-AFF0-4541EBD05D2D}" presName="root2" presStyleCnt="0"/>
      <dgm:spPr/>
    </dgm:pt>
    <dgm:pt modelId="{170251CD-18E1-4B84-87B6-8C25FA35051E}" type="pres">
      <dgm:prSet presAssocID="{43077F06-4EA7-4227-AFF0-4541EBD05D2D}" presName="LevelTwoTextNode" presStyleLbl="node3" presStyleIdx="7" presStyleCnt="8">
        <dgm:presLayoutVars>
          <dgm:chPref val="3"/>
        </dgm:presLayoutVars>
      </dgm:prSet>
      <dgm:spPr/>
    </dgm:pt>
    <dgm:pt modelId="{66855AD4-BA8B-42CE-93C6-16732CB5F125}" type="pres">
      <dgm:prSet presAssocID="{43077F06-4EA7-4227-AFF0-4541EBD05D2D}" presName="level3hierChild" presStyleCnt="0"/>
      <dgm:spPr/>
    </dgm:pt>
  </dgm:ptLst>
  <dgm:cxnLst>
    <dgm:cxn modelId="{D5539103-A948-45E7-8E43-0289260052D1}" type="presOf" srcId="{7D10802D-6C03-4A1A-BA50-BD0E18E9F698}" destId="{211DDE8E-A70B-4D9F-A808-1FEC08638A57}" srcOrd="0" destOrd="0" presId="urn:microsoft.com/office/officeart/2005/8/layout/hierarchy2"/>
    <dgm:cxn modelId="{2B99D905-B8B8-4ABC-9794-FAB6EA8B2FA9}" type="presOf" srcId="{08CBC053-3509-4975-B109-0215CFF76226}" destId="{246EF048-7E6F-4C66-A47F-3004780A7778}" srcOrd="0" destOrd="0" presId="urn:microsoft.com/office/officeart/2005/8/layout/hierarchy2"/>
    <dgm:cxn modelId="{341B590E-7AD5-453C-A474-2ECA059044DD}" type="presOf" srcId="{7A745823-234A-491F-BFBD-742AE5ECF698}" destId="{4E98D974-E095-4867-8096-E30E78E94A22}" srcOrd="0" destOrd="0" presId="urn:microsoft.com/office/officeart/2005/8/layout/hierarchy2"/>
    <dgm:cxn modelId="{3A2F3D16-FC79-4F00-9F12-559E1734E124}" type="presOf" srcId="{CECD52F4-90FD-4368-8BB0-DA24588DA6F5}" destId="{895B0C96-6D15-4C57-9B50-7494235264DB}" srcOrd="0" destOrd="0" presId="urn:microsoft.com/office/officeart/2005/8/layout/hierarchy2"/>
    <dgm:cxn modelId="{C7A2241C-3328-4446-8D05-0A933228A9D4}" type="presOf" srcId="{A6B0E5D0-922B-492A-85F3-52620A2E523F}" destId="{AC330B10-3592-49F8-8DE7-A2CC0DDC8A82}" srcOrd="0" destOrd="0" presId="urn:microsoft.com/office/officeart/2005/8/layout/hierarchy2"/>
    <dgm:cxn modelId="{02CF661C-8F01-4E9D-8F22-6B31B2B7CE8D}" type="presOf" srcId="{7A26CEEB-64DB-42A3-9680-F2B42079397B}" destId="{2B629897-0CE3-4653-B04C-1E17D2509058}" srcOrd="1" destOrd="0" presId="urn:microsoft.com/office/officeart/2005/8/layout/hierarchy2"/>
    <dgm:cxn modelId="{B2D2F21E-D06E-4D6E-904B-D25B89B95933}" type="presOf" srcId="{43077F06-4EA7-4227-AFF0-4541EBD05D2D}" destId="{170251CD-18E1-4B84-87B6-8C25FA35051E}" srcOrd="0" destOrd="0" presId="urn:microsoft.com/office/officeart/2005/8/layout/hierarchy2"/>
    <dgm:cxn modelId="{C84ED922-7E3D-4B5A-A82C-D04C2DFFB5D3}" type="presOf" srcId="{2CCB0823-AA42-4E1A-9D34-A1E57AA2246C}" destId="{5E38A248-24ED-4D25-A818-F154B58AA246}" srcOrd="0" destOrd="0" presId="urn:microsoft.com/office/officeart/2005/8/layout/hierarchy2"/>
    <dgm:cxn modelId="{48055425-8D52-44FE-BC86-A95155F927D3}" type="presOf" srcId="{917B6D7D-A2B2-474E-A702-45996104C822}" destId="{D14581A2-C681-4ADF-A06B-81FF68BAED6D}" srcOrd="0" destOrd="0" presId="urn:microsoft.com/office/officeart/2005/8/layout/hierarchy2"/>
    <dgm:cxn modelId="{F3E37625-4784-450F-9C3A-C331881527DC}" type="presOf" srcId="{9BF86BB0-D823-4DEA-96D9-475D642BAC14}" destId="{12DFFC2C-8A72-4A15-9EFE-17CCF7912F71}" srcOrd="0" destOrd="0" presId="urn:microsoft.com/office/officeart/2005/8/layout/hierarchy2"/>
    <dgm:cxn modelId="{652A7926-CCB4-4C3A-AD5F-7223A0A6F998}" srcId="{08CBC053-3509-4975-B109-0215CFF76226}" destId="{CECD52F4-90FD-4368-8BB0-DA24588DA6F5}" srcOrd="1" destOrd="0" parTransId="{39781D58-C05A-425A-A4B8-720A78FFDD7C}" sibTransId="{27AE9404-EFEE-4E3C-99A0-F7939801AFEB}"/>
    <dgm:cxn modelId="{0257E227-3D32-46E6-8A5C-89053B7F75F8}" type="presOf" srcId="{3E879089-3B44-41A0-B192-CBE30A0AA789}" destId="{0F77EA5F-53CC-44B2-A6E2-30ED81D78464}" srcOrd="0" destOrd="0" presId="urn:microsoft.com/office/officeart/2005/8/layout/hierarchy2"/>
    <dgm:cxn modelId="{B6B99B2B-C397-4B0A-9CAE-F15DBE627FA9}" type="presOf" srcId="{AF1B5F30-9FA8-46C9-8F43-D2ECE172CCAE}" destId="{02501309-F498-4668-A154-645D61511557}" srcOrd="0" destOrd="0" presId="urn:microsoft.com/office/officeart/2005/8/layout/hierarchy2"/>
    <dgm:cxn modelId="{4566772C-7045-49D1-83DD-018117959DB1}" type="presOf" srcId="{7A26CEEB-64DB-42A3-9680-F2B42079397B}" destId="{3F6B0D17-9C48-46C5-ACFA-2F0FE6B6171C}" srcOrd="0" destOrd="0" presId="urn:microsoft.com/office/officeart/2005/8/layout/hierarchy2"/>
    <dgm:cxn modelId="{B03CD02C-9EBA-4F27-8E95-F37617C2C02D}" type="presOf" srcId="{B34F079C-ADB9-4241-BABD-164C1DA18A5F}" destId="{84927330-013A-48CB-954C-E6AA1307486D}" srcOrd="0" destOrd="0" presId="urn:microsoft.com/office/officeart/2005/8/layout/hierarchy2"/>
    <dgm:cxn modelId="{3FFE3638-80CB-4183-8BCE-2359D48933B8}" srcId="{7D10802D-6C03-4A1A-BA50-BD0E18E9F698}" destId="{BEB3E1F4-20F9-4E1E-901C-A077F4122DBB}" srcOrd="3" destOrd="0" parTransId="{15E9557C-4143-4E02-AE89-CC69C63BE5AB}" sibTransId="{BA56B60C-CBD5-4D95-B935-F83F88D22F9D}"/>
    <dgm:cxn modelId="{1DF09D39-153A-4D89-A575-E813D7680B8C}" srcId="{AC98AE7D-1F02-4F0B-9D6C-BAD7B99F7B7B}" destId="{43077F06-4EA7-4227-AFF0-4541EBD05D2D}" srcOrd="1" destOrd="0" parTransId="{C0BDF87F-B403-4679-BC89-C7B593C2B9E3}" sibTransId="{398DA9EA-8522-4039-81A7-8996FD04984B}"/>
    <dgm:cxn modelId="{0C60913B-D2DC-4DA7-B3FC-B7794426A0FF}" type="presOf" srcId="{3D5B1090-CEBA-477A-801A-3CA30B83D52C}" destId="{D6CCB8DB-06F8-4D2F-81BA-B5586B6099D0}" srcOrd="0" destOrd="0" presId="urn:microsoft.com/office/officeart/2005/8/layout/hierarchy2"/>
    <dgm:cxn modelId="{38975C5F-0CE2-4FEA-84BF-A5F6EEEFF32A}" srcId="{D9E9BC93-0167-40D1-9223-245A0D057E92}" destId="{08CBC053-3509-4975-B109-0215CFF76226}" srcOrd="1" destOrd="0" parTransId="{3D5B1090-CEBA-477A-801A-3CA30B83D52C}" sibTransId="{0A50408C-BFE3-4803-AA0C-2937AEBD8A01}"/>
    <dgm:cxn modelId="{5F731241-DB12-4C79-BD41-3310A9BE2916}" srcId="{A6B0E5D0-922B-492A-85F3-52620A2E523F}" destId="{AC98AE7D-1F02-4F0B-9D6C-BAD7B99F7B7B}" srcOrd="2" destOrd="0" parTransId="{2B5145E8-6333-449E-87E0-519F76E225A2}" sibTransId="{D6F2B94D-B83D-4DF3-AA67-2B2375FA85A6}"/>
    <dgm:cxn modelId="{C2F35F43-FC75-4E57-8452-AF58E4155A7C}" type="presOf" srcId="{1FA6469B-CFE2-4FA3-A3D3-0563561DCFA2}" destId="{22A891DF-667B-4758-AA7E-7EF46BF0EE1C}" srcOrd="0" destOrd="0" presId="urn:microsoft.com/office/officeart/2005/8/layout/hierarchy2"/>
    <dgm:cxn modelId="{950F2F4E-7596-4CD7-8A8D-B9CD0C46292C}" srcId="{1825407D-77B2-48F4-B069-AB4ECF4D16AC}" destId="{A6B0E5D0-922B-492A-85F3-52620A2E523F}" srcOrd="0" destOrd="0" parTransId="{9E58A276-5634-4E23-A3A2-557789412A79}" sibTransId="{9294D534-612E-4BAD-B916-08DC50FD3B1D}"/>
    <dgm:cxn modelId="{DEE6D36E-DFDE-4A07-AC13-45CC1361AC7F}" type="presOf" srcId="{696A5FDC-7F15-4AE8-A121-956E39E5F267}" destId="{E3968F23-44F8-40C6-8F46-637EEE726652}" srcOrd="1" destOrd="0" presId="urn:microsoft.com/office/officeart/2005/8/layout/hierarchy2"/>
    <dgm:cxn modelId="{0015644F-73C3-4892-9A38-2A5BE1AE7912}" type="presOf" srcId="{7AF9815F-7EA7-4276-AADD-BCED436702D2}" destId="{344CD288-2B7B-43C4-8F76-7F9BADF3D244}" srcOrd="0" destOrd="0" presId="urn:microsoft.com/office/officeart/2005/8/layout/hierarchy2"/>
    <dgm:cxn modelId="{EF307752-FBE4-4A58-9AC4-8141C9FEF417}" type="presOf" srcId="{39781D58-C05A-425A-A4B8-720A78FFDD7C}" destId="{A55357B8-B756-4B31-A725-98C72576A7ED}" srcOrd="1" destOrd="0" presId="urn:microsoft.com/office/officeart/2005/8/layout/hierarchy2"/>
    <dgm:cxn modelId="{4B36BA52-60CA-4F5D-833F-534C4A171ACB}" type="presOf" srcId="{E001D317-82D2-4956-A649-92ED4F74CAB2}" destId="{D751F643-5F4A-4448-9DEB-0E901E3700C5}" srcOrd="0" destOrd="0" presId="urn:microsoft.com/office/officeart/2005/8/layout/hierarchy2"/>
    <dgm:cxn modelId="{E882F172-F5DD-43EC-BD3B-B9685B6CDAF0}" type="presOf" srcId="{445FB377-3290-4BC8-BE82-E8083B09A855}" destId="{3463F34E-5D31-4F33-9AF6-54A4DE96D291}" srcOrd="1" destOrd="0" presId="urn:microsoft.com/office/officeart/2005/8/layout/hierarchy2"/>
    <dgm:cxn modelId="{88965655-92C6-4BE8-AC07-3E967B0935F4}" type="presOf" srcId="{2B5145E8-6333-449E-87E0-519F76E225A2}" destId="{5373340A-B429-41E5-8707-4E5BA691ECB6}" srcOrd="1" destOrd="0" presId="urn:microsoft.com/office/officeart/2005/8/layout/hierarchy2"/>
    <dgm:cxn modelId="{9EF5CA77-755C-446F-880E-18E0E7A18D1B}" srcId="{7D10802D-6C03-4A1A-BA50-BD0E18E9F698}" destId="{7A745823-234A-491F-BFBD-742AE5ECF698}" srcOrd="2" destOrd="0" parTransId="{1FA6469B-CFE2-4FA3-A3D3-0563561DCFA2}" sibTransId="{39025FBB-7E69-4E04-98BE-8C6D54BC41B5}"/>
    <dgm:cxn modelId="{F45F1D79-3C2B-4A39-B86B-96402A90BA62}" type="presOf" srcId="{2B5145E8-6333-449E-87E0-519F76E225A2}" destId="{FB29A18A-7486-41AE-A5AE-AF3EBCAE8F02}" srcOrd="0" destOrd="0" presId="urn:microsoft.com/office/officeart/2005/8/layout/hierarchy2"/>
    <dgm:cxn modelId="{362FD67E-5883-47B5-9E95-04CBCC245E5C}" type="presOf" srcId="{AF1B5F30-9FA8-46C9-8F43-D2ECE172CCAE}" destId="{B9CB48CD-BDBF-4F4F-BFC1-724B1E7E4DD2}" srcOrd="1" destOrd="0" presId="urn:microsoft.com/office/officeart/2005/8/layout/hierarchy2"/>
    <dgm:cxn modelId="{C2748D86-DA3A-4A48-B7C5-773A72491127}" type="presOf" srcId="{BEB3E1F4-20F9-4E1E-901C-A077F4122DBB}" destId="{DDEF4F29-F36A-4E4F-965D-88B45AB862AE}" srcOrd="0" destOrd="0" presId="urn:microsoft.com/office/officeart/2005/8/layout/hierarchy2"/>
    <dgm:cxn modelId="{0840328A-390A-4E86-A69C-2C62FF55E646}" type="presOf" srcId="{3E879089-3B44-41A0-B192-CBE30A0AA789}" destId="{711B6BC2-78FF-4D72-BD44-C9DD399B7F24}" srcOrd="1" destOrd="0" presId="urn:microsoft.com/office/officeart/2005/8/layout/hierarchy2"/>
    <dgm:cxn modelId="{A2D57A90-43BC-4B8E-AE56-954C54D222B4}" type="presOf" srcId="{1FA6469B-CFE2-4FA3-A3D3-0563561DCFA2}" destId="{588AB0A1-AC15-4713-BFE3-85F1240A25E5}" srcOrd="1" destOrd="0" presId="urn:microsoft.com/office/officeart/2005/8/layout/hierarchy2"/>
    <dgm:cxn modelId="{781CCF92-E53F-4277-BE91-B19F5946E6DF}" type="presOf" srcId="{15E9557C-4143-4E02-AE89-CC69C63BE5AB}" destId="{DDB03264-0833-43E3-8FE8-E020A445AA6A}" srcOrd="1" destOrd="0" presId="urn:microsoft.com/office/officeart/2005/8/layout/hierarchy2"/>
    <dgm:cxn modelId="{190F2098-0C29-47F7-9DE0-CF766EAFEE6D}" type="presOf" srcId="{29682126-392B-49BE-B074-5718D718606E}" destId="{2D724B60-0F9D-4366-9866-E6486DAD5F31}" srcOrd="0" destOrd="0" presId="urn:microsoft.com/office/officeart/2005/8/layout/hierarchy2"/>
    <dgm:cxn modelId="{172F1D9D-8EE7-46CE-AC35-C8DA36807B19}" type="presOf" srcId="{B34F079C-ADB9-4241-BABD-164C1DA18A5F}" destId="{7E77B80A-92A0-4BD0-BA5C-1EBEC96EE3BF}" srcOrd="1" destOrd="0" presId="urn:microsoft.com/office/officeart/2005/8/layout/hierarchy2"/>
    <dgm:cxn modelId="{A0EAF4A4-A904-429A-80FA-5E91DA239774}" srcId="{7D10802D-6C03-4A1A-BA50-BD0E18E9F698}" destId="{9BF86BB0-D823-4DEA-96D9-475D642BAC14}" srcOrd="0" destOrd="0" parTransId="{A2F444C5-235A-4469-AF28-FCC382204A8D}" sibTransId="{2D97CB21-F665-42FE-B52F-F099266D32CF}"/>
    <dgm:cxn modelId="{C646DDA7-7B4D-4829-9AF7-0BDAB28A35E6}" type="presOf" srcId="{696A5FDC-7F15-4AE8-A121-956E39E5F267}" destId="{E6D66CBB-AC19-4877-BCBE-C2652C5F28C1}" srcOrd="0" destOrd="0" presId="urn:microsoft.com/office/officeart/2005/8/layout/hierarchy2"/>
    <dgm:cxn modelId="{0D0E3DAA-5660-4965-A35B-04265A6D59FE}" srcId="{7D10802D-6C03-4A1A-BA50-BD0E18E9F698}" destId="{2CCB0823-AA42-4E1A-9D34-A1E57AA2246C}" srcOrd="1" destOrd="0" parTransId="{3E879089-3B44-41A0-B192-CBE30A0AA789}" sibTransId="{A26D405B-7D51-47DE-B9B5-05966A213ED0}"/>
    <dgm:cxn modelId="{8454B3AC-C15C-4B80-9352-C324F457AF88}" srcId="{A6B0E5D0-922B-492A-85F3-52620A2E523F}" destId="{D9E9BC93-0167-40D1-9223-245A0D057E92}" srcOrd="1" destOrd="0" parTransId="{7A26CEEB-64DB-42A3-9680-F2B42079397B}" sibTransId="{84B6C6FA-4FDF-44B9-BF2A-1018DF7E313C}"/>
    <dgm:cxn modelId="{C86F21AE-1F5B-4FB8-B18E-83095956556C}" srcId="{08CBC053-3509-4975-B109-0215CFF76226}" destId="{29682126-392B-49BE-B074-5718D718606E}" srcOrd="0" destOrd="0" parTransId="{917B6D7D-A2B2-474E-A702-45996104C822}" sibTransId="{50F5329B-91FD-4312-BD2C-56BFFC6D1283}"/>
    <dgm:cxn modelId="{F97844AF-D5C3-4DEF-A3D5-DCDEFCD60B13}" type="presOf" srcId="{AC98AE7D-1F02-4F0B-9D6C-BAD7B99F7B7B}" destId="{D6830E2C-90A5-4941-B778-0BF3C7700AE9}" srcOrd="0" destOrd="0" presId="urn:microsoft.com/office/officeart/2005/8/layout/hierarchy2"/>
    <dgm:cxn modelId="{79A565B1-0261-4655-991F-7AFC5DD5A014}" srcId="{76DA8418-405F-4C0E-923D-40EF5181F132}" destId="{E001D317-82D2-4956-A649-92ED4F74CAB2}" srcOrd="0" destOrd="0" parTransId="{696A5FDC-7F15-4AE8-A121-956E39E5F267}" sibTransId="{93E44F4C-CC65-4C10-B91C-5539271392E8}"/>
    <dgm:cxn modelId="{459F65B2-B3B7-448E-997A-04C7B2D13660}" type="presOf" srcId="{C0BDF87F-B403-4679-BC89-C7B593C2B9E3}" destId="{89D019E9-FB9A-4162-9CDE-4A50ECE31DA1}" srcOrd="0" destOrd="0" presId="urn:microsoft.com/office/officeart/2005/8/layout/hierarchy2"/>
    <dgm:cxn modelId="{25190AB7-D971-4C9F-AD3E-67D4DD9B7960}" type="presOf" srcId="{15E9557C-4143-4E02-AE89-CC69C63BE5AB}" destId="{94A27956-8FC7-41D9-83F0-40EFE91841FA}" srcOrd="0" destOrd="0" presId="urn:microsoft.com/office/officeart/2005/8/layout/hierarchy2"/>
    <dgm:cxn modelId="{62CE10B8-B2B6-4D8F-9728-E4900CF7D6A3}" type="presOf" srcId="{D9E9BC93-0167-40D1-9223-245A0D057E92}" destId="{919F2D3A-A505-4ACE-9FA6-2721F6E9D65C}" srcOrd="0" destOrd="0" presId="urn:microsoft.com/office/officeart/2005/8/layout/hierarchy2"/>
    <dgm:cxn modelId="{777736BE-EBC9-48AF-B823-845235994E8C}" type="presOf" srcId="{16742B90-5AD1-46DF-A270-65E65E36E3EC}" destId="{7ABDFBF2-0C60-469D-8F8E-A0A28A510389}" srcOrd="0" destOrd="0" presId="urn:microsoft.com/office/officeart/2005/8/layout/hierarchy2"/>
    <dgm:cxn modelId="{224F71BE-5B94-45BA-9268-11CA35583754}" srcId="{AC98AE7D-1F02-4F0B-9D6C-BAD7B99F7B7B}" destId="{7AF9815F-7EA7-4276-AADD-BCED436702D2}" srcOrd="0" destOrd="0" parTransId="{AF1B5F30-9FA8-46C9-8F43-D2ECE172CCAE}" sibTransId="{1D3AFED6-AC84-4A70-AA13-CE792ECB42CD}"/>
    <dgm:cxn modelId="{91FC34C6-C32D-474D-9B18-07D9B9AC3553}" type="presOf" srcId="{3D5B1090-CEBA-477A-801A-3CA30B83D52C}" destId="{20C2BB9F-F994-48E1-A190-8B9EA2D63441}" srcOrd="1" destOrd="0" presId="urn:microsoft.com/office/officeart/2005/8/layout/hierarchy2"/>
    <dgm:cxn modelId="{97DE73D7-A41A-4125-87F8-05386211D1C7}" type="presOf" srcId="{917B6D7D-A2B2-474E-A702-45996104C822}" destId="{509EC33E-F0F0-46BF-A925-025B72912B42}" srcOrd="1" destOrd="0" presId="urn:microsoft.com/office/officeart/2005/8/layout/hierarchy2"/>
    <dgm:cxn modelId="{4116D4D7-88EB-4AF3-A790-4ED2C683220C}" type="presOf" srcId="{5EA2FA94-FBF8-44FA-94F8-2F5AC4907157}" destId="{CFF4A353-BA54-455F-8D0A-062C31E0E234}" srcOrd="1" destOrd="0" presId="urn:microsoft.com/office/officeart/2005/8/layout/hierarchy2"/>
    <dgm:cxn modelId="{293278D8-BBE5-45A6-BE6D-D91F962102FE}" srcId="{D9E9BC93-0167-40D1-9223-245A0D057E92}" destId="{76DA8418-405F-4C0E-923D-40EF5181F132}" srcOrd="0" destOrd="0" parTransId="{5EA2FA94-FBF8-44FA-94F8-2F5AC4907157}" sibTransId="{D6E5AE3C-2DF8-4165-BBEB-BE986AFC639B}"/>
    <dgm:cxn modelId="{8141B8EB-8F53-41FC-A281-878E1CC38BB6}" type="presOf" srcId="{A2F444C5-235A-4469-AF28-FCC382204A8D}" destId="{A73769BD-27FE-41AB-9021-BD6E08BA9601}" srcOrd="1" destOrd="0" presId="urn:microsoft.com/office/officeart/2005/8/layout/hierarchy2"/>
    <dgm:cxn modelId="{337180EE-E5C8-4F76-9CF0-E8C6E3CBA99D}" srcId="{A6B0E5D0-922B-492A-85F3-52620A2E523F}" destId="{7D10802D-6C03-4A1A-BA50-BD0E18E9F698}" srcOrd="0" destOrd="0" parTransId="{445FB377-3290-4BC8-BE82-E8083B09A855}" sibTransId="{CABB8962-7FCB-4D6B-B376-2DC9792A553F}"/>
    <dgm:cxn modelId="{63B491F4-7B33-4120-995A-DC830B87FE28}" type="presOf" srcId="{76DA8418-405F-4C0E-923D-40EF5181F132}" destId="{C811B165-FDB4-4A03-A7B5-83226AED1465}" srcOrd="0" destOrd="0" presId="urn:microsoft.com/office/officeart/2005/8/layout/hierarchy2"/>
    <dgm:cxn modelId="{4555DEF4-5439-424A-8D56-6239D5A79F50}" type="presOf" srcId="{445FB377-3290-4BC8-BE82-E8083B09A855}" destId="{5C064596-6BA9-416E-964A-884FF92DAF2B}" srcOrd="0" destOrd="0" presId="urn:microsoft.com/office/officeart/2005/8/layout/hierarchy2"/>
    <dgm:cxn modelId="{0F5868F8-4F12-4E6B-B5AE-1D7ACEB31892}" srcId="{76DA8418-405F-4C0E-923D-40EF5181F132}" destId="{16742B90-5AD1-46DF-A270-65E65E36E3EC}" srcOrd="1" destOrd="0" parTransId="{B34F079C-ADB9-4241-BABD-164C1DA18A5F}" sibTransId="{16CD0E1F-E160-4D3C-AF55-41628381EFBA}"/>
    <dgm:cxn modelId="{58D04AF9-A0D9-4AC5-BAF5-128B6CAA5FAF}" type="presOf" srcId="{A2F444C5-235A-4469-AF28-FCC382204A8D}" destId="{96CAD064-0C12-47D2-A3C0-03AF1AF0BAF8}" srcOrd="0" destOrd="0" presId="urn:microsoft.com/office/officeart/2005/8/layout/hierarchy2"/>
    <dgm:cxn modelId="{C5650FFF-8B27-4C23-BC2B-C960D8DED365}" type="presOf" srcId="{39781D58-C05A-425A-A4B8-720A78FFDD7C}" destId="{45829161-43B6-4BE6-AB82-B3031D6FEDDE}" srcOrd="0" destOrd="0" presId="urn:microsoft.com/office/officeart/2005/8/layout/hierarchy2"/>
    <dgm:cxn modelId="{2C995FFF-433C-45F7-8151-77D2E4FCD812}" type="presOf" srcId="{C0BDF87F-B403-4679-BC89-C7B593C2B9E3}" destId="{89BA4AA3-9E88-4077-901C-8596189D87AD}" srcOrd="1" destOrd="0" presId="urn:microsoft.com/office/officeart/2005/8/layout/hierarchy2"/>
    <dgm:cxn modelId="{4A044DFF-8103-4113-9E98-8A1FEC2A54BB}" type="presOf" srcId="{5EA2FA94-FBF8-44FA-94F8-2F5AC4907157}" destId="{1E59BADE-977D-4092-9A0D-3569865D4ED1}" srcOrd="0" destOrd="0" presId="urn:microsoft.com/office/officeart/2005/8/layout/hierarchy2"/>
    <dgm:cxn modelId="{220D9FFF-9675-4DA2-B3BA-822DE1E3E6D1}" type="presOf" srcId="{1825407D-77B2-48F4-B069-AB4ECF4D16AC}" destId="{32A99C0D-B138-485F-8F85-BCAB75CB2654}" srcOrd="0" destOrd="0" presId="urn:microsoft.com/office/officeart/2005/8/layout/hierarchy2"/>
    <dgm:cxn modelId="{6E76F0BE-B071-4CD9-91E4-F90BDE7AF98E}" type="presParOf" srcId="{32A99C0D-B138-485F-8F85-BCAB75CB2654}" destId="{1EE18473-1AC8-4EC1-A642-1DD2F6A61375}" srcOrd="0" destOrd="0" presId="urn:microsoft.com/office/officeart/2005/8/layout/hierarchy2"/>
    <dgm:cxn modelId="{1D94CFC4-5E50-4926-98AC-A03742FB62CF}" type="presParOf" srcId="{1EE18473-1AC8-4EC1-A642-1DD2F6A61375}" destId="{AC330B10-3592-49F8-8DE7-A2CC0DDC8A82}" srcOrd="0" destOrd="0" presId="urn:microsoft.com/office/officeart/2005/8/layout/hierarchy2"/>
    <dgm:cxn modelId="{404E62DC-19F6-4D79-B679-33A8F674D358}" type="presParOf" srcId="{1EE18473-1AC8-4EC1-A642-1DD2F6A61375}" destId="{BD291C05-6466-4C34-B958-9022AF559EED}" srcOrd="1" destOrd="0" presId="urn:microsoft.com/office/officeart/2005/8/layout/hierarchy2"/>
    <dgm:cxn modelId="{4548258E-DF04-40EE-B62C-40EF8D87A5D0}" type="presParOf" srcId="{BD291C05-6466-4C34-B958-9022AF559EED}" destId="{5C064596-6BA9-416E-964A-884FF92DAF2B}" srcOrd="0" destOrd="0" presId="urn:microsoft.com/office/officeart/2005/8/layout/hierarchy2"/>
    <dgm:cxn modelId="{768DBC6A-1EE2-4B91-B894-AC9F1DF2323E}" type="presParOf" srcId="{5C064596-6BA9-416E-964A-884FF92DAF2B}" destId="{3463F34E-5D31-4F33-9AF6-54A4DE96D291}" srcOrd="0" destOrd="0" presId="urn:microsoft.com/office/officeart/2005/8/layout/hierarchy2"/>
    <dgm:cxn modelId="{D9627C5E-74B4-4459-8B3F-2CF67A2A019D}" type="presParOf" srcId="{BD291C05-6466-4C34-B958-9022AF559EED}" destId="{9BDD1193-0B7C-4986-BFA0-E22741CA7AA8}" srcOrd="1" destOrd="0" presId="urn:microsoft.com/office/officeart/2005/8/layout/hierarchy2"/>
    <dgm:cxn modelId="{967E4F08-29B7-48EE-94BB-E5A510243055}" type="presParOf" srcId="{9BDD1193-0B7C-4986-BFA0-E22741CA7AA8}" destId="{211DDE8E-A70B-4D9F-A808-1FEC08638A57}" srcOrd="0" destOrd="0" presId="urn:microsoft.com/office/officeart/2005/8/layout/hierarchy2"/>
    <dgm:cxn modelId="{BA2F20CB-740E-4AA0-9A79-9AD9E2042EF7}" type="presParOf" srcId="{9BDD1193-0B7C-4986-BFA0-E22741CA7AA8}" destId="{7F75ACDD-7B30-4899-8D29-16852524ED45}" srcOrd="1" destOrd="0" presId="urn:microsoft.com/office/officeart/2005/8/layout/hierarchy2"/>
    <dgm:cxn modelId="{F0421BE9-9A79-45B9-AA63-CBEC200C2E93}" type="presParOf" srcId="{7F75ACDD-7B30-4899-8D29-16852524ED45}" destId="{96CAD064-0C12-47D2-A3C0-03AF1AF0BAF8}" srcOrd="0" destOrd="0" presId="urn:microsoft.com/office/officeart/2005/8/layout/hierarchy2"/>
    <dgm:cxn modelId="{882BBAF2-9CA2-45B2-8B2A-C37F45F554CE}" type="presParOf" srcId="{96CAD064-0C12-47D2-A3C0-03AF1AF0BAF8}" destId="{A73769BD-27FE-41AB-9021-BD6E08BA9601}" srcOrd="0" destOrd="0" presId="urn:microsoft.com/office/officeart/2005/8/layout/hierarchy2"/>
    <dgm:cxn modelId="{047F8AC3-9CDD-40CD-B213-EFD2A82FEAA2}" type="presParOf" srcId="{7F75ACDD-7B30-4899-8D29-16852524ED45}" destId="{7D2330F3-7C47-4301-9DCF-99910DC7CD3D}" srcOrd="1" destOrd="0" presId="urn:microsoft.com/office/officeart/2005/8/layout/hierarchy2"/>
    <dgm:cxn modelId="{F29C9D83-F92F-438F-A47E-6CD97BAE4B9C}" type="presParOf" srcId="{7D2330F3-7C47-4301-9DCF-99910DC7CD3D}" destId="{12DFFC2C-8A72-4A15-9EFE-17CCF7912F71}" srcOrd="0" destOrd="0" presId="urn:microsoft.com/office/officeart/2005/8/layout/hierarchy2"/>
    <dgm:cxn modelId="{FEBA42D6-6D24-46DF-81D2-F8C68C22FC31}" type="presParOf" srcId="{7D2330F3-7C47-4301-9DCF-99910DC7CD3D}" destId="{C0EBF191-9D07-4C51-BE64-93012A646455}" srcOrd="1" destOrd="0" presId="urn:microsoft.com/office/officeart/2005/8/layout/hierarchy2"/>
    <dgm:cxn modelId="{D705BEE7-9B05-474E-9240-362F9D8CE854}" type="presParOf" srcId="{7F75ACDD-7B30-4899-8D29-16852524ED45}" destId="{0F77EA5F-53CC-44B2-A6E2-30ED81D78464}" srcOrd="2" destOrd="0" presId="urn:microsoft.com/office/officeart/2005/8/layout/hierarchy2"/>
    <dgm:cxn modelId="{02F746FE-CA53-4088-970A-6A3BDB5E02C2}" type="presParOf" srcId="{0F77EA5F-53CC-44B2-A6E2-30ED81D78464}" destId="{711B6BC2-78FF-4D72-BD44-C9DD399B7F24}" srcOrd="0" destOrd="0" presId="urn:microsoft.com/office/officeart/2005/8/layout/hierarchy2"/>
    <dgm:cxn modelId="{9335FBD1-3DED-4E03-A428-CB44BAFED8F7}" type="presParOf" srcId="{7F75ACDD-7B30-4899-8D29-16852524ED45}" destId="{5127FC1D-E386-45DF-A1BD-CDBAF1990917}" srcOrd="3" destOrd="0" presId="urn:microsoft.com/office/officeart/2005/8/layout/hierarchy2"/>
    <dgm:cxn modelId="{E6704AA9-B168-4D02-AACC-194143971F1D}" type="presParOf" srcId="{5127FC1D-E386-45DF-A1BD-CDBAF1990917}" destId="{5E38A248-24ED-4D25-A818-F154B58AA246}" srcOrd="0" destOrd="0" presId="urn:microsoft.com/office/officeart/2005/8/layout/hierarchy2"/>
    <dgm:cxn modelId="{AA1A1607-BB12-4590-A8F3-719D3486F17B}" type="presParOf" srcId="{5127FC1D-E386-45DF-A1BD-CDBAF1990917}" destId="{3FBB92BA-52BF-499B-9692-D7C43E26DEE5}" srcOrd="1" destOrd="0" presId="urn:microsoft.com/office/officeart/2005/8/layout/hierarchy2"/>
    <dgm:cxn modelId="{4E72118C-6579-438F-9AC4-8250B27E2563}" type="presParOf" srcId="{7F75ACDD-7B30-4899-8D29-16852524ED45}" destId="{22A891DF-667B-4758-AA7E-7EF46BF0EE1C}" srcOrd="4" destOrd="0" presId="urn:microsoft.com/office/officeart/2005/8/layout/hierarchy2"/>
    <dgm:cxn modelId="{6B2629FE-8651-436E-98E4-6D81FF76BB7A}" type="presParOf" srcId="{22A891DF-667B-4758-AA7E-7EF46BF0EE1C}" destId="{588AB0A1-AC15-4713-BFE3-85F1240A25E5}" srcOrd="0" destOrd="0" presId="urn:microsoft.com/office/officeart/2005/8/layout/hierarchy2"/>
    <dgm:cxn modelId="{FF5B3A6C-F883-4FF7-AAEA-EA8632D39086}" type="presParOf" srcId="{7F75ACDD-7B30-4899-8D29-16852524ED45}" destId="{52626D88-58B5-4435-91AA-EAD9E6BF3A60}" srcOrd="5" destOrd="0" presId="urn:microsoft.com/office/officeart/2005/8/layout/hierarchy2"/>
    <dgm:cxn modelId="{EAAAA11E-6A06-4C7B-AF91-570C96ECC184}" type="presParOf" srcId="{52626D88-58B5-4435-91AA-EAD9E6BF3A60}" destId="{4E98D974-E095-4867-8096-E30E78E94A22}" srcOrd="0" destOrd="0" presId="urn:microsoft.com/office/officeart/2005/8/layout/hierarchy2"/>
    <dgm:cxn modelId="{CFD8A9EA-A2B7-45BD-B985-4A196E187311}" type="presParOf" srcId="{52626D88-58B5-4435-91AA-EAD9E6BF3A60}" destId="{658983EF-EE5C-482C-99BE-C00D1272D821}" srcOrd="1" destOrd="0" presId="urn:microsoft.com/office/officeart/2005/8/layout/hierarchy2"/>
    <dgm:cxn modelId="{A2D4DBE3-38AF-47CC-9D68-14EF702B84EB}" type="presParOf" srcId="{7F75ACDD-7B30-4899-8D29-16852524ED45}" destId="{94A27956-8FC7-41D9-83F0-40EFE91841FA}" srcOrd="6" destOrd="0" presId="urn:microsoft.com/office/officeart/2005/8/layout/hierarchy2"/>
    <dgm:cxn modelId="{EC02B806-2333-4FC0-83A7-E788AF2B84E3}" type="presParOf" srcId="{94A27956-8FC7-41D9-83F0-40EFE91841FA}" destId="{DDB03264-0833-43E3-8FE8-E020A445AA6A}" srcOrd="0" destOrd="0" presId="urn:microsoft.com/office/officeart/2005/8/layout/hierarchy2"/>
    <dgm:cxn modelId="{7922E09D-391D-4175-98C9-864EF18EE855}" type="presParOf" srcId="{7F75ACDD-7B30-4899-8D29-16852524ED45}" destId="{39C15A52-7E1A-4B1F-B3E9-6F33E8F0025D}" srcOrd="7" destOrd="0" presId="urn:microsoft.com/office/officeart/2005/8/layout/hierarchy2"/>
    <dgm:cxn modelId="{D0EFEDE7-CD8E-47D1-85B4-7BBEDD7983BC}" type="presParOf" srcId="{39C15A52-7E1A-4B1F-B3E9-6F33E8F0025D}" destId="{DDEF4F29-F36A-4E4F-965D-88B45AB862AE}" srcOrd="0" destOrd="0" presId="urn:microsoft.com/office/officeart/2005/8/layout/hierarchy2"/>
    <dgm:cxn modelId="{866B9A85-25A0-47DD-8D6C-54EEDC55A19D}" type="presParOf" srcId="{39C15A52-7E1A-4B1F-B3E9-6F33E8F0025D}" destId="{4AA78428-7242-4D09-81E1-0C2305AE2FEE}" srcOrd="1" destOrd="0" presId="urn:microsoft.com/office/officeart/2005/8/layout/hierarchy2"/>
    <dgm:cxn modelId="{E75C8C83-A328-48D5-9AE9-5121E260D6F5}" type="presParOf" srcId="{BD291C05-6466-4C34-B958-9022AF559EED}" destId="{3F6B0D17-9C48-46C5-ACFA-2F0FE6B6171C}" srcOrd="2" destOrd="0" presId="urn:microsoft.com/office/officeart/2005/8/layout/hierarchy2"/>
    <dgm:cxn modelId="{CD35B9BA-7393-46B0-B022-4DA34CB260E9}" type="presParOf" srcId="{3F6B0D17-9C48-46C5-ACFA-2F0FE6B6171C}" destId="{2B629897-0CE3-4653-B04C-1E17D2509058}" srcOrd="0" destOrd="0" presId="urn:microsoft.com/office/officeart/2005/8/layout/hierarchy2"/>
    <dgm:cxn modelId="{316C9D13-23CD-49D7-9162-DCE7752985EA}" type="presParOf" srcId="{BD291C05-6466-4C34-B958-9022AF559EED}" destId="{8D716395-5801-428A-8B3D-C4052C31C223}" srcOrd="3" destOrd="0" presId="urn:microsoft.com/office/officeart/2005/8/layout/hierarchy2"/>
    <dgm:cxn modelId="{39E9D001-5C80-40B0-A52F-95DDA0DECD20}" type="presParOf" srcId="{8D716395-5801-428A-8B3D-C4052C31C223}" destId="{919F2D3A-A505-4ACE-9FA6-2721F6E9D65C}" srcOrd="0" destOrd="0" presId="urn:microsoft.com/office/officeart/2005/8/layout/hierarchy2"/>
    <dgm:cxn modelId="{CC7F8523-692A-45E0-8DFB-830240EA5F20}" type="presParOf" srcId="{8D716395-5801-428A-8B3D-C4052C31C223}" destId="{1EA775B5-2C84-44C5-8264-0204EE7F4F1C}" srcOrd="1" destOrd="0" presId="urn:microsoft.com/office/officeart/2005/8/layout/hierarchy2"/>
    <dgm:cxn modelId="{43D17959-96AF-4FD2-B8E4-DA785FD960A8}" type="presParOf" srcId="{1EA775B5-2C84-44C5-8264-0204EE7F4F1C}" destId="{1E59BADE-977D-4092-9A0D-3569865D4ED1}" srcOrd="0" destOrd="0" presId="urn:microsoft.com/office/officeart/2005/8/layout/hierarchy2"/>
    <dgm:cxn modelId="{2A5E16B2-AA91-4679-A104-20CD8E85A594}" type="presParOf" srcId="{1E59BADE-977D-4092-9A0D-3569865D4ED1}" destId="{CFF4A353-BA54-455F-8D0A-062C31E0E234}" srcOrd="0" destOrd="0" presId="urn:microsoft.com/office/officeart/2005/8/layout/hierarchy2"/>
    <dgm:cxn modelId="{C3EB8A80-CF41-444D-BB6D-28842051F079}" type="presParOf" srcId="{1EA775B5-2C84-44C5-8264-0204EE7F4F1C}" destId="{6184F41D-BE38-4FA2-9069-6B6200415E54}" srcOrd="1" destOrd="0" presId="urn:microsoft.com/office/officeart/2005/8/layout/hierarchy2"/>
    <dgm:cxn modelId="{0F2A2602-031A-43CF-8224-21644AA62E0A}" type="presParOf" srcId="{6184F41D-BE38-4FA2-9069-6B6200415E54}" destId="{C811B165-FDB4-4A03-A7B5-83226AED1465}" srcOrd="0" destOrd="0" presId="urn:microsoft.com/office/officeart/2005/8/layout/hierarchy2"/>
    <dgm:cxn modelId="{9DC52981-C3BF-4D04-AD1C-984C2274EFF3}" type="presParOf" srcId="{6184F41D-BE38-4FA2-9069-6B6200415E54}" destId="{9900855C-567D-4B93-B8FF-388493350FFF}" srcOrd="1" destOrd="0" presId="urn:microsoft.com/office/officeart/2005/8/layout/hierarchy2"/>
    <dgm:cxn modelId="{2213DD23-FBBD-4ECE-9459-AED3EAEE8406}" type="presParOf" srcId="{9900855C-567D-4B93-B8FF-388493350FFF}" destId="{E6D66CBB-AC19-4877-BCBE-C2652C5F28C1}" srcOrd="0" destOrd="0" presId="urn:microsoft.com/office/officeart/2005/8/layout/hierarchy2"/>
    <dgm:cxn modelId="{C9A5C174-4688-484A-A4CC-CBA256BFEE8A}" type="presParOf" srcId="{E6D66CBB-AC19-4877-BCBE-C2652C5F28C1}" destId="{E3968F23-44F8-40C6-8F46-637EEE726652}" srcOrd="0" destOrd="0" presId="urn:microsoft.com/office/officeart/2005/8/layout/hierarchy2"/>
    <dgm:cxn modelId="{22EFAAAF-BB76-45C1-BFBC-C93E3E2DAF7E}" type="presParOf" srcId="{9900855C-567D-4B93-B8FF-388493350FFF}" destId="{766699B0-DDBA-432A-B9BF-0CE94FAA04A4}" srcOrd="1" destOrd="0" presId="urn:microsoft.com/office/officeart/2005/8/layout/hierarchy2"/>
    <dgm:cxn modelId="{FACA781A-F5A3-4ADC-B05E-754BE8974A2D}" type="presParOf" srcId="{766699B0-DDBA-432A-B9BF-0CE94FAA04A4}" destId="{D751F643-5F4A-4448-9DEB-0E901E3700C5}" srcOrd="0" destOrd="0" presId="urn:microsoft.com/office/officeart/2005/8/layout/hierarchy2"/>
    <dgm:cxn modelId="{A0C26529-5ECC-4DF5-B016-5AC1B5A55E07}" type="presParOf" srcId="{766699B0-DDBA-432A-B9BF-0CE94FAA04A4}" destId="{D3E6DFE7-6462-4571-B2E3-21B23B522826}" srcOrd="1" destOrd="0" presId="urn:microsoft.com/office/officeart/2005/8/layout/hierarchy2"/>
    <dgm:cxn modelId="{E01D5432-A6EC-45F6-AA0C-818090F1349E}" type="presParOf" srcId="{9900855C-567D-4B93-B8FF-388493350FFF}" destId="{84927330-013A-48CB-954C-E6AA1307486D}" srcOrd="2" destOrd="0" presId="urn:microsoft.com/office/officeart/2005/8/layout/hierarchy2"/>
    <dgm:cxn modelId="{FD569EDB-CF39-4535-A2EF-DE025E9C4C12}" type="presParOf" srcId="{84927330-013A-48CB-954C-E6AA1307486D}" destId="{7E77B80A-92A0-4BD0-BA5C-1EBEC96EE3BF}" srcOrd="0" destOrd="0" presId="urn:microsoft.com/office/officeart/2005/8/layout/hierarchy2"/>
    <dgm:cxn modelId="{7547BD25-9927-4D27-AF4F-00711519039F}" type="presParOf" srcId="{9900855C-567D-4B93-B8FF-388493350FFF}" destId="{7046A160-4CD7-45E5-A9E4-321FFB5E9283}" srcOrd="3" destOrd="0" presId="urn:microsoft.com/office/officeart/2005/8/layout/hierarchy2"/>
    <dgm:cxn modelId="{15073E4C-57B8-4BF5-85C2-A1BEC5F1766A}" type="presParOf" srcId="{7046A160-4CD7-45E5-A9E4-321FFB5E9283}" destId="{7ABDFBF2-0C60-469D-8F8E-A0A28A510389}" srcOrd="0" destOrd="0" presId="urn:microsoft.com/office/officeart/2005/8/layout/hierarchy2"/>
    <dgm:cxn modelId="{A09230DA-A926-4BC7-B918-3B530D6111DB}" type="presParOf" srcId="{7046A160-4CD7-45E5-A9E4-321FFB5E9283}" destId="{0F724A4C-B0E6-4361-9A2C-26AB788AAB2A}" srcOrd="1" destOrd="0" presId="urn:microsoft.com/office/officeart/2005/8/layout/hierarchy2"/>
    <dgm:cxn modelId="{82D67892-4E3F-42A9-94EF-4DA8B6D99782}" type="presParOf" srcId="{1EA775B5-2C84-44C5-8264-0204EE7F4F1C}" destId="{D6CCB8DB-06F8-4D2F-81BA-B5586B6099D0}" srcOrd="2" destOrd="0" presId="urn:microsoft.com/office/officeart/2005/8/layout/hierarchy2"/>
    <dgm:cxn modelId="{5A77E956-FE00-48D0-8B4B-1FF3B208C545}" type="presParOf" srcId="{D6CCB8DB-06F8-4D2F-81BA-B5586B6099D0}" destId="{20C2BB9F-F994-48E1-A190-8B9EA2D63441}" srcOrd="0" destOrd="0" presId="urn:microsoft.com/office/officeart/2005/8/layout/hierarchy2"/>
    <dgm:cxn modelId="{7FE4156A-49F5-4EA5-BF10-2F3CA544882B}" type="presParOf" srcId="{1EA775B5-2C84-44C5-8264-0204EE7F4F1C}" destId="{160B8042-9860-4F5F-ACC4-8DE8FE639F32}" srcOrd="3" destOrd="0" presId="urn:microsoft.com/office/officeart/2005/8/layout/hierarchy2"/>
    <dgm:cxn modelId="{CC897449-248A-484F-97FB-538A09006862}" type="presParOf" srcId="{160B8042-9860-4F5F-ACC4-8DE8FE639F32}" destId="{246EF048-7E6F-4C66-A47F-3004780A7778}" srcOrd="0" destOrd="0" presId="urn:microsoft.com/office/officeart/2005/8/layout/hierarchy2"/>
    <dgm:cxn modelId="{CFC2DEC5-27A6-442A-94F7-615452F68F4C}" type="presParOf" srcId="{160B8042-9860-4F5F-ACC4-8DE8FE639F32}" destId="{7740C220-7D52-4F59-ABDD-1FD9E71E3409}" srcOrd="1" destOrd="0" presId="urn:microsoft.com/office/officeart/2005/8/layout/hierarchy2"/>
    <dgm:cxn modelId="{8B203BA7-8C0F-4C18-B8F9-5101E59389D1}" type="presParOf" srcId="{7740C220-7D52-4F59-ABDD-1FD9E71E3409}" destId="{D14581A2-C681-4ADF-A06B-81FF68BAED6D}" srcOrd="0" destOrd="0" presId="urn:microsoft.com/office/officeart/2005/8/layout/hierarchy2"/>
    <dgm:cxn modelId="{41546027-872E-40A0-A60D-FC461AC99CD0}" type="presParOf" srcId="{D14581A2-C681-4ADF-A06B-81FF68BAED6D}" destId="{509EC33E-F0F0-46BF-A925-025B72912B42}" srcOrd="0" destOrd="0" presId="urn:microsoft.com/office/officeart/2005/8/layout/hierarchy2"/>
    <dgm:cxn modelId="{87FD2CBB-EA44-470A-8AC1-6763DC1EE059}" type="presParOf" srcId="{7740C220-7D52-4F59-ABDD-1FD9E71E3409}" destId="{E376450B-027C-4B3C-AA5B-619CE8CB55D6}" srcOrd="1" destOrd="0" presId="urn:microsoft.com/office/officeart/2005/8/layout/hierarchy2"/>
    <dgm:cxn modelId="{55066AA4-58A4-4A42-9671-56A7EF0A1462}" type="presParOf" srcId="{E376450B-027C-4B3C-AA5B-619CE8CB55D6}" destId="{2D724B60-0F9D-4366-9866-E6486DAD5F31}" srcOrd="0" destOrd="0" presId="urn:microsoft.com/office/officeart/2005/8/layout/hierarchy2"/>
    <dgm:cxn modelId="{8CC5B3F1-82AE-4966-A2B5-47419309268E}" type="presParOf" srcId="{E376450B-027C-4B3C-AA5B-619CE8CB55D6}" destId="{397E8BAA-5BD4-497B-BF28-060B4F93C6AC}" srcOrd="1" destOrd="0" presId="urn:microsoft.com/office/officeart/2005/8/layout/hierarchy2"/>
    <dgm:cxn modelId="{135766D5-4BE3-4ADC-80D9-9E827EDCD8DD}" type="presParOf" srcId="{7740C220-7D52-4F59-ABDD-1FD9E71E3409}" destId="{45829161-43B6-4BE6-AB82-B3031D6FEDDE}" srcOrd="2" destOrd="0" presId="urn:microsoft.com/office/officeart/2005/8/layout/hierarchy2"/>
    <dgm:cxn modelId="{AF2807FD-36A3-4048-A5D9-D1E4D060358A}" type="presParOf" srcId="{45829161-43B6-4BE6-AB82-B3031D6FEDDE}" destId="{A55357B8-B756-4B31-A725-98C72576A7ED}" srcOrd="0" destOrd="0" presId="urn:microsoft.com/office/officeart/2005/8/layout/hierarchy2"/>
    <dgm:cxn modelId="{7FA99038-314C-4DF5-B120-A408F404DA6F}" type="presParOf" srcId="{7740C220-7D52-4F59-ABDD-1FD9E71E3409}" destId="{BB982713-DD4E-4583-8837-51B03AC883EA}" srcOrd="3" destOrd="0" presId="urn:microsoft.com/office/officeart/2005/8/layout/hierarchy2"/>
    <dgm:cxn modelId="{81279B02-A135-4CD5-B7D0-6A20D27A4EFD}" type="presParOf" srcId="{BB982713-DD4E-4583-8837-51B03AC883EA}" destId="{895B0C96-6D15-4C57-9B50-7494235264DB}" srcOrd="0" destOrd="0" presId="urn:microsoft.com/office/officeart/2005/8/layout/hierarchy2"/>
    <dgm:cxn modelId="{F3F94BEC-14DC-4636-8B85-6DE8C5D4F8D2}" type="presParOf" srcId="{BB982713-DD4E-4583-8837-51B03AC883EA}" destId="{AD2D1CE7-304C-4D83-A8FD-4916A551CF79}" srcOrd="1" destOrd="0" presId="urn:microsoft.com/office/officeart/2005/8/layout/hierarchy2"/>
    <dgm:cxn modelId="{778FC4C0-83D4-454C-BE4B-2FB74CE75620}" type="presParOf" srcId="{BD291C05-6466-4C34-B958-9022AF559EED}" destId="{FB29A18A-7486-41AE-A5AE-AF3EBCAE8F02}" srcOrd="4" destOrd="0" presId="urn:microsoft.com/office/officeart/2005/8/layout/hierarchy2"/>
    <dgm:cxn modelId="{65078CD4-D075-4D84-A0B4-1B74BFC940DE}" type="presParOf" srcId="{FB29A18A-7486-41AE-A5AE-AF3EBCAE8F02}" destId="{5373340A-B429-41E5-8707-4E5BA691ECB6}" srcOrd="0" destOrd="0" presId="urn:microsoft.com/office/officeart/2005/8/layout/hierarchy2"/>
    <dgm:cxn modelId="{334B96F7-E6E7-47AB-B5FE-479053F72E3B}" type="presParOf" srcId="{BD291C05-6466-4C34-B958-9022AF559EED}" destId="{4CA77828-37B6-4659-9391-BE8C2737F73D}" srcOrd="5" destOrd="0" presId="urn:microsoft.com/office/officeart/2005/8/layout/hierarchy2"/>
    <dgm:cxn modelId="{D56C6D30-0376-4462-9A1E-F5269DCCDC3C}" type="presParOf" srcId="{4CA77828-37B6-4659-9391-BE8C2737F73D}" destId="{D6830E2C-90A5-4941-B778-0BF3C7700AE9}" srcOrd="0" destOrd="0" presId="urn:microsoft.com/office/officeart/2005/8/layout/hierarchy2"/>
    <dgm:cxn modelId="{BC7B4FB3-5BB8-4E61-A279-BE754F3D498F}" type="presParOf" srcId="{4CA77828-37B6-4659-9391-BE8C2737F73D}" destId="{8F7F822D-6CA4-4840-B1D3-F9566FA32CD2}" srcOrd="1" destOrd="0" presId="urn:microsoft.com/office/officeart/2005/8/layout/hierarchy2"/>
    <dgm:cxn modelId="{DE47BF02-EAC4-4D9B-8D90-840A9136DB2F}" type="presParOf" srcId="{8F7F822D-6CA4-4840-B1D3-F9566FA32CD2}" destId="{02501309-F498-4668-A154-645D61511557}" srcOrd="0" destOrd="0" presId="urn:microsoft.com/office/officeart/2005/8/layout/hierarchy2"/>
    <dgm:cxn modelId="{BB13631C-7BF6-4FB5-B370-F30C53D3BA91}" type="presParOf" srcId="{02501309-F498-4668-A154-645D61511557}" destId="{B9CB48CD-BDBF-4F4F-BFC1-724B1E7E4DD2}" srcOrd="0" destOrd="0" presId="urn:microsoft.com/office/officeart/2005/8/layout/hierarchy2"/>
    <dgm:cxn modelId="{C22D77CF-BD5A-4303-B740-D338425ABC73}" type="presParOf" srcId="{8F7F822D-6CA4-4840-B1D3-F9566FA32CD2}" destId="{0E7F085C-C184-46D4-8880-4A14FF7E0AF9}" srcOrd="1" destOrd="0" presId="urn:microsoft.com/office/officeart/2005/8/layout/hierarchy2"/>
    <dgm:cxn modelId="{2F644C22-3E9F-4D15-8B99-183D33B2B93F}" type="presParOf" srcId="{0E7F085C-C184-46D4-8880-4A14FF7E0AF9}" destId="{344CD288-2B7B-43C4-8F76-7F9BADF3D244}" srcOrd="0" destOrd="0" presId="urn:microsoft.com/office/officeart/2005/8/layout/hierarchy2"/>
    <dgm:cxn modelId="{CC5D810E-260A-4F73-B87E-6CB1CBF72F94}" type="presParOf" srcId="{0E7F085C-C184-46D4-8880-4A14FF7E0AF9}" destId="{818907FA-9425-4531-84AD-EC593ACAB749}" srcOrd="1" destOrd="0" presId="urn:microsoft.com/office/officeart/2005/8/layout/hierarchy2"/>
    <dgm:cxn modelId="{0B0B14C4-232E-4662-8E45-CD9CA79C2271}" type="presParOf" srcId="{8F7F822D-6CA4-4840-B1D3-F9566FA32CD2}" destId="{89D019E9-FB9A-4162-9CDE-4A50ECE31DA1}" srcOrd="2" destOrd="0" presId="urn:microsoft.com/office/officeart/2005/8/layout/hierarchy2"/>
    <dgm:cxn modelId="{41C09B5A-33A8-4FC4-B7F3-B01983EF3400}" type="presParOf" srcId="{89D019E9-FB9A-4162-9CDE-4A50ECE31DA1}" destId="{89BA4AA3-9E88-4077-901C-8596189D87AD}" srcOrd="0" destOrd="0" presId="urn:microsoft.com/office/officeart/2005/8/layout/hierarchy2"/>
    <dgm:cxn modelId="{D81885B4-4C4C-4C53-AEDB-C02D9297738F}" type="presParOf" srcId="{8F7F822D-6CA4-4840-B1D3-F9566FA32CD2}" destId="{E8324502-69E8-474A-A238-3C5E312C3CF4}" srcOrd="3" destOrd="0" presId="urn:microsoft.com/office/officeart/2005/8/layout/hierarchy2"/>
    <dgm:cxn modelId="{3882A0EF-52E4-42BA-9197-5295BF91DE8F}" type="presParOf" srcId="{E8324502-69E8-474A-A238-3C5E312C3CF4}" destId="{170251CD-18E1-4B84-87B6-8C25FA35051E}" srcOrd="0" destOrd="0" presId="urn:microsoft.com/office/officeart/2005/8/layout/hierarchy2"/>
    <dgm:cxn modelId="{0ED6A53B-9FBA-4BB6-8260-578FF71ABEB6}" type="presParOf" srcId="{E8324502-69E8-474A-A238-3C5E312C3CF4}" destId="{66855AD4-BA8B-42CE-93C6-16732CB5F12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226E2A-93FB-4B85-A9C8-A6A08492CC9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CA"/>
        </a:p>
      </dgm:t>
    </dgm:pt>
    <dgm:pt modelId="{67534ACF-670C-439C-837C-CCB5686C051A}">
      <dgm:prSet phldrT="[Text]"/>
      <dgm:spPr/>
      <dgm:t>
        <a:bodyPr/>
        <a:lstStyle/>
        <a:p>
          <a:r>
            <a:rPr lang="en-CA" dirty="0">
              <a:solidFill>
                <a:schemeClr val="accent6">
                  <a:lumMod val="50000"/>
                </a:schemeClr>
              </a:solidFill>
            </a:rPr>
            <a:t>Numerical Features</a:t>
          </a:r>
        </a:p>
      </dgm:t>
    </dgm:pt>
    <dgm:pt modelId="{EEADF06F-8F47-46D4-BC64-3BCA615957B6}" type="parTrans" cxnId="{7673ABD7-E88F-45D1-A02C-E7417DD9F23D}">
      <dgm:prSet/>
      <dgm:spPr/>
      <dgm:t>
        <a:bodyPr/>
        <a:lstStyle/>
        <a:p>
          <a:endParaRPr lang="en-CA">
            <a:solidFill>
              <a:schemeClr val="tx1"/>
            </a:solidFill>
          </a:endParaRPr>
        </a:p>
      </dgm:t>
    </dgm:pt>
    <dgm:pt modelId="{FE483875-FD3B-43B3-84B0-90D9051F962B}" type="sibTrans" cxnId="{7673ABD7-E88F-45D1-A02C-E7417DD9F23D}">
      <dgm:prSet/>
      <dgm:spPr/>
      <dgm:t>
        <a:bodyPr/>
        <a:lstStyle/>
        <a:p>
          <a:endParaRPr lang="en-CA">
            <a:solidFill>
              <a:schemeClr val="tx1"/>
            </a:solidFill>
          </a:endParaRPr>
        </a:p>
      </dgm:t>
    </dgm:pt>
    <dgm:pt modelId="{7C4CB8DD-474D-4B23-9337-23FC686EEC13}">
      <dgm:prSet phldrT="[Text]"/>
      <dgm:spPr/>
      <dgm:t>
        <a:bodyPr/>
        <a:lstStyle/>
        <a:p>
          <a:r>
            <a:rPr lang="en-CA" dirty="0">
              <a:solidFill>
                <a:schemeClr val="accent6">
                  <a:lumMod val="50000"/>
                </a:schemeClr>
              </a:solidFill>
            </a:rPr>
            <a:t>Bounces</a:t>
          </a:r>
        </a:p>
      </dgm:t>
    </dgm:pt>
    <dgm:pt modelId="{0F0A3CFD-C36B-4D45-96CF-2B21BD468BB7}" type="parTrans" cxnId="{45AA0AA6-B264-462C-B007-1941A3EBB346}">
      <dgm:prSet/>
      <dgm:spPr/>
      <dgm:t>
        <a:bodyPr/>
        <a:lstStyle/>
        <a:p>
          <a:endParaRPr lang="en-CA">
            <a:solidFill>
              <a:schemeClr val="accent6">
                <a:lumMod val="50000"/>
              </a:schemeClr>
            </a:solidFill>
          </a:endParaRPr>
        </a:p>
      </dgm:t>
    </dgm:pt>
    <dgm:pt modelId="{A08222C4-5D3B-41DD-9B90-60B6234F1530}" type="sibTrans" cxnId="{45AA0AA6-B264-462C-B007-1941A3EBB346}">
      <dgm:prSet/>
      <dgm:spPr/>
      <dgm:t>
        <a:bodyPr/>
        <a:lstStyle/>
        <a:p>
          <a:endParaRPr lang="en-CA">
            <a:solidFill>
              <a:schemeClr val="tx1"/>
            </a:solidFill>
          </a:endParaRPr>
        </a:p>
      </dgm:t>
    </dgm:pt>
    <dgm:pt modelId="{4C92811F-C555-4787-A1D2-5893FA560B68}">
      <dgm:prSet phldrT="[Text]"/>
      <dgm:spPr/>
      <dgm:t>
        <a:bodyPr/>
        <a:lstStyle/>
        <a:p>
          <a:r>
            <a:rPr lang="en-CA" dirty="0">
              <a:solidFill>
                <a:schemeClr val="accent6">
                  <a:lumMod val="50000"/>
                </a:schemeClr>
              </a:solidFill>
            </a:rPr>
            <a:t>Page Views</a:t>
          </a:r>
        </a:p>
      </dgm:t>
    </dgm:pt>
    <dgm:pt modelId="{2DABB882-C2A6-4055-96DA-46A31254A47E}" type="parTrans" cxnId="{5F5541C3-C04F-4D8C-A2A7-B22D272CBC18}">
      <dgm:prSet/>
      <dgm:spPr/>
      <dgm:t>
        <a:bodyPr/>
        <a:lstStyle/>
        <a:p>
          <a:endParaRPr lang="en-CA">
            <a:solidFill>
              <a:schemeClr val="accent6">
                <a:lumMod val="50000"/>
              </a:schemeClr>
            </a:solidFill>
          </a:endParaRPr>
        </a:p>
      </dgm:t>
    </dgm:pt>
    <dgm:pt modelId="{C4580D6A-B1AC-41ED-B5E7-914F6D9F8C44}" type="sibTrans" cxnId="{5F5541C3-C04F-4D8C-A2A7-B22D272CBC18}">
      <dgm:prSet/>
      <dgm:spPr/>
      <dgm:t>
        <a:bodyPr/>
        <a:lstStyle/>
        <a:p>
          <a:endParaRPr lang="en-CA">
            <a:solidFill>
              <a:schemeClr val="tx1"/>
            </a:solidFill>
          </a:endParaRPr>
        </a:p>
      </dgm:t>
    </dgm:pt>
    <dgm:pt modelId="{2E224289-6BB5-4F1D-9ACF-69D5DF0446E4}">
      <dgm:prSet/>
      <dgm:spPr/>
      <dgm:t>
        <a:bodyPr/>
        <a:lstStyle/>
        <a:p>
          <a:r>
            <a:rPr lang="en-CA" dirty="0">
              <a:solidFill>
                <a:schemeClr val="accent6">
                  <a:lumMod val="50000"/>
                </a:schemeClr>
              </a:solidFill>
            </a:rPr>
            <a:t>Time on Site</a:t>
          </a:r>
        </a:p>
      </dgm:t>
    </dgm:pt>
    <dgm:pt modelId="{F348A0E4-AB3C-48D9-A45B-6BD63600A586}" type="parTrans" cxnId="{87B740B4-8A43-4BCD-8ECE-1FD6866AC3AE}">
      <dgm:prSet/>
      <dgm:spPr/>
      <dgm:t>
        <a:bodyPr/>
        <a:lstStyle/>
        <a:p>
          <a:endParaRPr lang="en-CA">
            <a:solidFill>
              <a:schemeClr val="accent6">
                <a:lumMod val="50000"/>
              </a:schemeClr>
            </a:solidFill>
          </a:endParaRPr>
        </a:p>
      </dgm:t>
    </dgm:pt>
    <dgm:pt modelId="{8F37BC22-EF64-4223-A8BD-D3676CD5AD8A}" type="sibTrans" cxnId="{87B740B4-8A43-4BCD-8ECE-1FD6866AC3AE}">
      <dgm:prSet/>
      <dgm:spPr/>
      <dgm:t>
        <a:bodyPr/>
        <a:lstStyle/>
        <a:p>
          <a:endParaRPr lang="en-CA">
            <a:solidFill>
              <a:schemeClr val="tx1"/>
            </a:solidFill>
          </a:endParaRPr>
        </a:p>
      </dgm:t>
    </dgm:pt>
    <dgm:pt modelId="{3714F502-8609-4975-BF22-2594284423ED}">
      <dgm:prSet/>
      <dgm:spPr/>
      <dgm:t>
        <a:bodyPr/>
        <a:lstStyle/>
        <a:p>
          <a:r>
            <a:rPr lang="en-CA" dirty="0">
              <a:solidFill>
                <a:schemeClr val="accent6">
                  <a:lumMod val="50000"/>
                </a:schemeClr>
              </a:solidFill>
            </a:rPr>
            <a:t>Visit Number</a:t>
          </a:r>
        </a:p>
      </dgm:t>
    </dgm:pt>
    <dgm:pt modelId="{92DE7B12-90F5-4CB0-8EF0-21DCB753C245}" type="parTrans" cxnId="{7B5CBD5D-3D6B-4F35-960A-90B71ED91A35}">
      <dgm:prSet/>
      <dgm:spPr/>
      <dgm:t>
        <a:bodyPr/>
        <a:lstStyle/>
        <a:p>
          <a:endParaRPr lang="en-CA">
            <a:solidFill>
              <a:schemeClr val="accent6">
                <a:lumMod val="50000"/>
              </a:schemeClr>
            </a:solidFill>
          </a:endParaRPr>
        </a:p>
      </dgm:t>
    </dgm:pt>
    <dgm:pt modelId="{B15FAA52-3FBA-498F-94D5-F8ADA6E83CAA}" type="sibTrans" cxnId="{7B5CBD5D-3D6B-4F35-960A-90B71ED91A35}">
      <dgm:prSet/>
      <dgm:spPr/>
      <dgm:t>
        <a:bodyPr/>
        <a:lstStyle/>
        <a:p>
          <a:endParaRPr lang="en-CA">
            <a:solidFill>
              <a:schemeClr val="tx1"/>
            </a:solidFill>
          </a:endParaRPr>
        </a:p>
      </dgm:t>
    </dgm:pt>
    <dgm:pt modelId="{CA706FAE-003F-47DD-B39B-631063DD1972}">
      <dgm:prSet/>
      <dgm:spPr/>
      <dgm:t>
        <a:bodyPr/>
        <a:lstStyle/>
        <a:p>
          <a:r>
            <a:rPr lang="en-CA" dirty="0">
              <a:solidFill>
                <a:schemeClr val="accent6">
                  <a:lumMod val="50000"/>
                </a:schemeClr>
              </a:solidFill>
            </a:rPr>
            <a:t>Hits</a:t>
          </a:r>
        </a:p>
      </dgm:t>
    </dgm:pt>
    <dgm:pt modelId="{33CFB529-541C-44C0-907A-0D53CB53C68B}" type="parTrans" cxnId="{9DA0AE9A-4A2E-4049-B011-82B577AD7453}">
      <dgm:prSet/>
      <dgm:spPr/>
      <dgm:t>
        <a:bodyPr/>
        <a:lstStyle/>
        <a:p>
          <a:endParaRPr lang="en-CA">
            <a:solidFill>
              <a:schemeClr val="accent6">
                <a:lumMod val="50000"/>
              </a:schemeClr>
            </a:solidFill>
          </a:endParaRPr>
        </a:p>
      </dgm:t>
    </dgm:pt>
    <dgm:pt modelId="{E31DDD26-71D5-40A6-A8EE-0001E6208ACD}" type="sibTrans" cxnId="{9DA0AE9A-4A2E-4049-B011-82B577AD7453}">
      <dgm:prSet/>
      <dgm:spPr/>
      <dgm:t>
        <a:bodyPr/>
        <a:lstStyle/>
        <a:p>
          <a:endParaRPr lang="en-CA">
            <a:solidFill>
              <a:schemeClr val="tx1"/>
            </a:solidFill>
          </a:endParaRPr>
        </a:p>
      </dgm:t>
    </dgm:pt>
    <dgm:pt modelId="{A7853339-6614-4569-A582-92C94A1F907B}" type="pres">
      <dgm:prSet presAssocID="{95226E2A-93FB-4B85-A9C8-A6A08492CC9D}" presName="diagram" presStyleCnt="0">
        <dgm:presLayoutVars>
          <dgm:chPref val="1"/>
          <dgm:dir/>
          <dgm:animOne val="branch"/>
          <dgm:animLvl val="lvl"/>
          <dgm:resizeHandles val="exact"/>
        </dgm:presLayoutVars>
      </dgm:prSet>
      <dgm:spPr/>
    </dgm:pt>
    <dgm:pt modelId="{B929C6F9-B2AD-438A-8FAD-3FD95B0C1D42}" type="pres">
      <dgm:prSet presAssocID="{67534ACF-670C-439C-837C-CCB5686C051A}" presName="root1" presStyleCnt="0"/>
      <dgm:spPr/>
    </dgm:pt>
    <dgm:pt modelId="{D6AFBB90-AE58-4784-930C-0D471C2ABE4F}" type="pres">
      <dgm:prSet presAssocID="{67534ACF-670C-439C-837C-CCB5686C051A}" presName="LevelOneTextNode" presStyleLbl="node0" presStyleIdx="0" presStyleCnt="1" custLinFactNeighborX="874" custLinFactNeighborY="4422">
        <dgm:presLayoutVars>
          <dgm:chPref val="3"/>
        </dgm:presLayoutVars>
      </dgm:prSet>
      <dgm:spPr/>
    </dgm:pt>
    <dgm:pt modelId="{6124A995-E119-400F-A7DF-8A2D96D11E70}" type="pres">
      <dgm:prSet presAssocID="{67534ACF-670C-439C-837C-CCB5686C051A}" presName="level2hierChild" presStyleCnt="0"/>
      <dgm:spPr/>
    </dgm:pt>
    <dgm:pt modelId="{3BF24D62-928A-4147-927F-DE4754CDAF67}" type="pres">
      <dgm:prSet presAssocID="{0F0A3CFD-C36B-4D45-96CF-2B21BD468BB7}" presName="conn2-1" presStyleLbl="parChTrans1D2" presStyleIdx="0" presStyleCnt="5"/>
      <dgm:spPr/>
    </dgm:pt>
    <dgm:pt modelId="{88C7EAAC-2E34-41AF-B386-666A503AE245}" type="pres">
      <dgm:prSet presAssocID="{0F0A3CFD-C36B-4D45-96CF-2B21BD468BB7}" presName="connTx" presStyleLbl="parChTrans1D2" presStyleIdx="0" presStyleCnt="5"/>
      <dgm:spPr/>
    </dgm:pt>
    <dgm:pt modelId="{852F8E33-2093-403B-BA6C-BD562D92DF72}" type="pres">
      <dgm:prSet presAssocID="{7C4CB8DD-474D-4B23-9337-23FC686EEC13}" presName="root2" presStyleCnt="0"/>
      <dgm:spPr/>
    </dgm:pt>
    <dgm:pt modelId="{9F3E0D45-36CC-4301-994D-FCA66E365373}" type="pres">
      <dgm:prSet presAssocID="{7C4CB8DD-474D-4B23-9337-23FC686EEC13}" presName="LevelTwoTextNode" presStyleLbl="node2" presStyleIdx="0" presStyleCnt="5">
        <dgm:presLayoutVars>
          <dgm:chPref val="3"/>
        </dgm:presLayoutVars>
      </dgm:prSet>
      <dgm:spPr/>
    </dgm:pt>
    <dgm:pt modelId="{50CC6DF3-1EBE-432F-A94F-1202E04F8773}" type="pres">
      <dgm:prSet presAssocID="{7C4CB8DD-474D-4B23-9337-23FC686EEC13}" presName="level3hierChild" presStyleCnt="0"/>
      <dgm:spPr/>
    </dgm:pt>
    <dgm:pt modelId="{F8DA4209-7E3A-4111-8D01-04AA76578252}" type="pres">
      <dgm:prSet presAssocID="{2DABB882-C2A6-4055-96DA-46A31254A47E}" presName="conn2-1" presStyleLbl="parChTrans1D2" presStyleIdx="1" presStyleCnt="5"/>
      <dgm:spPr/>
    </dgm:pt>
    <dgm:pt modelId="{34CA9BFE-CA02-4268-AC23-D164E90B9534}" type="pres">
      <dgm:prSet presAssocID="{2DABB882-C2A6-4055-96DA-46A31254A47E}" presName="connTx" presStyleLbl="parChTrans1D2" presStyleIdx="1" presStyleCnt="5"/>
      <dgm:spPr/>
    </dgm:pt>
    <dgm:pt modelId="{4D70AC4F-6DDC-43BF-91A4-5792F1C6CF86}" type="pres">
      <dgm:prSet presAssocID="{4C92811F-C555-4787-A1D2-5893FA560B68}" presName="root2" presStyleCnt="0"/>
      <dgm:spPr/>
    </dgm:pt>
    <dgm:pt modelId="{218C4E75-9E5C-4852-BBCB-CBA2A3624D5C}" type="pres">
      <dgm:prSet presAssocID="{4C92811F-C555-4787-A1D2-5893FA560B68}" presName="LevelTwoTextNode" presStyleLbl="node2" presStyleIdx="1" presStyleCnt="5">
        <dgm:presLayoutVars>
          <dgm:chPref val="3"/>
        </dgm:presLayoutVars>
      </dgm:prSet>
      <dgm:spPr/>
    </dgm:pt>
    <dgm:pt modelId="{C284F11E-30F0-4410-8CB9-EA64E3B82086}" type="pres">
      <dgm:prSet presAssocID="{4C92811F-C555-4787-A1D2-5893FA560B68}" presName="level3hierChild" presStyleCnt="0"/>
      <dgm:spPr/>
    </dgm:pt>
    <dgm:pt modelId="{8D3AE006-6AA3-49C0-9332-2154B7851C82}" type="pres">
      <dgm:prSet presAssocID="{F348A0E4-AB3C-48D9-A45B-6BD63600A586}" presName="conn2-1" presStyleLbl="parChTrans1D2" presStyleIdx="2" presStyleCnt="5"/>
      <dgm:spPr/>
    </dgm:pt>
    <dgm:pt modelId="{D8379A56-54AD-4863-BD2E-60A53639096C}" type="pres">
      <dgm:prSet presAssocID="{F348A0E4-AB3C-48D9-A45B-6BD63600A586}" presName="connTx" presStyleLbl="parChTrans1D2" presStyleIdx="2" presStyleCnt="5"/>
      <dgm:spPr/>
    </dgm:pt>
    <dgm:pt modelId="{8440F68C-41A0-459B-BE1A-BBC43A633E7A}" type="pres">
      <dgm:prSet presAssocID="{2E224289-6BB5-4F1D-9ACF-69D5DF0446E4}" presName="root2" presStyleCnt="0"/>
      <dgm:spPr/>
    </dgm:pt>
    <dgm:pt modelId="{B0B20878-9A93-4294-84F2-4830705DF44B}" type="pres">
      <dgm:prSet presAssocID="{2E224289-6BB5-4F1D-9ACF-69D5DF0446E4}" presName="LevelTwoTextNode" presStyleLbl="node2" presStyleIdx="2" presStyleCnt="5">
        <dgm:presLayoutVars>
          <dgm:chPref val="3"/>
        </dgm:presLayoutVars>
      </dgm:prSet>
      <dgm:spPr/>
    </dgm:pt>
    <dgm:pt modelId="{A027AA31-E722-4476-80E0-0F968557C05B}" type="pres">
      <dgm:prSet presAssocID="{2E224289-6BB5-4F1D-9ACF-69D5DF0446E4}" presName="level3hierChild" presStyleCnt="0"/>
      <dgm:spPr/>
    </dgm:pt>
    <dgm:pt modelId="{B89B97E6-044B-4171-9541-450A74B00221}" type="pres">
      <dgm:prSet presAssocID="{92DE7B12-90F5-4CB0-8EF0-21DCB753C245}" presName="conn2-1" presStyleLbl="parChTrans1D2" presStyleIdx="3" presStyleCnt="5"/>
      <dgm:spPr/>
    </dgm:pt>
    <dgm:pt modelId="{192B2DE1-7775-4078-AE64-91CAF428F832}" type="pres">
      <dgm:prSet presAssocID="{92DE7B12-90F5-4CB0-8EF0-21DCB753C245}" presName="connTx" presStyleLbl="parChTrans1D2" presStyleIdx="3" presStyleCnt="5"/>
      <dgm:spPr/>
    </dgm:pt>
    <dgm:pt modelId="{AFD7D4DF-F1B1-4CAA-BEDB-2D2A0F60A8EF}" type="pres">
      <dgm:prSet presAssocID="{3714F502-8609-4975-BF22-2594284423ED}" presName="root2" presStyleCnt="0"/>
      <dgm:spPr/>
    </dgm:pt>
    <dgm:pt modelId="{6FB752A4-8653-4100-B059-F8510FE1E5ED}" type="pres">
      <dgm:prSet presAssocID="{3714F502-8609-4975-BF22-2594284423ED}" presName="LevelTwoTextNode" presStyleLbl="node2" presStyleIdx="3" presStyleCnt="5">
        <dgm:presLayoutVars>
          <dgm:chPref val="3"/>
        </dgm:presLayoutVars>
      </dgm:prSet>
      <dgm:spPr/>
    </dgm:pt>
    <dgm:pt modelId="{8ED41553-EE4D-41C5-A5B7-8139DDACEBAF}" type="pres">
      <dgm:prSet presAssocID="{3714F502-8609-4975-BF22-2594284423ED}" presName="level3hierChild" presStyleCnt="0"/>
      <dgm:spPr/>
    </dgm:pt>
    <dgm:pt modelId="{8951FC46-FA50-4A7D-A92B-D00A54B8D679}" type="pres">
      <dgm:prSet presAssocID="{33CFB529-541C-44C0-907A-0D53CB53C68B}" presName="conn2-1" presStyleLbl="parChTrans1D2" presStyleIdx="4" presStyleCnt="5"/>
      <dgm:spPr/>
    </dgm:pt>
    <dgm:pt modelId="{06FF1AEA-6FFE-4DDF-87B4-00FC01E20AF7}" type="pres">
      <dgm:prSet presAssocID="{33CFB529-541C-44C0-907A-0D53CB53C68B}" presName="connTx" presStyleLbl="parChTrans1D2" presStyleIdx="4" presStyleCnt="5"/>
      <dgm:spPr/>
    </dgm:pt>
    <dgm:pt modelId="{49D43B74-F9BD-45E5-9F8A-E47BA532DC0A}" type="pres">
      <dgm:prSet presAssocID="{CA706FAE-003F-47DD-B39B-631063DD1972}" presName="root2" presStyleCnt="0"/>
      <dgm:spPr/>
    </dgm:pt>
    <dgm:pt modelId="{9163C66E-F978-4CB2-9F09-B3830AC55F2D}" type="pres">
      <dgm:prSet presAssocID="{CA706FAE-003F-47DD-B39B-631063DD1972}" presName="LevelTwoTextNode" presStyleLbl="node2" presStyleIdx="4" presStyleCnt="5">
        <dgm:presLayoutVars>
          <dgm:chPref val="3"/>
        </dgm:presLayoutVars>
      </dgm:prSet>
      <dgm:spPr/>
    </dgm:pt>
    <dgm:pt modelId="{D6B7CEB7-3568-4484-8CCD-5B94828A1900}" type="pres">
      <dgm:prSet presAssocID="{CA706FAE-003F-47DD-B39B-631063DD1972}" presName="level3hierChild" presStyleCnt="0"/>
      <dgm:spPr/>
    </dgm:pt>
  </dgm:ptLst>
  <dgm:cxnLst>
    <dgm:cxn modelId="{D634710B-57D6-49DC-83AC-9FC0086FD41A}" type="presOf" srcId="{95226E2A-93FB-4B85-A9C8-A6A08492CC9D}" destId="{A7853339-6614-4569-A582-92C94A1F907B}" srcOrd="0" destOrd="0" presId="urn:microsoft.com/office/officeart/2005/8/layout/hierarchy2"/>
    <dgm:cxn modelId="{791B5C20-5815-463A-8F40-F46DBCD2D306}" type="presOf" srcId="{2E224289-6BB5-4F1D-9ACF-69D5DF0446E4}" destId="{B0B20878-9A93-4294-84F2-4830705DF44B}" srcOrd="0" destOrd="0" presId="urn:microsoft.com/office/officeart/2005/8/layout/hierarchy2"/>
    <dgm:cxn modelId="{A312142D-3E65-4438-A05A-66679B75B1B1}" type="presOf" srcId="{3714F502-8609-4975-BF22-2594284423ED}" destId="{6FB752A4-8653-4100-B059-F8510FE1E5ED}" srcOrd="0" destOrd="0" presId="urn:microsoft.com/office/officeart/2005/8/layout/hierarchy2"/>
    <dgm:cxn modelId="{01F6B52E-FECA-4CD8-81CD-0AFD63467698}" type="presOf" srcId="{33CFB529-541C-44C0-907A-0D53CB53C68B}" destId="{8951FC46-FA50-4A7D-A92B-D00A54B8D679}" srcOrd="0" destOrd="0" presId="urn:microsoft.com/office/officeart/2005/8/layout/hierarchy2"/>
    <dgm:cxn modelId="{EDA27233-AD78-474E-9CA5-C3EE87F678AD}" type="presOf" srcId="{0F0A3CFD-C36B-4D45-96CF-2B21BD468BB7}" destId="{88C7EAAC-2E34-41AF-B386-666A503AE245}" srcOrd="1" destOrd="0" presId="urn:microsoft.com/office/officeart/2005/8/layout/hierarchy2"/>
    <dgm:cxn modelId="{4378D13B-1CB2-4780-9F44-79227B09D185}" type="presOf" srcId="{CA706FAE-003F-47DD-B39B-631063DD1972}" destId="{9163C66E-F978-4CB2-9F09-B3830AC55F2D}" srcOrd="0" destOrd="0" presId="urn:microsoft.com/office/officeart/2005/8/layout/hierarchy2"/>
    <dgm:cxn modelId="{7B5CBD5D-3D6B-4F35-960A-90B71ED91A35}" srcId="{67534ACF-670C-439C-837C-CCB5686C051A}" destId="{3714F502-8609-4975-BF22-2594284423ED}" srcOrd="3" destOrd="0" parTransId="{92DE7B12-90F5-4CB0-8EF0-21DCB753C245}" sibTransId="{B15FAA52-3FBA-498F-94D5-F8ADA6E83CAA}"/>
    <dgm:cxn modelId="{F0C21045-F549-40F3-A838-56F93F97491D}" type="presOf" srcId="{33CFB529-541C-44C0-907A-0D53CB53C68B}" destId="{06FF1AEA-6FFE-4DDF-87B4-00FC01E20AF7}" srcOrd="1" destOrd="0" presId="urn:microsoft.com/office/officeart/2005/8/layout/hierarchy2"/>
    <dgm:cxn modelId="{4657D766-0420-4A98-8601-DE7A39652553}" type="presOf" srcId="{92DE7B12-90F5-4CB0-8EF0-21DCB753C245}" destId="{B89B97E6-044B-4171-9541-450A74B00221}" srcOrd="0" destOrd="0" presId="urn:microsoft.com/office/officeart/2005/8/layout/hierarchy2"/>
    <dgm:cxn modelId="{8BACE24B-DC78-45E9-8286-8A9CB20F0230}" type="presOf" srcId="{4C92811F-C555-4787-A1D2-5893FA560B68}" destId="{218C4E75-9E5C-4852-BBCB-CBA2A3624D5C}" srcOrd="0" destOrd="0" presId="urn:microsoft.com/office/officeart/2005/8/layout/hierarchy2"/>
    <dgm:cxn modelId="{59F3EE4F-E5F4-4A6D-ABA0-BC218319E910}" type="presOf" srcId="{67534ACF-670C-439C-837C-CCB5686C051A}" destId="{D6AFBB90-AE58-4784-930C-0D471C2ABE4F}" srcOrd="0" destOrd="0" presId="urn:microsoft.com/office/officeart/2005/8/layout/hierarchy2"/>
    <dgm:cxn modelId="{67B57477-5386-492F-B7A9-B79B97A6E021}" type="presOf" srcId="{F348A0E4-AB3C-48D9-A45B-6BD63600A586}" destId="{8D3AE006-6AA3-49C0-9332-2154B7851C82}" srcOrd="0" destOrd="0" presId="urn:microsoft.com/office/officeart/2005/8/layout/hierarchy2"/>
    <dgm:cxn modelId="{9DA0AE9A-4A2E-4049-B011-82B577AD7453}" srcId="{67534ACF-670C-439C-837C-CCB5686C051A}" destId="{CA706FAE-003F-47DD-B39B-631063DD1972}" srcOrd="4" destOrd="0" parTransId="{33CFB529-541C-44C0-907A-0D53CB53C68B}" sibTransId="{E31DDD26-71D5-40A6-A8EE-0001E6208ACD}"/>
    <dgm:cxn modelId="{45AA0AA6-B264-462C-B007-1941A3EBB346}" srcId="{67534ACF-670C-439C-837C-CCB5686C051A}" destId="{7C4CB8DD-474D-4B23-9337-23FC686EEC13}" srcOrd="0" destOrd="0" parTransId="{0F0A3CFD-C36B-4D45-96CF-2B21BD468BB7}" sibTransId="{A08222C4-5D3B-41DD-9B90-60B6234F1530}"/>
    <dgm:cxn modelId="{87B740B4-8A43-4BCD-8ECE-1FD6866AC3AE}" srcId="{67534ACF-670C-439C-837C-CCB5686C051A}" destId="{2E224289-6BB5-4F1D-9ACF-69D5DF0446E4}" srcOrd="2" destOrd="0" parTransId="{F348A0E4-AB3C-48D9-A45B-6BD63600A586}" sibTransId="{8F37BC22-EF64-4223-A8BD-D3676CD5AD8A}"/>
    <dgm:cxn modelId="{4B7639B6-B2B9-4C51-8C2E-3CB9B54A2316}" type="presOf" srcId="{0F0A3CFD-C36B-4D45-96CF-2B21BD468BB7}" destId="{3BF24D62-928A-4147-927F-DE4754CDAF67}" srcOrd="0" destOrd="0" presId="urn:microsoft.com/office/officeart/2005/8/layout/hierarchy2"/>
    <dgm:cxn modelId="{5B8BD0BD-8834-4159-9764-1979A5C31629}" type="presOf" srcId="{F348A0E4-AB3C-48D9-A45B-6BD63600A586}" destId="{D8379A56-54AD-4863-BD2E-60A53639096C}" srcOrd="1" destOrd="0" presId="urn:microsoft.com/office/officeart/2005/8/layout/hierarchy2"/>
    <dgm:cxn modelId="{A14766C0-AD07-4F93-8A53-183B7659A4D2}" type="presOf" srcId="{7C4CB8DD-474D-4B23-9337-23FC686EEC13}" destId="{9F3E0D45-36CC-4301-994D-FCA66E365373}" srcOrd="0" destOrd="0" presId="urn:microsoft.com/office/officeart/2005/8/layout/hierarchy2"/>
    <dgm:cxn modelId="{5F5541C3-C04F-4D8C-A2A7-B22D272CBC18}" srcId="{67534ACF-670C-439C-837C-CCB5686C051A}" destId="{4C92811F-C555-4787-A1D2-5893FA560B68}" srcOrd="1" destOrd="0" parTransId="{2DABB882-C2A6-4055-96DA-46A31254A47E}" sibTransId="{C4580D6A-B1AC-41ED-B5E7-914F6D9F8C44}"/>
    <dgm:cxn modelId="{7673ABD7-E88F-45D1-A02C-E7417DD9F23D}" srcId="{95226E2A-93FB-4B85-A9C8-A6A08492CC9D}" destId="{67534ACF-670C-439C-837C-CCB5686C051A}" srcOrd="0" destOrd="0" parTransId="{EEADF06F-8F47-46D4-BC64-3BCA615957B6}" sibTransId="{FE483875-FD3B-43B3-84B0-90D9051F962B}"/>
    <dgm:cxn modelId="{75EA98F2-494B-4ABE-95E2-1748BB6C8D7E}" type="presOf" srcId="{92DE7B12-90F5-4CB0-8EF0-21DCB753C245}" destId="{192B2DE1-7775-4078-AE64-91CAF428F832}" srcOrd="1" destOrd="0" presId="urn:microsoft.com/office/officeart/2005/8/layout/hierarchy2"/>
    <dgm:cxn modelId="{FF9576F6-1B49-4438-939C-FDE2A0333B0C}" type="presOf" srcId="{2DABB882-C2A6-4055-96DA-46A31254A47E}" destId="{F8DA4209-7E3A-4111-8D01-04AA76578252}" srcOrd="0" destOrd="0" presId="urn:microsoft.com/office/officeart/2005/8/layout/hierarchy2"/>
    <dgm:cxn modelId="{227632FF-EFEA-4835-B7F9-89FA37FC8885}" type="presOf" srcId="{2DABB882-C2A6-4055-96DA-46A31254A47E}" destId="{34CA9BFE-CA02-4268-AC23-D164E90B9534}" srcOrd="1" destOrd="0" presId="urn:microsoft.com/office/officeart/2005/8/layout/hierarchy2"/>
    <dgm:cxn modelId="{E726C358-2841-43B9-9922-E080077B938E}" type="presParOf" srcId="{A7853339-6614-4569-A582-92C94A1F907B}" destId="{B929C6F9-B2AD-438A-8FAD-3FD95B0C1D42}" srcOrd="0" destOrd="0" presId="urn:microsoft.com/office/officeart/2005/8/layout/hierarchy2"/>
    <dgm:cxn modelId="{3542564A-05C4-46B5-8D6D-DBCD074956C1}" type="presParOf" srcId="{B929C6F9-B2AD-438A-8FAD-3FD95B0C1D42}" destId="{D6AFBB90-AE58-4784-930C-0D471C2ABE4F}" srcOrd="0" destOrd="0" presId="urn:microsoft.com/office/officeart/2005/8/layout/hierarchy2"/>
    <dgm:cxn modelId="{E8795247-8409-4044-8A67-B24E9019F2CA}" type="presParOf" srcId="{B929C6F9-B2AD-438A-8FAD-3FD95B0C1D42}" destId="{6124A995-E119-400F-A7DF-8A2D96D11E70}" srcOrd="1" destOrd="0" presId="urn:microsoft.com/office/officeart/2005/8/layout/hierarchy2"/>
    <dgm:cxn modelId="{56A58B0B-0065-49CC-BE77-72FC8FBFE482}" type="presParOf" srcId="{6124A995-E119-400F-A7DF-8A2D96D11E70}" destId="{3BF24D62-928A-4147-927F-DE4754CDAF67}" srcOrd="0" destOrd="0" presId="urn:microsoft.com/office/officeart/2005/8/layout/hierarchy2"/>
    <dgm:cxn modelId="{59DAA1D0-1975-43D7-A5A3-1BBA4957022E}" type="presParOf" srcId="{3BF24D62-928A-4147-927F-DE4754CDAF67}" destId="{88C7EAAC-2E34-41AF-B386-666A503AE245}" srcOrd="0" destOrd="0" presId="urn:microsoft.com/office/officeart/2005/8/layout/hierarchy2"/>
    <dgm:cxn modelId="{F3887B2E-376D-47F5-9D66-A8E3C9CBD77F}" type="presParOf" srcId="{6124A995-E119-400F-A7DF-8A2D96D11E70}" destId="{852F8E33-2093-403B-BA6C-BD562D92DF72}" srcOrd="1" destOrd="0" presId="urn:microsoft.com/office/officeart/2005/8/layout/hierarchy2"/>
    <dgm:cxn modelId="{AC99C98A-5389-4600-8ECD-4563AF75DE0D}" type="presParOf" srcId="{852F8E33-2093-403B-BA6C-BD562D92DF72}" destId="{9F3E0D45-36CC-4301-994D-FCA66E365373}" srcOrd="0" destOrd="0" presId="urn:microsoft.com/office/officeart/2005/8/layout/hierarchy2"/>
    <dgm:cxn modelId="{49657B54-D83F-493D-9175-5C44C9515E3D}" type="presParOf" srcId="{852F8E33-2093-403B-BA6C-BD562D92DF72}" destId="{50CC6DF3-1EBE-432F-A94F-1202E04F8773}" srcOrd="1" destOrd="0" presId="urn:microsoft.com/office/officeart/2005/8/layout/hierarchy2"/>
    <dgm:cxn modelId="{BCB27EF3-645F-4A6D-8322-9ED4B06E7803}" type="presParOf" srcId="{6124A995-E119-400F-A7DF-8A2D96D11E70}" destId="{F8DA4209-7E3A-4111-8D01-04AA76578252}" srcOrd="2" destOrd="0" presId="urn:microsoft.com/office/officeart/2005/8/layout/hierarchy2"/>
    <dgm:cxn modelId="{341FD60B-1E00-49FC-9341-217DF10A348A}" type="presParOf" srcId="{F8DA4209-7E3A-4111-8D01-04AA76578252}" destId="{34CA9BFE-CA02-4268-AC23-D164E90B9534}" srcOrd="0" destOrd="0" presId="urn:microsoft.com/office/officeart/2005/8/layout/hierarchy2"/>
    <dgm:cxn modelId="{DA194D93-8438-48F7-834E-EEDC626263FA}" type="presParOf" srcId="{6124A995-E119-400F-A7DF-8A2D96D11E70}" destId="{4D70AC4F-6DDC-43BF-91A4-5792F1C6CF86}" srcOrd="3" destOrd="0" presId="urn:microsoft.com/office/officeart/2005/8/layout/hierarchy2"/>
    <dgm:cxn modelId="{0993D197-AABB-491A-AFD8-AAB4E7B9E131}" type="presParOf" srcId="{4D70AC4F-6DDC-43BF-91A4-5792F1C6CF86}" destId="{218C4E75-9E5C-4852-BBCB-CBA2A3624D5C}" srcOrd="0" destOrd="0" presId="urn:microsoft.com/office/officeart/2005/8/layout/hierarchy2"/>
    <dgm:cxn modelId="{E1FE34CA-D9D9-48BE-866A-8C5E712B87DE}" type="presParOf" srcId="{4D70AC4F-6DDC-43BF-91A4-5792F1C6CF86}" destId="{C284F11E-30F0-4410-8CB9-EA64E3B82086}" srcOrd="1" destOrd="0" presId="urn:microsoft.com/office/officeart/2005/8/layout/hierarchy2"/>
    <dgm:cxn modelId="{879D76F8-0EB0-4647-8D16-EFE4C19F5C28}" type="presParOf" srcId="{6124A995-E119-400F-A7DF-8A2D96D11E70}" destId="{8D3AE006-6AA3-49C0-9332-2154B7851C82}" srcOrd="4" destOrd="0" presId="urn:microsoft.com/office/officeart/2005/8/layout/hierarchy2"/>
    <dgm:cxn modelId="{6AFEA61A-14EE-45B5-98CB-9B601806A323}" type="presParOf" srcId="{8D3AE006-6AA3-49C0-9332-2154B7851C82}" destId="{D8379A56-54AD-4863-BD2E-60A53639096C}" srcOrd="0" destOrd="0" presId="urn:microsoft.com/office/officeart/2005/8/layout/hierarchy2"/>
    <dgm:cxn modelId="{E305E4B3-183B-46B7-B763-246AA753A716}" type="presParOf" srcId="{6124A995-E119-400F-A7DF-8A2D96D11E70}" destId="{8440F68C-41A0-459B-BE1A-BBC43A633E7A}" srcOrd="5" destOrd="0" presId="urn:microsoft.com/office/officeart/2005/8/layout/hierarchy2"/>
    <dgm:cxn modelId="{7AF49367-FD85-4AA3-AE3B-FE5174AB0606}" type="presParOf" srcId="{8440F68C-41A0-459B-BE1A-BBC43A633E7A}" destId="{B0B20878-9A93-4294-84F2-4830705DF44B}" srcOrd="0" destOrd="0" presId="urn:microsoft.com/office/officeart/2005/8/layout/hierarchy2"/>
    <dgm:cxn modelId="{E6D26693-7DE1-4F93-9740-8D093BB74311}" type="presParOf" srcId="{8440F68C-41A0-459B-BE1A-BBC43A633E7A}" destId="{A027AA31-E722-4476-80E0-0F968557C05B}" srcOrd="1" destOrd="0" presId="urn:microsoft.com/office/officeart/2005/8/layout/hierarchy2"/>
    <dgm:cxn modelId="{D78D893A-3435-4AB8-9233-04F5989C2B22}" type="presParOf" srcId="{6124A995-E119-400F-A7DF-8A2D96D11E70}" destId="{B89B97E6-044B-4171-9541-450A74B00221}" srcOrd="6" destOrd="0" presId="urn:microsoft.com/office/officeart/2005/8/layout/hierarchy2"/>
    <dgm:cxn modelId="{4AB249C0-1EAD-4BAC-825E-CF9A28EEE214}" type="presParOf" srcId="{B89B97E6-044B-4171-9541-450A74B00221}" destId="{192B2DE1-7775-4078-AE64-91CAF428F832}" srcOrd="0" destOrd="0" presId="urn:microsoft.com/office/officeart/2005/8/layout/hierarchy2"/>
    <dgm:cxn modelId="{62E3306A-D4FE-4F53-A1DF-F6948F6B42CF}" type="presParOf" srcId="{6124A995-E119-400F-A7DF-8A2D96D11E70}" destId="{AFD7D4DF-F1B1-4CAA-BEDB-2D2A0F60A8EF}" srcOrd="7" destOrd="0" presId="urn:microsoft.com/office/officeart/2005/8/layout/hierarchy2"/>
    <dgm:cxn modelId="{B4183380-62AF-4886-B9DC-5764276C6050}" type="presParOf" srcId="{AFD7D4DF-F1B1-4CAA-BEDB-2D2A0F60A8EF}" destId="{6FB752A4-8653-4100-B059-F8510FE1E5ED}" srcOrd="0" destOrd="0" presId="urn:microsoft.com/office/officeart/2005/8/layout/hierarchy2"/>
    <dgm:cxn modelId="{F9A49BE0-B34F-4539-A072-94DB8E88B40A}" type="presParOf" srcId="{AFD7D4DF-F1B1-4CAA-BEDB-2D2A0F60A8EF}" destId="{8ED41553-EE4D-41C5-A5B7-8139DDACEBAF}" srcOrd="1" destOrd="0" presId="urn:microsoft.com/office/officeart/2005/8/layout/hierarchy2"/>
    <dgm:cxn modelId="{C5DE0A7C-0231-41B6-AC5D-1D2EA11A2BBB}" type="presParOf" srcId="{6124A995-E119-400F-A7DF-8A2D96D11E70}" destId="{8951FC46-FA50-4A7D-A92B-D00A54B8D679}" srcOrd="8" destOrd="0" presId="urn:microsoft.com/office/officeart/2005/8/layout/hierarchy2"/>
    <dgm:cxn modelId="{10C1054C-3E5A-4CA8-8D58-A83ABEAEB567}" type="presParOf" srcId="{8951FC46-FA50-4A7D-A92B-D00A54B8D679}" destId="{06FF1AEA-6FFE-4DDF-87B4-00FC01E20AF7}" srcOrd="0" destOrd="0" presId="urn:microsoft.com/office/officeart/2005/8/layout/hierarchy2"/>
    <dgm:cxn modelId="{B67A11AA-994C-4CDD-B457-B2652B3126A9}" type="presParOf" srcId="{6124A995-E119-400F-A7DF-8A2D96D11E70}" destId="{49D43B74-F9BD-45E5-9F8A-E47BA532DC0A}" srcOrd="9" destOrd="0" presId="urn:microsoft.com/office/officeart/2005/8/layout/hierarchy2"/>
    <dgm:cxn modelId="{D15BA6C4-D648-4E3E-9866-88CCE08CB44E}" type="presParOf" srcId="{49D43B74-F9BD-45E5-9F8A-E47BA532DC0A}" destId="{9163C66E-F978-4CB2-9F09-B3830AC55F2D}" srcOrd="0" destOrd="0" presId="urn:microsoft.com/office/officeart/2005/8/layout/hierarchy2"/>
    <dgm:cxn modelId="{E5B40A87-F22F-43C0-9094-B02A1583B2EF}" type="presParOf" srcId="{49D43B74-F9BD-45E5-9F8A-E47BA532DC0A}" destId="{D6B7CEB7-3568-4484-8CCD-5B94828A1900}"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F2175-791B-430E-8744-B6B80E0620C7}">
      <dsp:nvSpPr>
        <dsp:cNvPr id="0" name=""/>
        <dsp:cNvSpPr/>
      </dsp:nvSpPr>
      <dsp:spPr>
        <a:xfrm>
          <a:off x="4562483" y="1899109"/>
          <a:ext cx="473409" cy="1353115"/>
        </a:xfrm>
        <a:custGeom>
          <a:avLst/>
          <a:gdLst/>
          <a:ahLst/>
          <a:cxnLst/>
          <a:rect l="0" t="0" r="0" b="0"/>
          <a:pathLst>
            <a:path>
              <a:moveTo>
                <a:pt x="0" y="0"/>
              </a:moveTo>
              <a:lnTo>
                <a:pt x="236704" y="0"/>
              </a:lnTo>
              <a:lnTo>
                <a:pt x="236704" y="1353115"/>
              </a:lnTo>
              <a:lnTo>
                <a:pt x="473409" y="13531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5"/>
            </a:solidFill>
          </a:endParaRPr>
        </a:p>
      </dsp:txBody>
      <dsp:txXfrm>
        <a:off x="4763349" y="2539828"/>
        <a:ext cx="71677" cy="71677"/>
      </dsp:txXfrm>
    </dsp:sp>
    <dsp:sp modelId="{14D773F4-4DA5-40FE-81E3-E08FA019BCE3}">
      <dsp:nvSpPr>
        <dsp:cNvPr id="0" name=""/>
        <dsp:cNvSpPr/>
      </dsp:nvSpPr>
      <dsp:spPr>
        <a:xfrm>
          <a:off x="4562483" y="1899109"/>
          <a:ext cx="473409" cy="451038"/>
        </a:xfrm>
        <a:custGeom>
          <a:avLst/>
          <a:gdLst/>
          <a:ahLst/>
          <a:cxnLst/>
          <a:rect l="0" t="0" r="0" b="0"/>
          <a:pathLst>
            <a:path>
              <a:moveTo>
                <a:pt x="0" y="0"/>
              </a:moveTo>
              <a:lnTo>
                <a:pt x="236704" y="0"/>
              </a:lnTo>
              <a:lnTo>
                <a:pt x="236704" y="451038"/>
              </a:lnTo>
              <a:lnTo>
                <a:pt x="473409" y="4510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5"/>
            </a:solidFill>
          </a:endParaRPr>
        </a:p>
      </dsp:txBody>
      <dsp:txXfrm>
        <a:off x="4782841" y="2108281"/>
        <a:ext cx="32693" cy="32693"/>
      </dsp:txXfrm>
    </dsp:sp>
    <dsp:sp modelId="{48A0E330-2BAA-482D-8825-EB1BCBC27CCC}">
      <dsp:nvSpPr>
        <dsp:cNvPr id="0" name=""/>
        <dsp:cNvSpPr/>
      </dsp:nvSpPr>
      <dsp:spPr>
        <a:xfrm>
          <a:off x="4562483" y="1448070"/>
          <a:ext cx="473409" cy="451038"/>
        </a:xfrm>
        <a:custGeom>
          <a:avLst/>
          <a:gdLst/>
          <a:ahLst/>
          <a:cxnLst/>
          <a:rect l="0" t="0" r="0" b="0"/>
          <a:pathLst>
            <a:path>
              <a:moveTo>
                <a:pt x="0" y="451038"/>
              </a:moveTo>
              <a:lnTo>
                <a:pt x="236704" y="451038"/>
              </a:lnTo>
              <a:lnTo>
                <a:pt x="236704" y="0"/>
              </a:lnTo>
              <a:lnTo>
                <a:pt x="47340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5"/>
            </a:solidFill>
          </a:endParaRPr>
        </a:p>
      </dsp:txBody>
      <dsp:txXfrm>
        <a:off x="4782841" y="1657242"/>
        <a:ext cx="32693" cy="32693"/>
      </dsp:txXfrm>
    </dsp:sp>
    <dsp:sp modelId="{3538834C-CB6C-45C2-9C55-6027E0CB2F33}">
      <dsp:nvSpPr>
        <dsp:cNvPr id="0" name=""/>
        <dsp:cNvSpPr/>
      </dsp:nvSpPr>
      <dsp:spPr>
        <a:xfrm>
          <a:off x="4562483" y="545993"/>
          <a:ext cx="473409" cy="1353115"/>
        </a:xfrm>
        <a:custGeom>
          <a:avLst/>
          <a:gdLst/>
          <a:ahLst/>
          <a:cxnLst/>
          <a:rect l="0" t="0" r="0" b="0"/>
          <a:pathLst>
            <a:path>
              <a:moveTo>
                <a:pt x="0" y="1353115"/>
              </a:moveTo>
              <a:lnTo>
                <a:pt x="236704" y="1353115"/>
              </a:lnTo>
              <a:lnTo>
                <a:pt x="236704" y="0"/>
              </a:lnTo>
              <a:lnTo>
                <a:pt x="47340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5"/>
            </a:solidFill>
          </a:endParaRPr>
        </a:p>
      </dsp:txBody>
      <dsp:txXfrm>
        <a:off x="4763349" y="1186712"/>
        <a:ext cx="71677" cy="71677"/>
      </dsp:txXfrm>
    </dsp:sp>
    <dsp:sp modelId="{D91BFDB7-6A3F-41B0-A677-B9B663DE67A3}">
      <dsp:nvSpPr>
        <dsp:cNvPr id="0" name=""/>
        <dsp:cNvSpPr/>
      </dsp:nvSpPr>
      <dsp:spPr>
        <a:xfrm rot="16200000">
          <a:off x="2302543" y="1538278"/>
          <a:ext cx="3798218" cy="721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solidFill>
                <a:schemeClr val="accent5"/>
              </a:solidFill>
            </a:rPr>
            <a:t>Date</a:t>
          </a:r>
        </a:p>
      </dsp:txBody>
      <dsp:txXfrm>
        <a:off x="2302543" y="1538278"/>
        <a:ext cx="3798218" cy="721661"/>
      </dsp:txXfrm>
    </dsp:sp>
    <dsp:sp modelId="{2126C8EA-D5B8-41E8-93F6-65C86BC5E81A}">
      <dsp:nvSpPr>
        <dsp:cNvPr id="0" name=""/>
        <dsp:cNvSpPr/>
      </dsp:nvSpPr>
      <dsp:spPr>
        <a:xfrm>
          <a:off x="5035892" y="185163"/>
          <a:ext cx="2367049" cy="721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dirty="0">
              <a:solidFill>
                <a:schemeClr val="accent5"/>
              </a:solidFill>
            </a:rPr>
            <a:t>Day</a:t>
          </a:r>
        </a:p>
      </dsp:txBody>
      <dsp:txXfrm>
        <a:off x="5035892" y="185163"/>
        <a:ext cx="2367049" cy="721661"/>
      </dsp:txXfrm>
    </dsp:sp>
    <dsp:sp modelId="{4404040A-E36E-4BE4-B653-44A608B1B0D3}">
      <dsp:nvSpPr>
        <dsp:cNvPr id="0" name=""/>
        <dsp:cNvSpPr/>
      </dsp:nvSpPr>
      <dsp:spPr>
        <a:xfrm>
          <a:off x="5035892" y="1087239"/>
          <a:ext cx="2367049" cy="721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dirty="0">
              <a:solidFill>
                <a:schemeClr val="accent5"/>
              </a:solidFill>
            </a:rPr>
            <a:t>Month</a:t>
          </a:r>
        </a:p>
      </dsp:txBody>
      <dsp:txXfrm>
        <a:off x="5035892" y="1087239"/>
        <a:ext cx="2367049" cy="721661"/>
      </dsp:txXfrm>
    </dsp:sp>
    <dsp:sp modelId="{C832724C-2871-4756-B5C1-2FD6260040FB}">
      <dsp:nvSpPr>
        <dsp:cNvPr id="0" name=""/>
        <dsp:cNvSpPr/>
      </dsp:nvSpPr>
      <dsp:spPr>
        <a:xfrm>
          <a:off x="5035892" y="1989316"/>
          <a:ext cx="2367049" cy="721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dirty="0">
              <a:solidFill>
                <a:schemeClr val="accent5"/>
              </a:solidFill>
            </a:rPr>
            <a:t>Week of Year</a:t>
          </a:r>
        </a:p>
      </dsp:txBody>
      <dsp:txXfrm>
        <a:off x="5035892" y="1989316"/>
        <a:ext cx="2367049" cy="721661"/>
      </dsp:txXfrm>
    </dsp:sp>
    <dsp:sp modelId="{8414A9C6-691F-482E-9989-0E0EAC9E878C}">
      <dsp:nvSpPr>
        <dsp:cNvPr id="0" name=""/>
        <dsp:cNvSpPr/>
      </dsp:nvSpPr>
      <dsp:spPr>
        <a:xfrm>
          <a:off x="5035892" y="2891393"/>
          <a:ext cx="2367049" cy="721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dirty="0">
              <a:solidFill>
                <a:schemeClr val="accent5"/>
              </a:solidFill>
            </a:rPr>
            <a:t>Weekday</a:t>
          </a:r>
        </a:p>
      </dsp:txBody>
      <dsp:txXfrm>
        <a:off x="5035892" y="2891393"/>
        <a:ext cx="2367049" cy="721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30B10-3592-49F8-8DE7-A2CC0DDC8A82}">
      <dsp:nvSpPr>
        <dsp:cNvPr id="0" name=""/>
        <dsp:cNvSpPr/>
      </dsp:nvSpPr>
      <dsp:spPr>
        <a:xfrm>
          <a:off x="2745462" y="5201819"/>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Categorical Features</a:t>
          </a:r>
        </a:p>
      </dsp:txBody>
      <dsp:txXfrm>
        <a:off x="2773343" y="5229700"/>
        <a:ext cx="1848106" cy="896172"/>
      </dsp:txXfrm>
    </dsp:sp>
    <dsp:sp modelId="{5C064596-6BA9-416E-964A-884FF92DAF2B}">
      <dsp:nvSpPr>
        <dsp:cNvPr id="0" name=""/>
        <dsp:cNvSpPr/>
      </dsp:nvSpPr>
      <dsp:spPr>
        <a:xfrm rot="16924900">
          <a:off x="3210882" y="3890509"/>
          <a:ext cx="3638444" cy="16699"/>
        </a:xfrm>
        <a:custGeom>
          <a:avLst/>
          <a:gdLst/>
          <a:ahLst/>
          <a:cxnLst/>
          <a:rect l="0" t="0" r="0" b="0"/>
          <a:pathLst>
            <a:path>
              <a:moveTo>
                <a:pt x="0" y="8349"/>
              </a:moveTo>
              <a:lnTo>
                <a:pt x="3638444" y="83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CA" sz="1300" kern="1200">
            <a:solidFill>
              <a:schemeClr val="accent6">
                <a:lumMod val="50000"/>
              </a:schemeClr>
            </a:solidFill>
          </a:endParaRPr>
        </a:p>
      </dsp:txBody>
      <dsp:txXfrm>
        <a:off x="4939143" y="3807898"/>
        <a:ext cx="181922" cy="181922"/>
      </dsp:txXfrm>
    </dsp:sp>
    <dsp:sp modelId="{211DDE8E-A70B-4D9F-A808-1FEC08638A57}">
      <dsp:nvSpPr>
        <dsp:cNvPr id="0" name=""/>
        <dsp:cNvSpPr/>
      </dsp:nvSpPr>
      <dsp:spPr>
        <a:xfrm>
          <a:off x="5410878" y="1643965"/>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Time-related Features</a:t>
          </a:r>
        </a:p>
      </dsp:txBody>
      <dsp:txXfrm>
        <a:off x="5438759" y="1671846"/>
        <a:ext cx="1848106" cy="896172"/>
      </dsp:txXfrm>
    </dsp:sp>
    <dsp:sp modelId="{96CAD064-0C12-47D2-A3C0-03AF1AF0BAF8}">
      <dsp:nvSpPr>
        <dsp:cNvPr id="0" name=""/>
        <dsp:cNvSpPr/>
      </dsp:nvSpPr>
      <dsp:spPr>
        <a:xfrm rot="17692822">
          <a:off x="6790478" y="1290539"/>
          <a:ext cx="1810083" cy="16699"/>
        </a:xfrm>
        <a:custGeom>
          <a:avLst/>
          <a:gdLst/>
          <a:ahLst/>
          <a:cxnLst/>
          <a:rect l="0" t="0" r="0" b="0"/>
          <a:pathLst>
            <a:path>
              <a:moveTo>
                <a:pt x="0" y="8349"/>
              </a:moveTo>
              <a:lnTo>
                <a:pt x="1810083"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CA" sz="600" kern="1200">
            <a:solidFill>
              <a:schemeClr val="accent6">
                <a:lumMod val="50000"/>
              </a:schemeClr>
            </a:solidFill>
          </a:endParaRPr>
        </a:p>
      </dsp:txBody>
      <dsp:txXfrm>
        <a:off x="7650268" y="1253637"/>
        <a:ext cx="90504" cy="90504"/>
      </dsp:txXfrm>
    </dsp:sp>
    <dsp:sp modelId="{12DFFC2C-8A72-4A15-9EFE-17CCF7912F71}">
      <dsp:nvSpPr>
        <dsp:cNvPr id="0" name=""/>
        <dsp:cNvSpPr/>
      </dsp:nvSpPr>
      <dsp:spPr>
        <a:xfrm>
          <a:off x="8076294" y="1878"/>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Day</a:t>
          </a:r>
        </a:p>
      </dsp:txBody>
      <dsp:txXfrm>
        <a:off x="8104175" y="29759"/>
        <a:ext cx="1848106" cy="896172"/>
      </dsp:txXfrm>
    </dsp:sp>
    <dsp:sp modelId="{0F77EA5F-53CC-44B2-A6E2-30ED81D78464}">
      <dsp:nvSpPr>
        <dsp:cNvPr id="0" name=""/>
        <dsp:cNvSpPr/>
      </dsp:nvSpPr>
      <dsp:spPr>
        <a:xfrm rot="19457599">
          <a:off x="7226596" y="1837901"/>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72074" y="1822805"/>
        <a:ext cx="46892" cy="46892"/>
      </dsp:txXfrm>
    </dsp:sp>
    <dsp:sp modelId="{5E38A248-24ED-4D25-A818-F154B58AA246}">
      <dsp:nvSpPr>
        <dsp:cNvPr id="0" name=""/>
        <dsp:cNvSpPr/>
      </dsp:nvSpPr>
      <dsp:spPr>
        <a:xfrm>
          <a:off x="8076294" y="1096603"/>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Month</a:t>
          </a:r>
        </a:p>
      </dsp:txBody>
      <dsp:txXfrm>
        <a:off x="8104175" y="1124484"/>
        <a:ext cx="1848106" cy="896172"/>
      </dsp:txXfrm>
    </dsp:sp>
    <dsp:sp modelId="{22A891DF-667B-4758-AA7E-7EF46BF0EE1C}">
      <dsp:nvSpPr>
        <dsp:cNvPr id="0" name=""/>
        <dsp:cNvSpPr/>
      </dsp:nvSpPr>
      <dsp:spPr>
        <a:xfrm rot="2142401">
          <a:off x="7226596" y="2385263"/>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72074" y="2370167"/>
        <a:ext cx="46892" cy="46892"/>
      </dsp:txXfrm>
    </dsp:sp>
    <dsp:sp modelId="{4E98D974-E095-4867-8096-E30E78E94A22}">
      <dsp:nvSpPr>
        <dsp:cNvPr id="0" name=""/>
        <dsp:cNvSpPr/>
      </dsp:nvSpPr>
      <dsp:spPr>
        <a:xfrm>
          <a:off x="8076294" y="2191327"/>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Weekday</a:t>
          </a:r>
        </a:p>
      </dsp:txBody>
      <dsp:txXfrm>
        <a:off x="8104175" y="2219208"/>
        <a:ext cx="1848106" cy="896172"/>
      </dsp:txXfrm>
    </dsp:sp>
    <dsp:sp modelId="{94A27956-8FC7-41D9-83F0-40EFE91841FA}">
      <dsp:nvSpPr>
        <dsp:cNvPr id="0" name=""/>
        <dsp:cNvSpPr/>
      </dsp:nvSpPr>
      <dsp:spPr>
        <a:xfrm rot="3907178">
          <a:off x="6790478" y="2932626"/>
          <a:ext cx="1810083" cy="16699"/>
        </a:xfrm>
        <a:custGeom>
          <a:avLst/>
          <a:gdLst/>
          <a:ahLst/>
          <a:cxnLst/>
          <a:rect l="0" t="0" r="0" b="0"/>
          <a:pathLst>
            <a:path>
              <a:moveTo>
                <a:pt x="0" y="8349"/>
              </a:moveTo>
              <a:lnTo>
                <a:pt x="1810083"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CA" sz="600" kern="1200">
            <a:solidFill>
              <a:schemeClr val="accent6">
                <a:lumMod val="50000"/>
              </a:schemeClr>
            </a:solidFill>
          </a:endParaRPr>
        </a:p>
      </dsp:txBody>
      <dsp:txXfrm>
        <a:off x="7650268" y="2895723"/>
        <a:ext cx="90504" cy="90504"/>
      </dsp:txXfrm>
    </dsp:sp>
    <dsp:sp modelId="{DDEF4F29-F36A-4E4F-965D-88B45AB862AE}">
      <dsp:nvSpPr>
        <dsp:cNvPr id="0" name=""/>
        <dsp:cNvSpPr/>
      </dsp:nvSpPr>
      <dsp:spPr>
        <a:xfrm>
          <a:off x="8076294" y="3286051"/>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Week of Year</a:t>
          </a:r>
        </a:p>
      </dsp:txBody>
      <dsp:txXfrm>
        <a:off x="8104175" y="3313932"/>
        <a:ext cx="1848106" cy="896172"/>
      </dsp:txXfrm>
    </dsp:sp>
    <dsp:sp modelId="{3F6B0D17-9C48-46C5-ACFA-2F0FE6B6171C}">
      <dsp:nvSpPr>
        <dsp:cNvPr id="0" name=""/>
        <dsp:cNvSpPr/>
      </dsp:nvSpPr>
      <dsp:spPr>
        <a:xfrm rot="2829178">
          <a:off x="4470179" y="6079958"/>
          <a:ext cx="1119851" cy="16699"/>
        </a:xfrm>
        <a:custGeom>
          <a:avLst/>
          <a:gdLst/>
          <a:ahLst/>
          <a:cxnLst/>
          <a:rect l="0" t="0" r="0" b="0"/>
          <a:pathLst>
            <a:path>
              <a:moveTo>
                <a:pt x="0" y="8349"/>
              </a:moveTo>
              <a:lnTo>
                <a:pt x="1119851" y="83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5002108" y="6060312"/>
        <a:ext cx="55992" cy="55992"/>
      </dsp:txXfrm>
    </dsp:sp>
    <dsp:sp modelId="{919F2D3A-A505-4ACE-9FA6-2721F6E9D65C}">
      <dsp:nvSpPr>
        <dsp:cNvPr id="0" name=""/>
        <dsp:cNvSpPr/>
      </dsp:nvSpPr>
      <dsp:spPr>
        <a:xfrm>
          <a:off x="5410878" y="6022862"/>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Regrouping Features</a:t>
          </a:r>
        </a:p>
      </dsp:txBody>
      <dsp:txXfrm>
        <a:off x="5438759" y="6050743"/>
        <a:ext cx="1848106" cy="896172"/>
      </dsp:txXfrm>
    </dsp:sp>
    <dsp:sp modelId="{1E59BADE-977D-4092-9A0D-3569865D4ED1}">
      <dsp:nvSpPr>
        <dsp:cNvPr id="0" name=""/>
        <dsp:cNvSpPr/>
      </dsp:nvSpPr>
      <dsp:spPr>
        <a:xfrm rot="18289469">
          <a:off x="7028741" y="5943118"/>
          <a:ext cx="1333557" cy="16699"/>
        </a:xfrm>
        <a:custGeom>
          <a:avLst/>
          <a:gdLst/>
          <a:ahLst/>
          <a:cxnLst/>
          <a:rect l="0" t="0" r="0" b="0"/>
          <a:pathLst>
            <a:path>
              <a:moveTo>
                <a:pt x="0" y="8349"/>
              </a:moveTo>
              <a:lnTo>
                <a:pt x="1333557"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62181" y="5918128"/>
        <a:ext cx="66677" cy="66677"/>
      </dsp:txXfrm>
    </dsp:sp>
    <dsp:sp modelId="{C811B165-FDB4-4A03-A7B5-83226AED1465}">
      <dsp:nvSpPr>
        <dsp:cNvPr id="0" name=""/>
        <dsp:cNvSpPr/>
      </dsp:nvSpPr>
      <dsp:spPr>
        <a:xfrm>
          <a:off x="8076294" y="4928138"/>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Country</a:t>
          </a:r>
        </a:p>
      </dsp:txBody>
      <dsp:txXfrm>
        <a:off x="8104175" y="4956019"/>
        <a:ext cx="1848106" cy="896172"/>
      </dsp:txXfrm>
    </dsp:sp>
    <dsp:sp modelId="{E6D66CBB-AC19-4877-BCBE-C2652C5F28C1}">
      <dsp:nvSpPr>
        <dsp:cNvPr id="0" name=""/>
        <dsp:cNvSpPr/>
      </dsp:nvSpPr>
      <dsp:spPr>
        <a:xfrm rot="19457599">
          <a:off x="9892012" y="5122074"/>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10337490" y="5106978"/>
        <a:ext cx="46892" cy="46892"/>
      </dsp:txXfrm>
    </dsp:sp>
    <dsp:sp modelId="{D751F643-5F4A-4448-9DEB-0E901E3700C5}">
      <dsp:nvSpPr>
        <dsp:cNvPr id="0" name=""/>
        <dsp:cNvSpPr/>
      </dsp:nvSpPr>
      <dsp:spPr>
        <a:xfrm>
          <a:off x="10741710" y="4380776"/>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North America</a:t>
          </a:r>
        </a:p>
      </dsp:txBody>
      <dsp:txXfrm>
        <a:off x="10769591" y="4408657"/>
        <a:ext cx="1848106" cy="896172"/>
      </dsp:txXfrm>
    </dsp:sp>
    <dsp:sp modelId="{84927330-013A-48CB-954C-E6AA1307486D}">
      <dsp:nvSpPr>
        <dsp:cNvPr id="0" name=""/>
        <dsp:cNvSpPr/>
      </dsp:nvSpPr>
      <dsp:spPr>
        <a:xfrm rot="2142401">
          <a:off x="9892012" y="5669437"/>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10337490" y="5654340"/>
        <a:ext cx="46892" cy="46892"/>
      </dsp:txXfrm>
    </dsp:sp>
    <dsp:sp modelId="{7ABDFBF2-0C60-469D-8F8E-A0A28A510389}">
      <dsp:nvSpPr>
        <dsp:cNvPr id="0" name=""/>
        <dsp:cNvSpPr/>
      </dsp:nvSpPr>
      <dsp:spPr>
        <a:xfrm>
          <a:off x="10741710" y="5475500"/>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Other Countries</a:t>
          </a:r>
        </a:p>
      </dsp:txBody>
      <dsp:txXfrm>
        <a:off x="10769591" y="5503381"/>
        <a:ext cx="1848106" cy="896172"/>
      </dsp:txXfrm>
    </dsp:sp>
    <dsp:sp modelId="{D6CCB8DB-06F8-4D2F-81BA-B5586B6099D0}">
      <dsp:nvSpPr>
        <dsp:cNvPr id="0" name=""/>
        <dsp:cNvSpPr/>
      </dsp:nvSpPr>
      <dsp:spPr>
        <a:xfrm rot="3310531">
          <a:off x="7028741" y="7037842"/>
          <a:ext cx="1333557" cy="16699"/>
        </a:xfrm>
        <a:custGeom>
          <a:avLst/>
          <a:gdLst/>
          <a:ahLst/>
          <a:cxnLst/>
          <a:rect l="0" t="0" r="0" b="0"/>
          <a:pathLst>
            <a:path>
              <a:moveTo>
                <a:pt x="0" y="8349"/>
              </a:moveTo>
              <a:lnTo>
                <a:pt x="1333557"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62181" y="7012853"/>
        <a:ext cx="66677" cy="66677"/>
      </dsp:txXfrm>
    </dsp:sp>
    <dsp:sp modelId="{246EF048-7E6F-4C66-A47F-3004780A7778}">
      <dsp:nvSpPr>
        <dsp:cNvPr id="0" name=""/>
        <dsp:cNvSpPr/>
      </dsp:nvSpPr>
      <dsp:spPr>
        <a:xfrm>
          <a:off x="8076294" y="7117587"/>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Browser</a:t>
          </a:r>
        </a:p>
      </dsp:txBody>
      <dsp:txXfrm>
        <a:off x="8104175" y="7145468"/>
        <a:ext cx="1848106" cy="896172"/>
      </dsp:txXfrm>
    </dsp:sp>
    <dsp:sp modelId="{D14581A2-C681-4ADF-A06B-81FF68BAED6D}">
      <dsp:nvSpPr>
        <dsp:cNvPr id="0" name=""/>
        <dsp:cNvSpPr/>
      </dsp:nvSpPr>
      <dsp:spPr>
        <a:xfrm rot="19457599">
          <a:off x="9892012" y="7311523"/>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10337490" y="7296427"/>
        <a:ext cx="46892" cy="46892"/>
      </dsp:txXfrm>
    </dsp:sp>
    <dsp:sp modelId="{2D724B60-0F9D-4366-9866-E6486DAD5F31}">
      <dsp:nvSpPr>
        <dsp:cNvPr id="0" name=""/>
        <dsp:cNvSpPr/>
      </dsp:nvSpPr>
      <dsp:spPr>
        <a:xfrm>
          <a:off x="10741710" y="6570225"/>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Top 8 Popular Browsers </a:t>
          </a:r>
        </a:p>
      </dsp:txBody>
      <dsp:txXfrm>
        <a:off x="10769591" y="6598106"/>
        <a:ext cx="1848106" cy="896172"/>
      </dsp:txXfrm>
    </dsp:sp>
    <dsp:sp modelId="{45829161-43B6-4BE6-AB82-B3031D6FEDDE}">
      <dsp:nvSpPr>
        <dsp:cNvPr id="0" name=""/>
        <dsp:cNvSpPr/>
      </dsp:nvSpPr>
      <dsp:spPr>
        <a:xfrm rot="2142401">
          <a:off x="9892012" y="7858885"/>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10337490" y="7843789"/>
        <a:ext cx="46892" cy="46892"/>
      </dsp:txXfrm>
    </dsp:sp>
    <dsp:sp modelId="{895B0C96-6D15-4C57-9B50-7494235264DB}">
      <dsp:nvSpPr>
        <dsp:cNvPr id="0" name=""/>
        <dsp:cNvSpPr/>
      </dsp:nvSpPr>
      <dsp:spPr>
        <a:xfrm>
          <a:off x="10741710" y="7664949"/>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Other browsers</a:t>
          </a:r>
        </a:p>
      </dsp:txBody>
      <dsp:txXfrm>
        <a:off x="10769591" y="7692830"/>
        <a:ext cx="1848106" cy="896172"/>
      </dsp:txXfrm>
    </dsp:sp>
    <dsp:sp modelId="{FB29A18A-7486-41AE-A5AE-AF3EBCAE8F02}">
      <dsp:nvSpPr>
        <dsp:cNvPr id="0" name=""/>
        <dsp:cNvSpPr/>
      </dsp:nvSpPr>
      <dsp:spPr>
        <a:xfrm rot="4675100">
          <a:off x="3210882" y="7448364"/>
          <a:ext cx="3638444" cy="16699"/>
        </a:xfrm>
        <a:custGeom>
          <a:avLst/>
          <a:gdLst/>
          <a:ahLst/>
          <a:cxnLst/>
          <a:rect l="0" t="0" r="0" b="0"/>
          <a:pathLst>
            <a:path>
              <a:moveTo>
                <a:pt x="0" y="8349"/>
              </a:moveTo>
              <a:lnTo>
                <a:pt x="3638444" y="83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CA" sz="1300" kern="1200">
            <a:solidFill>
              <a:schemeClr val="accent6">
                <a:lumMod val="50000"/>
              </a:schemeClr>
            </a:solidFill>
          </a:endParaRPr>
        </a:p>
      </dsp:txBody>
      <dsp:txXfrm>
        <a:off x="4939143" y="7365752"/>
        <a:ext cx="181922" cy="181922"/>
      </dsp:txXfrm>
    </dsp:sp>
    <dsp:sp modelId="{D6830E2C-90A5-4941-B778-0BF3C7700AE9}">
      <dsp:nvSpPr>
        <dsp:cNvPr id="0" name=""/>
        <dsp:cNvSpPr/>
      </dsp:nvSpPr>
      <dsp:spPr>
        <a:xfrm>
          <a:off x="5410878" y="8759673"/>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Other</a:t>
          </a:r>
        </a:p>
      </dsp:txBody>
      <dsp:txXfrm>
        <a:off x="5438759" y="8787554"/>
        <a:ext cx="1848106" cy="896172"/>
      </dsp:txXfrm>
    </dsp:sp>
    <dsp:sp modelId="{02501309-F498-4668-A154-645D61511557}">
      <dsp:nvSpPr>
        <dsp:cNvPr id="0" name=""/>
        <dsp:cNvSpPr/>
      </dsp:nvSpPr>
      <dsp:spPr>
        <a:xfrm rot="19457599">
          <a:off x="7226596" y="8953610"/>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72074" y="8938513"/>
        <a:ext cx="46892" cy="46892"/>
      </dsp:txXfrm>
    </dsp:sp>
    <dsp:sp modelId="{344CD288-2B7B-43C4-8F76-7F9BADF3D244}">
      <dsp:nvSpPr>
        <dsp:cNvPr id="0" name=""/>
        <dsp:cNvSpPr/>
      </dsp:nvSpPr>
      <dsp:spPr>
        <a:xfrm>
          <a:off x="8076294" y="8212311"/>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Channel Grouping </a:t>
          </a:r>
        </a:p>
      </dsp:txBody>
      <dsp:txXfrm>
        <a:off x="8104175" y="8240192"/>
        <a:ext cx="1848106" cy="896172"/>
      </dsp:txXfrm>
    </dsp:sp>
    <dsp:sp modelId="{89D019E9-FB9A-4162-9CDE-4A50ECE31DA1}">
      <dsp:nvSpPr>
        <dsp:cNvPr id="0" name=""/>
        <dsp:cNvSpPr/>
      </dsp:nvSpPr>
      <dsp:spPr>
        <a:xfrm rot="2142401">
          <a:off x="7226596" y="9500972"/>
          <a:ext cx="937848" cy="16699"/>
        </a:xfrm>
        <a:custGeom>
          <a:avLst/>
          <a:gdLst/>
          <a:ahLst/>
          <a:cxnLst/>
          <a:rect l="0" t="0" r="0" b="0"/>
          <a:pathLst>
            <a:path>
              <a:moveTo>
                <a:pt x="0" y="8349"/>
              </a:moveTo>
              <a:lnTo>
                <a:pt x="937848" y="8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7672074" y="9485875"/>
        <a:ext cx="46892" cy="46892"/>
      </dsp:txXfrm>
    </dsp:sp>
    <dsp:sp modelId="{170251CD-18E1-4B84-87B6-8C25FA35051E}">
      <dsp:nvSpPr>
        <dsp:cNvPr id="0" name=""/>
        <dsp:cNvSpPr/>
      </dsp:nvSpPr>
      <dsp:spPr>
        <a:xfrm>
          <a:off x="8076294" y="9307035"/>
          <a:ext cx="1903868" cy="9519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CA" sz="2300" kern="1200" dirty="0">
              <a:solidFill>
                <a:schemeClr val="accent6">
                  <a:lumMod val="50000"/>
                </a:schemeClr>
              </a:solidFill>
            </a:rPr>
            <a:t>Device Type</a:t>
          </a:r>
        </a:p>
      </dsp:txBody>
      <dsp:txXfrm>
        <a:off x="8104175" y="9334916"/>
        <a:ext cx="1848106" cy="8961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FBB90-AE58-4784-930C-0D471C2ABE4F}">
      <dsp:nvSpPr>
        <dsp:cNvPr id="0" name=""/>
        <dsp:cNvSpPr/>
      </dsp:nvSpPr>
      <dsp:spPr>
        <a:xfrm>
          <a:off x="3280132" y="2025391"/>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Numerical Features</a:t>
          </a:r>
        </a:p>
      </dsp:txBody>
      <dsp:txXfrm>
        <a:off x="3305420" y="2050679"/>
        <a:ext cx="1676202" cy="812813"/>
      </dsp:txXfrm>
    </dsp:sp>
    <dsp:sp modelId="{3BF24D62-928A-4147-927F-DE4754CDAF67}">
      <dsp:nvSpPr>
        <dsp:cNvPr id="0" name=""/>
        <dsp:cNvSpPr/>
      </dsp:nvSpPr>
      <dsp:spPr>
        <a:xfrm rot="17307566">
          <a:off x="4277839" y="1429036"/>
          <a:ext cx="2133760" cy="32124"/>
        </a:xfrm>
        <a:custGeom>
          <a:avLst/>
          <a:gdLst/>
          <a:ahLst/>
          <a:cxnLst/>
          <a:rect l="0" t="0" r="0" b="0"/>
          <a:pathLst>
            <a:path>
              <a:moveTo>
                <a:pt x="0" y="16062"/>
              </a:moveTo>
              <a:lnTo>
                <a:pt x="2133760"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CA" sz="800" kern="1200">
            <a:solidFill>
              <a:schemeClr val="accent6">
                <a:lumMod val="50000"/>
              </a:schemeClr>
            </a:solidFill>
          </a:endParaRPr>
        </a:p>
      </dsp:txBody>
      <dsp:txXfrm>
        <a:off x="5291376" y="1391754"/>
        <a:ext cx="106688" cy="106688"/>
      </dsp:txXfrm>
    </dsp:sp>
    <dsp:sp modelId="{9F3E0D45-36CC-4301-994D-FCA66E365373}">
      <dsp:nvSpPr>
        <dsp:cNvPr id="0" name=""/>
        <dsp:cNvSpPr/>
      </dsp:nvSpPr>
      <dsp:spPr>
        <a:xfrm>
          <a:off x="5682529" y="1417"/>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Bounces</a:t>
          </a:r>
        </a:p>
      </dsp:txBody>
      <dsp:txXfrm>
        <a:off x="5707817" y="26705"/>
        <a:ext cx="1676202" cy="812813"/>
      </dsp:txXfrm>
    </dsp:sp>
    <dsp:sp modelId="{F8DA4209-7E3A-4111-8D01-04AA76578252}">
      <dsp:nvSpPr>
        <dsp:cNvPr id="0" name=""/>
        <dsp:cNvSpPr/>
      </dsp:nvSpPr>
      <dsp:spPr>
        <a:xfrm rot="18194104">
          <a:off x="4728363" y="1925485"/>
          <a:ext cx="1232712" cy="32124"/>
        </a:xfrm>
        <a:custGeom>
          <a:avLst/>
          <a:gdLst/>
          <a:ahLst/>
          <a:cxnLst/>
          <a:rect l="0" t="0" r="0" b="0"/>
          <a:pathLst>
            <a:path>
              <a:moveTo>
                <a:pt x="0" y="16062"/>
              </a:moveTo>
              <a:lnTo>
                <a:pt x="123271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5313902" y="1910729"/>
        <a:ext cx="61635" cy="61635"/>
      </dsp:txXfrm>
    </dsp:sp>
    <dsp:sp modelId="{218C4E75-9E5C-4852-BBCB-CBA2A3624D5C}">
      <dsp:nvSpPr>
        <dsp:cNvPr id="0" name=""/>
        <dsp:cNvSpPr/>
      </dsp:nvSpPr>
      <dsp:spPr>
        <a:xfrm>
          <a:off x="5682529" y="994314"/>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Page Views</a:t>
          </a:r>
        </a:p>
      </dsp:txBody>
      <dsp:txXfrm>
        <a:off x="5707817" y="1019602"/>
        <a:ext cx="1676202" cy="812813"/>
      </dsp:txXfrm>
    </dsp:sp>
    <dsp:sp modelId="{8D3AE006-6AA3-49C0-9332-2154B7851C82}">
      <dsp:nvSpPr>
        <dsp:cNvPr id="0" name=""/>
        <dsp:cNvSpPr/>
      </dsp:nvSpPr>
      <dsp:spPr>
        <a:xfrm rot="21405940">
          <a:off x="5006371" y="2421934"/>
          <a:ext cx="676697" cy="32124"/>
        </a:xfrm>
        <a:custGeom>
          <a:avLst/>
          <a:gdLst/>
          <a:ahLst/>
          <a:cxnLst/>
          <a:rect l="0" t="0" r="0" b="0"/>
          <a:pathLst>
            <a:path>
              <a:moveTo>
                <a:pt x="0" y="16062"/>
              </a:moveTo>
              <a:lnTo>
                <a:pt x="676697"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5327802" y="2421079"/>
        <a:ext cx="33834" cy="33834"/>
      </dsp:txXfrm>
    </dsp:sp>
    <dsp:sp modelId="{B0B20878-9A93-4294-84F2-4830705DF44B}">
      <dsp:nvSpPr>
        <dsp:cNvPr id="0" name=""/>
        <dsp:cNvSpPr/>
      </dsp:nvSpPr>
      <dsp:spPr>
        <a:xfrm>
          <a:off x="5682529" y="1987212"/>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Time on Site</a:t>
          </a:r>
        </a:p>
      </dsp:txBody>
      <dsp:txXfrm>
        <a:off x="5707817" y="2012500"/>
        <a:ext cx="1676202" cy="812813"/>
      </dsp:txXfrm>
    </dsp:sp>
    <dsp:sp modelId="{B89B97E6-044B-4171-9541-450A74B00221}">
      <dsp:nvSpPr>
        <dsp:cNvPr id="0" name=""/>
        <dsp:cNvSpPr/>
      </dsp:nvSpPr>
      <dsp:spPr>
        <a:xfrm rot="3282861">
          <a:off x="4759923" y="2918383"/>
          <a:ext cx="1169593" cy="32124"/>
        </a:xfrm>
        <a:custGeom>
          <a:avLst/>
          <a:gdLst/>
          <a:ahLst/>
          <a:cxnLst/>
          <a:rect l="0" t="0" r="0" b="0"/>
          <a:pathLst>
            <a:path>
              <a:moveTo>
                <a:pt x="0" y="16062"/>
              </a:moveTo>
              <a:lnTo>
                <a:pt x="1169593"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solidFill>
              <a:schemeClr val="accent6">
                <a:lumMod val="50000"/>
              </a:schemeClr>
            </a:solidFill>
          </a:endParaRPr>
        </a:p>
      </dsp:txBody>
      <dsp:txXfrm>
        <a:off x="5315480" y="2905205"/>
        <a:ext cx="58479" cy="58479"/>
      </dsp:txXfrm>
    </dsp:sp>
    <dsp:sp modelId="{6FB752A4-8653-4100-B059-F8510FE1E5ED}">
      <dsp:nvSpPr>
        <dsp:cNvPr id="0" name=""/>
        <dsp:cNvSpPr/>
      </dsp:nvSpPr>
      <dsp:spPr>
        <a:xfrm>
          <a:off x="5682529" y="2980109"/>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Visit Number</a:t>
          </a:r>
        </a:p>
      </dsp:txBody>
      <dsp:txXfrm>
        <a:off x="5707817" y="3005397"/>
        <a:ext cx="1676202" cy="812813"/>
      </dsp:txXfrm>
    </dsp:sp>
    <dsp:sp modelId="{8951FC46-FA50-4A7D-A92B-D00A54B8D679}">
      <dsp:nvSpPr>
        <dsp:cNvPr id="0" name=""/>
        <dsp:cNvSpPr/>
      </dsp:nvSpPr>
      <dsp:spPr>
        <a:xfrm rot="4252114">
          <a:off x="4313983" y="3414832"/>
          <a:ext cx="2061472" cy="32124"/>
        </a:xfrm>
        <a:custGeom>
          <a:avLst/>
          <a:gdLst/>
          <a:ahLst/>
          <a:cxnLst/>
          <a:rect l="0" t="0" r="0" b="0"/>
          <a:pathLst>
            <a:path>
              <a:moveTo>
                <a:pt x="0" y="16062"/>
              </a:moveTo>
              <a:lnTo>
                <a:pt x="206147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CA" sz="700" kern="1200">
            <a:solidFill>
              <a:schemeClr val="accent6">
                <a:lumMod val="50000"/>
              </a:schemeClr>
            </a:solidFill>
          </a:endParaRPr>
        </a:p>
      </dsp:txBody>
      <dsp:txXfrm>
        <a:off x="5293183" y="3379357"/>
        <a:ext cx="103073" cy="103073"/>
      </dsp:txXfrm>
    </dsp:sp>
    <dsp:sp modelId="{9163C66E-F978-4CB2-9F09-B3830AC55F2D}">
      <dsp:nvSpPr>
        <dsp:cNvPr id="0" name=""/>
        <dsp:cNvSpPr/>
      </dsp:nvSpPr>
      <dsp:spPr>
        <a:xfrm>
          <a:off x="5682529" y="3973007"/>
          <a:ext cx="1726778" cy="863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accent6">
                  <a:lumMod val="50000"/>
                </a:schemeClr>
              </a:solidFill>
            </a:rPr>
            <a:t>Hits</a:t>
          </a:r>
        </a:p>
      </dsp:txBody>
      <dsp:txXfrm>
        <a:off x="5707817" y="3998295"/>
        <a:ext cx="1676202" cy="81281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earchenginejournal.com/metrics-digital-marketing-roi/25347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a:t>
            </a:r>
            <a:r>
              <a:rPr lang="en-US" altLang="zh-CN" dirty="0"/>
              <a:t>his qi wen from </a:t>
            </a:r>
            <a:r>
              <a:rPr lang="en-US" altLang="zh-CN" dirty="0" err="1"/>
              <a:t>uoft</a:t>
            </a:r>
            <a:r>
              <a:rPr lang="en-US" altLang="zh-CN" dirty="0"/>
              <a:t> and I am here to present my work process and story towards the cu</a:t>
            </a:r>
            <a:endParaRPr lang="en-CA" dirty="0"/>
          </a:p>
        </p:txBody>
      </p:sp>
    </p:spTree>
    <p:extLst>
      <p:ext uri="{BB962C8B-B14F-4D97-AF65-F5344CB8AC3E}">
        <p14:creationId xmlns:p14="http://schemas.microsoft.com/office/powerpoint/2010/main" val="35761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After generation, regrouping and deletion of features, I then do one-hot encoding for all the cate features. Plus the numerical features I mentioned before, I had 90 features for model building</a:t>
            </a:r>
          </a:p>
        </p:txBody>
      </p:sp>
    </p:spTree>
    <p:extLst>
      <p:ext uri="{BB962C8B-B14F-4D97-AF65-F5344CB8AC3E}">
        <p14:creationId xmlns:p14="http://schemas.microsoft.com/office/powerpoint/2010/main" val="3697238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0606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err="1"/>
              <a:t>Avoide</a:t>
            </a:r>
            <a:r>
              <a:rPr lang="en-CA" dirty="0"/>
              <a:t> data leakage</a:t>
            </a:r>
          </a:p>
        </p:txBody>
      </p:sp>
    </p:spTree>
    <p:extLst>
      <p:ext uri="{BB962C8B-B14F-4D97-AF65-F5344CB8AC3E}">
        <p14:creationId xmlns:p14="http://schemas.microsoft.com/office/powerpoint/2010/main" val="1648884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Gain insights about which factor is crucial for make the prediction</a:t>
            </a:r>
          </a:p>
        </p:txBody>
      </p:sp>
    </p:spTree>
    <p:extLst>
      <p:ext uri="{BB962C8B-B14F-4D97-AF65-F5344CB8AC3E}">
        <p14:creationId xmlns:p14="http://schemas.microsoft.com/office/powerpoint/2010/main" val="116681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306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Optimal number of features, and the results shows that 10 feature would lead to best model performance</a:t>
            </a:r>
          </a:p>
          <a:p>
            <a:r>
              <a:rPr lang="en-CA" dirty="0" err="1"/>
              <a:t>Elimate</a:t>
            </a:r>
            <a:r>
              <a:rPr lang="en-CA" dirty="0"/>
              <a:t> feature one by one, then recalculate the model accuracy</a:t>
            </a:r>
          </a:p>
        </p:txBody>
      </p:sp>
    </p:spTree>
    <p:extLst>
      <p:ext uri="{BB962C8B-B14F-4D97-AF65-F5344CB8AC3E}">
        <p14:creationId xmlns:p14="http://schemas.microsoft.com/office/powerpoint/2010/main" val="335653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b="0" i="0" dirty="0">
                <a:solidFill>
                  <a:srgbClr val="888888"/>
                </a:solidFill>
                <a:effectLst/>
                <a:latin typeface="Helvetica Neue"/>
              </a:rPr>
              <a:t>Recall gained huge improvement</a:t>
            </a:r>
          </a:p>
          <a:p>
            <a:pPr marL="158750" indent="0">
              <a:buNone/>
            </a:pPr>
            <a:r>
              <a:rPr lang="en-CA" b="0" i="0" dirty="0">
                <a:solidFill>
                  <a:srgbClr val="888888"/>
                </a:solidFill>
                <a:effectLst/>
                <a:latin typeface="Helvetica Neue"/>
              </a:rPr>
              <a:t>Precision = TP/TP+FP--</a:t>
            </a:r>
            <a:r>
              <a:rPr lang="en-US" b="0" i="0" dirty="0">
                <a:solidFill>
                  <a:srgbClr val="888888"/>
                </a:solidFill>
                <a:effectLst/>
                <a:latin typeface="Helvetica Neue"/>
              </a:rPr>
              <a:t> of all records that labeled as convert, how many actually convert records?   5073+1117</a:t>
            </a:r>
          </a:p>
          <a:p>
            <a:pPr marL="158750" indent="0">
              <a:buNone/>
            </a:pPr>
            <a:r>
              <a:rPr lang="en-CA" b="0" i="0" dirty="0">
                <a:solidFill>
                  <a:srgbClr val="888888"/>
                </a:solidFill>
                <a:effectLst/>
                <a:latin typeface="Helvetica Neue"/>
              </a:rPr>
              <a:t>Recall = TP/TP+FN--</a:t>
            </a:r>
            <a:r>
              <a:rPr lang="en-US" b="0" i="0" dirty="0">
                <a:solidFill>
                  <a:srgbClr val="888888"/>
                </a:solidFill>
                <a:effectLst/>
                <a:latin typeface="Helvetica Neue"/>
              </a:rPr>
              <a:t>Of all the records that truly converted, how many did we label?   16+1117</a:t>
            </a:r>
          </a:p>
          <a:p>
            <a:pPr marL="158750" indent="0">
              <a:buNone/>
            </a:pPr>
            <a:r>
              <a:rPr lang="en-CA" b="0" i="0" dirty="0">
                <a:solidFill>
                  <a:srgbClr val="888888"/>
                </a:solidFill>
                <a:effectLst/>
                <a:latin typeface="Helvetica Neue"/>
              </a:rPr>
              <a:t>F1 Score = 2*(Recall * Precision) / (Recall + Precision)</a:t>
            </a:r>
            <a:endParaRPr lang="en-CA" dirty="0"/>
          </a:p>
          <a:p>
            <a:endParaRPr lang="en-CA" dirty="0"/>
          </a:p>
        </p:txBody>
      </p:sp>
    </p:spTree>
    <p:extLst>
      <p:ext uri="{BB962C8B-B14F-4D97-AF65-F5344CB8AC3E}">
        <p14:creationId xmlns:p14="http://schemas.microsoft.com/office/powerpoint/2010/main" val="310424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With more data, we can have better view of seasonality, so the reason why I am mentioning that is this dataset only have 6-month seasonality, but we don’t know what the seasonality in December, </a:t>
            </a:r>
            <a:r>
              <a:rPr lang="en-CA" dirty="0" err="1"/>
              <a:t>chrismas</a:t>
            </a:r>
            <a:r>
              <a:rPr lang="en-CA" dirty="0"/>
              <a:t>, in summer, so with more </a:t>
            </a:r>
            <a:r>
              <a:rPr lang="en-CA" dirty="0" err="1"/>
              <a:t>data,we</a:t>
            </a:r>
            <a:r>
              <a:rPr lang="en-CA" dirty="0"/>
              <a:t> can have a better understanding on these seasonality features;</a:t>
            </a:r>
          </a:p>
          <a:p>
            <a:r>
              <a:rPr lang="en-CA" dirty="0"/>
              <a:t>So with more data, we can build model on customer based model instead of session-based;  in this model we treat each row as a single session and make prediction on each session,  but with more data, we can understand what the customer buy before and how customer perform behavior before, make a prediction whether the customer would buy or not based on the history of the customer; applying clustering techniques to get more insight about the customer behavior;</a:t>
            </a:r>
          </a:p>
          <a:p>
            <a:r>
              <a:rPr lang="en-CA" dirty="0"/>
              <a:t> built model on each individual customer</a:t>
            </a:r>
          </a:p>
          <a:p>
            <a:r>
              <a:rPr lang="en-CA" dirty="0"/>
              <a:t>Have better view of </a:t>
            </a:r>
            <a:r>
              <a:rPr lang="en-CA" dirty="0" err="1"/>
              <a:t>seaonality</a:t>
            </a:r>
            <a:r>
              <a:rPr lang="en-CA" dirty="0"/>
              <a:t>, 6-month, we don’t know    better </a:t>
            </a:r>
            <a:r>
              <a:rPr lang="en-CA" dirty="0" err="1"/>
              <a:t>understaind</a:t>
            </a:r>
            <a:r>
              <a:rPr lang="en-CA" dirty="0"/>
              <a:t> of seasonality features</a:t>
            </a:r>
          </a:p>
          <a:p>
            <a:r>
              <a:rPr lang="en-CA" dirty="0"/>
              <a:t>Customer-based– treat </a:t>
            </a:r>
            <a:r>
              <a:rPr lang="en-CA" dirty="0" err="1"/>
              <a:t>ech</a:t>
            </a:r>
            <a:r>
              <a:rPr lang="en-CA" dirty="0"/>
              <a:t> row </a:t>
            </a:r>
          </a:p>
          <a:p>
            <a:r>
              <a:rPr lang="en-CA" dirty="0"/>
              <a:t>Understand</a:t>
            </a:r>
          </a:p>
          <a:p>
            <a:endParaRPr lang="en-CA" dirty="0"/>
          </a:p>
          <a:p>
            <a:r>
              <a:rPr lang="en-CA" dirty="0"/>
              <a:t>Customer-</a:t>
            </a:r>
            <a:r>
              <a:rPr lang="en-CA" dirty="0" err="1"/>
              <a:t>basd</a:t>
            </a:r>
            <a:r>
              <a:rPr lang="en-CA" dirty="0"/>
              <a:t> model:  general statistics + customer-specific feature – for each customer build a model or clustering , build model based on the cluster(I haven’t test yet, but I do think of potential direction);</a:t>
            </a:r>
          </a:p>
        </p:txBody>
      </p:sp>
    </p:spTree>
    <p:extLst>
      <p:ext uri="{BB962C8B-B14F-4D97-AF65-F5344CB8AC3E}">
        <p14:creationId xmlns:p14="http://schemas.microsoft.com/office/powerpoint/2010/main" val="1905147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With recall equals to 98%, 98% of potential buyers would see and make purchase</a:t>
            </a:r>
          </a:p>
          <a:p>
            <a:r>
              <a:rPr lang="en-CA" dirty="0"/>
              <a:t>False </a:t>
            </a:r>
            <a:r>
              <a:rPr lang="en-CA" dirty="0" err="1"/>
              <a:t>postivei</a:t>
            </a:r>
            <a:r>
              <a:rPr lang="en-CA" dirty="0"/>
              <a:t>—means it’s the prediction we wrongly predict </a:t>
            </a:r>
            <a:r>
              <a:rPr lang="en-US" altLang="zh-CN" dirty="0"/>
              <a:t>some to be potential buyer, but in our case even though we had a very high false positive, it wouldn’t hurt if we want to do some promotion using our model because one of the reason is </a:t>
            </a:r>
          </a:p>
          <a:p>
            <a:r>
              <a:rPr lang="en-US" dirty="0"/>
              <a:t>If we want to do some promotion online, false positive would only result in additional promotion to more customers—no extra cost to do extra promotion</a:t>
            </a:r>
            <a:endParaRPr lang="en-CA" dirty="0"/>
          </a:p>
          <a:p>
            <a:endParaRPr lang="en-CA" dirty="0"/>
          </a:p>
        </p:txBody>
      </p:sp>
    </p:spTree>
    <p:extLst>
      <p:ext uri="{BB962C8B-B14F-4D97-AF65-F5344CB8AC3E}">
        <p14:creationId xmlns:p14="http://schemas.microsoft.com/office/powerpoint/2010/main" val="2662865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137946</a:t>
            </a:r>
          </a:p>
        </p:txBody>
      </p:sp>
    </p:spTree>
    <p:extLst>
      <p:ext uri="{BB962C8B-B14F-4D97-AF65-F5344CB8AC3E}">
        <p14:creationId xmlns:p14="http://schemas.microsoft.com/office/powerpoint/2010/main" val="313348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Brief summary for my work. </a:t>
            </a:r>
          </a:p>
        </p:txBody>
      </p:sp>
    </p:spTree>
    <p:extLst>
      <p:ext uri="{BB962C8B-B14F-4D97-AF65-F5344CB8AC3E}">
        <p14:creationId xmlns:p14="http://schemas.microsoft.com/office/powerpoint/2010/main" val="341946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Brief summary for my work. </a:t>
            </a:r>
          </a:p>
        </p:txBody>
      </p:sp>
    </p:spTree>
    <p:extLst>
      <p:ext uri="{BB962C8B-B14F-4D97-AF65-F5344CB8AC3E}">
        <p14:creationId xmlns:p14="http://schemas.microsoft.com/office/powerpoint/2010/main" val="140581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ltLang="zh-CN" dirty="0"/>
              <a:t>time series plot, week of year plot</a:t>
            </a:r>
            <a:endParaRPr lang="en-CA" dirty="0"/>
          </a:p>
        </p:txBody>
      </p:sp>
    </p:spTree>
    <p:extLst>
      <p:ext uri="{BB962C8B-B14F-4D97-AF65-F5344CB8AC3E}">
        <p14:creationId xmlns:p14="http://schemas.microsoft.com/office/powerpoint/2010/main" val="22601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Given the dataset about google merchandise store tracking information,  first beginning with understand variable meaning  and  checking the data structure. The dataset contain </a:t>
            </a:r>
            <a:r>
              <a:rPr lang="en-US" altLang="zh-CN" dirty="0"/>
              <a:t>nearly 4 hundred thousands of records. Except for the visitor ID, there are basically two datatypes for variables, (numerical)integer and categorical. The blue tables in the left shows the missing values for the numerical variable and the purple table shows the number of unique category , top category and its percentage for each categorical variable. We can see that most values for the city is missing, the variable city, country, source and browser contains many categories with low frequency, later in feature engineering stage we could consider incorporate some categories to reduce feature numbers. </a:t>
            </a:r>
            <a:endParaRPr lang="en-CA" dirty="0"/>
          </a:p>
        </p:txBody>
      </p:sp>
    </p:spTree>
    <p:extLst>
      <p:ext uri="{BB962C8B-B14F-4D97-AF65-F5344CB8AC3E}">
        <p14:creationId xmlns:p14="http://schemas.microsoft.com/office/powerpoint/2010/main" val="11610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After data cleaning, I then start to create the result indicator for the case, whether or not the session get converted, in data </a:t>
            </a:r>
            <a:r>
              <a:rPr lang="en-CA" dirty="0" err="1"/>
              <a:t>moedling</a:t>
            </a:r>
            <a:r>
              <a:rPr lang="en-CA" dirty="0"/>
              <a:t> it is called label.  Given the information I have for the dataset, I made a assumption that the conversion for this project is whether / not the transaction happened during the session.  So the label is 0 and 1. … </a:t>
            </a:r>
          </a:p>
          <a:p>
            <a:r>
              <a:rPr lang="en-CA" dirty="0"/>
              <a:t>I also made a pie chart– imbalanced classes</a:t>
            </a:r>
          </a:p>
        </p:txBody>
      </p:sp>
    </p:spTree>
    <p:extLst>
      <p:ext uri="{BB962C8B-B14F-4D97-AF65-F5344CB8AC3E}">
        <p14:creationId xmlns:p14="http://schemas.microsoft.com/office/powerpoint/2010/main" val="171698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i="0" dirty="0">
              <a:solidFill>
                <a:srgbClr val="273245"/>
              </a:solidFill>
              <a:effectLst/>
              <a:latin typeface="Proxima Nova" panose="020B0604020202020204" charset="0"/>
            </a:endParaRPr>
          </a:p>
          <a:p>
            <a:r>
              <a:rPr lang="en-US" b="0" i="0" dirty="0">
                <a:solidFill>
                  <a:srgbClr val="273245"/>
                </a:solidFill>
                <a:effectLst/>
                <a:latin typeface="Proxima Nova" panose="020B0604020202020204" charset="0"/>
              </a:rPr>
              <a:t>Made some visualizations to gain insights for the features and  inspiration for further feature engineering.</a:t>
            </a:r>
          </a:p>
          <a:p>
            <a:r>
              <a:rPr lang="en-US" b="0" i="0" dirty="0">
                <a:solidFill>
                  <a:srgbClr val="273245"/>
                </a:solidFill>
                <a:effectLst/>
                <a:latin typeface="Proxima Nova" panose="020B0604020202020204" charset="0"/>
              </a:rPr>
              <a:t>The </a:t>
            </a:r>
            <a:r>
              <a:rPr lang="en-US" b="0" i="0" u="none" strike="noStrike" dirty="0">
                <a:solidFill>
                  <a:srgbClr val="2D67F7"/>
                </a:solidFill>
                <a:effectLst/>
                <a:latin typeface="Proxima Nova" panose="020B0604020202020204" charset="0"/>
                <a:hlinkClick r:id="rId3"/>
              </a:rPr>
              <a:t>conversion rates by channel</a:t>
            </a:r>
            <a:r>
              <a:rPr lang="en-US" b="0" i="0" dirty="0">
                <a:solidFill>
                  <a:srgbClr val="273245"/>
                </a:solidFill>
                <a:effectLst/>
                <a:latin typeface="Proxima Nova" panose="020B0604020202020204" charset="0"/>
              </a:rPr>
              <a:t> metric helps you understand which channel is bringing the bulk of your traffic, whether that’s organic, paid, or social media. The more accurate you can be with this metric, the more you can reallocate ad spend accordingly to each respective channel.</a:t>
            </a:r>
            <a:endParaRPr lang="en-CA" dirty="0"/>
          </a:p>
        </p:txBody>
      </p:sp>
    </p:spTree>
    <p:extLst>
      <p:ext uri="{BB962C8B-B14F-4D97-AF65-F5344CB8AC3E}">
        <p14:creationId xmlns:p14="http://schemas.microsoft.com/office/powerpoint/2010/main" val="273529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加图  </a:t>
            </a:r>
            <a:r>
              <a:rPr lang="en-CA" altLang="zh-CN" dirty="0"/>
              <a:t>time series plot, week of year plot</a:t>
            </a:r>
            <a:endParaRPr lang="en-CA" dirty="0"/>
          </a:p>
        </p:txBody>
      </p:sp>
    </p:spTree>
    <p:extLst>
      <p:ext uri="{BB962C8B-B14F-4D97-AF65-F5344CB8AC3E}">
        <p14:creationId xmlns:p14="http://schemas.microsoft.com/office/powerpoint/2010/main" val="20619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S</a:t>
            </a:r>
            <a:r>
              <a:rPr lang="en-US" altLang="zh-CN" dirty="0" err="1"/>
              <a:t>ince</a:t>
            </a:r>
            <a:r>
              <a:rPr lang="en-US" altLang="zh-CN" dirty="0"/>
              <a:t> I had detect seasonality pattern during visualization in terms of conversion, I think time-related features might be important for model prediction</a:t>
            </a:r>
          </a:p>
          <a:p>
            <a:r>
              <a:rPr lang="en-US" dirty="0"/>
              <a:t>I also did a carefully check on all the categorical variable and found that some variable contain many low frequency categories that can be regrouped. I regrouped the variable country and browser and also decide to delete the variable city and source. I delete city because   over 50% missing and many cities </a:t>
            </a:r>
            <a:endParaRPr lang="en-CA" dirty="0"/>
          </a:p>
        </p:txBody>
      </p:sp>
    </p:spTree>
    <p:extLst>
      <p:ext uri="{BB962C8B-B14F-4D97-AF65-F5344CB8AC3E}">
        <p14:creationId xmlns:p14="http://schemas.microsoft.com/office/powerpoint/2010/main" val="115094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a16="http://schemas.microsoft.com/office/drawing/2014/main"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a16="http://schemas.microsoft.com/office/drawing/2014/main"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a16="http://schemas.microsoft.com/office/drawing/2014/main"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a16="http://schemas.microsoft.com/office/drawing/2014/main"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a16="http://schemas.microsoft.com/office/drawing/2014/main"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6146799" y="3024171"/>
            <a:ext cx="13513619"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pPr algn="ctr"/>
            <a:r>
              <a:rPr lang="en-CA" sz="8000" dirty="0">
                <a:solidFill>
                  <a:schemeClr val="accent3"/>
                </a:solidFill>
              </a:rPr>
              <a:t>Customer Convert Prediction Use Case</a:t>
            </a:r>
            <a:endParaRPr sz="8000" dirty="0">
              <a:solidFill>
                <a:schemeClr val="accent3"/>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12310798" y="9228683"/>
            <a:ext cx="5336880" cy="679914"/>
            <a:chOff x="0" y="0"/>
            <a:chExt cx="5336878" cy="679913"/>
          </a:xfrm>
        </p:grpSpPr>
        <p:sp>
          <p:nvSpPr>
            <p:cNvPr id="128" name="Rounded Rectangle"/>
            <p:cNvSpPr/>
            <p:nvPr/>
          </p:nvSpPr>
          <p:spPr>
            <a:xfrm>
              <a:off x="0" y="0"/>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09839" y="150162"/>
              <a:ext cx="4917200" cy="379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en-US" b="1" dirty="0">
                  <a:solidFill>
                    <a:schemeClr val="accent3"/>
                  </a:solidFill>
                </a:rPr>
                <a:t>By   qi wen</a:t>
              </a:r>
              <a:r>
                <a:rPr lang="zh-CN" altLang="en-US" b="1" dirty="0">
                  <a:solidFill>
                    <a:schemeClr val="accent3"/>
                  </a:solidFill>
                </a:rPr>
                <a:t>（</a:t>
              </a:r>
              <a:r>
                <a:rPr lang="en-CA" altLang="zh-CN" b="1" dirty="0">
                  <a:solidFill>
                    <a:schemeClr val="accent3"/>
                  </a:solidFill>
                </a:rPr>
                <a:t>V</a:t>
              </a:r>
              <a:r>
                <a:rPr lang="en-US" altLang="zh-CN" b="1" dirty="0">
                  <a:solidFill>
                    <a:schemeClr val="accent3"/>
                  </a:solidFill>
                </a:rPr>
                <a:t>icky</a:t>
              </a:r>
              <a:r>
                <a:rPr lang="zh-CN" altLang="en-US" b="1" dirty="0">
                  <a:solidFill>
                    <a:schemeClr val="accent3"/>
                  </a:solidFill>
                </a:rPr>
                <a:t>）</a:t>
              </a:r>
              <a:endParaRPr b="1" dirty="0">
                <a:solidFill>
                  <a:schemeClr val="accent3"/>
                </a:solidFill>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1953492" y="997527"/>
            <a:ext cx="2133253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Data Visualization- Seasonality for Conversion</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0" name="Picture 9">
            <a:extLst>
              <a:ext uri="{FF2B5EF4-FFF2-40B4-BE49-F238E27FC236}">
                <a16:creationId xmlns:a16="http://schemas.microsoft.com/office/drawing/2014/main" id="{3DDF111B-1473-4876-9CB7-7B745412DACE}"/>
              </a:ext>
            </a:extLst>
          </p:cNvPr>
          <p:cNvPicPr>
            <a:picLocks noChangeAspect="1"/>
          </p:cNvPicPr>
          <p:nvPr/>
        </p:nvPicPr>
        <p:blipFill>
          <a:blip r:embed="rId3"/>
          <a:stretch>
            <a:fillRect/>
          </a:stretch>
        </p:blipFill>
        <p:spPr>
          <a:xfrm>
            <a:off x="14178658" y="5615228"/>
            <a:ext cx="10205342" cy="6684642"/>
          </a:xfrm>
          <a:prstGeom prst="rect">
            <a:avLst/>
          </a:prstGeom>
        </p:spPr>
      </p:pic>
      <p:pic>
        <p:nvPicPr>
          <p:cNvPr id="3" name="Picture 2" descr="Chart, bar chart&#10;&#10;Description automatically generated">
            <a:extLst>
              <a:ext uri="{FF2B5EF4-FFF2-40B4-BE49-F238E27FC236}">
                <a16:creationId xmlns:a16="http://schemas.microsoft.com/office/drawing/2014/main" id="{29538AC1-214F-4953-90E5-B4CD6E7EC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2" y="5671003"/>
            <a:ext cx="10582042" cy="5912804"/>
          </a:xfrm>
          <a:prstGeom prst="rect">
            <a:avLst/>
          </a:prstGeom>
        </p:spPr>
      </p:pic>
      <p:sp>
        <p:nvSpPr>
          <p:cNvPr id="4" name="TextBox 3">
            <a:extLst>
              <a:ext uri="{FF2B5EF4-FFF2-40B4-BE49-F238E27FC236}">
                <a16:creationId xmlns:a16="http://schemas.microsoft.com/office/drawing/2014/main" id="{0398EEA6-076E-4625-94AA-E6384792A8A8}"/>
              </a:ext>
            </a:extLst>
          </p:cNvPr>
          <p:cNvSpPr txBox="1"/>
          <p:nvPr/>
        </p:nvSpPr>
        <p:spPr>
          <a:xfrm>
            <a:off x="3677933" y="11819722"/>
            <a:ext cx="9008918"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 Conversion for the 6 months </a:t>
            </a:r>
          </a:p>
        </p:txBody>
      </p:sp>
      <p:sp>
        <p:nvSpPr>
          <p:cNvPr id="11"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43E38860-E699-6E4D-9862-03392D50AF95}"/>
              </a:ext>
            </a:extLst>
          </p:cNvPr>
          <p:cNvSpPr txBox="1"/>
          <p:nvPr/>
        </p:nvSpPr>
        <p:spPr>
          <a:xfrm>
            <a:off x="5240224" y="3430833"/>
            <a:ext cx="16761451" cy="166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May had the largest # Convert Records</a:t>
            </a:r>
          </a:p>
          <a:p>
            <a:pPr marL="342900" indent="-342900">
              <a:lnSpc>
                <a:spcPct val="150000"/>
              </a:lnSpc>
              <a:buFont typeface="Arial" panose="020B0604020202020204" pitchFamily="34" charset="0"/>
              <a:buChar char="•"/>
            </a:pPr>
            <a:r>
              <a:rPr lang="en-CA" sz="3600" dirty="0">
                <a:solidFill>
                  <a:schemeClr val="accent6">
                    <a:lumMod val="50000"/>
                  </a:schemeClr>
                </a:solidFill>
              </a:rPr>
              <a:t>Transaction records #:  Weekday &gt; Weekend </a:t>
            </a:r>
          </a:p>
        </p:txBody>
      </p:sp>
      <p:sp>
        <p:nvSpPr>
          <p:cNvPr id="5" name="Rectangle 4">
            <a:extLst>
              <a:ext uri="{FF2B5EF4-FFF2-40B4-BE49-F238E27FC236}">
                <a16:creationId xmlns:a16="http://schemas.microsoft.com/office/drawing/2014/main" id="{7E7AE758-A111-A443-A1D0-3A1D06BBBA3C}"/>
              </a:ext>
            </a:extLst>
          </p:cNvPr>
          <p:cNvSpPr/>
          <p:nvPr/>
        </p:nvSpPr>
        <p:spPr>
          <a:xfrm>
            <a:off x="21379543" y="10503727"/>
            <a:ext cx="2558143" cy="1315995"/>
          </a:xfrm>
          <a:prstGeom prst="rect">
            <a:avLst/>
          </a:prstGeom>
          <a:noFill/>
          <a:ln w="4445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TextBox 11">
            <a:extLst>
              <a:ext uri="{FF2B5EF4-FFF2-40B4-BE49-F238E27FC236}">
                <a16:creationId xmlns:a16="http://schemas.microsoft.com/office/drawing/2014/main" id="{91AE72C0-A737-C04D-968B-54C4720E6D16}"/>
              </a:ext>
            </a:extLst>
          </p:cNvPr>
          <p:cNvSpPr txBox="1"/>
          <p:nvPr/>
        </p:nvSpPr>
        <p:spPr>
          <a:xfrm>
            <a:off x="21144678" y="11819721"/>
            <a:ext cx="302787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000" b="1" i="0" u="none" strike="noStrike" cap="none" spc="0" normalizeH="0" baseline="0" dirty="0">
                <a:ln>
                  <a:noFill/>
                </a:ln>
                <a:solidFill>
                  <a:schemeClr val="accent4"/>
                </a:solidFill>
                <a:effectLst/>
                <a:uFillTx/>
                <a:latin typeface="Helvetica Neue"/>
                <a:ea typeface="Helvetica Neue"/>
                <a:cs typeface="Helvetica Neue"/>
                <a:sym typeface="Helvetica Neue"/>
              </a:rPr>
              <a:t>weekend</a:t>
            </a:r>
            <a:endParaRPr kumimoji="0" lang="en-CA" sz="3000" b="1" i="0" u="none" strike="noStrike" cap="none" spc="0" normalizeH="0" baseline="0" dirty="0">
              <a:ln>
                <a:noFill/>
              </a:ln>
              <a:solidFill>
                <a:schemeClr val="accent4"/>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7505300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Feature Engineering</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37196084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5210552" y="988573"/>
            <a:ext cx="1396289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E2448"/>
                </a:solidFill>
                <a:latin typeface="Roboto Medium"/>
                <a:ea typeface="Roboto Medium"/>
                <a:cs typeface="Roboto Medium"/>
                <a:sym typeface="Roboto Medium"/>
              </a:defRPr>
            </a:pPr>
            <a:r>
              <a:rPr lang="en-CA" dirty="0">
                <a:solidFill>
                  <a:schemeClr val="accent3"/>
                </a:solidFill>
              </a:rPr>
              <a:t>Feature Creation&amp; Regrouping</a:t>
            </a:r>
            <a:endParaRPr dirty="0">
              <a:solidFill>
                <a:schemeClr val="accent3"/>
              </a:solidFill>
            </a:endParaRPr>
          </a:p>
        </p:txBody>
      </p:sp>
      <p:sp>
        <p:nvSpPr>
          <p:cNvPr id="205" name="Tristique senectus et netus"/>
          <p:cNvSpPr/>
          <p:nvPr/>
        </p:nvSpPr>
        <p:spPr>
          <a:xfrm>
            <a:off x="3089160" y="3240342"/>
            <a:ext cx="67540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Time-Related Features</a:t>
            </a:r>
            <a:endParaRPr b="1" dirty="0">
              <a:solidFill>
                <a:schemeClr val="accent6">
                  <a:lumMod val="50000"/>
                </a:schemeClr>
              </a:solidFill>
            </a:endParaRPr>
          </a:p>
        </p:txBody>
      </p:sp>
      <p:sp>
        <p:nvSpPr>
          <p:cNvPr id="208" name="Freeform 513"/>
          <p:cNvSpPr/>
          <p:nvPr/>
        </p:nvSpPr>
        <p:spPr>
          <a:xfrm>
            <a:off x="2447784" y="3335475"/>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dirty="0">
              <a:solidFill>
                <a:schemeClr val="accent6">
                  <a:lumMod val="50000"/>
                </a:schemeClr>
              </a:solidFill>
            </a:endParaRPr>
          </a:p>
        </p:txBody>
      </p:sp>
      <p:sp>
        <p:nvSpPr>
          <p:cNvPr id="220" name="Freeform 513"/>
          <p:cNvSpPr/>
          <p:nvPr/>
        </p:nvSpPr>
        <p:spPr>
          <a:xfrm>
            <a:off x="14626431" y="722365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solidFill>
                <a:schemeClr val="accent6">
                  <a:lumMod val="50000"/>
                </a:schemeClr>
              </a:solidFill>
            </a:endParaRPr>
          </a:p>
        </p:txBody>
      </p:sp>
      <p:sp>
        <p:nvSpPr>
          <p:cNvPr id="226" name="Freeform 513"/>
          <p:cNvSpPr/>
          <p:nvPr/>
        </p:nvSpPr>
        <p:spPr>
          <a:xfrm>
            <a:off x="14626431" y="9540704"/>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solidFill>
                <a:schemeClr val="accent6">
                  <a:lumMod val="50000"/>
                </a:schemeClr>
              </a:solidFill>
            </a:endParaRPr>
          </a:p>
        </p:txBody>
      </p:sp>
      <p:graphicFrame>
        <p:nvGraphicFramePr>
          <p:cNvPr id="3" name="Diagram 2">
            <a:extLst>
              <a:ext uri="{FF2B5EF4-FFF2-40B4-BE49-F238E27FC236}">
                <a16:creationId xmlns:a16="http://schemas.microsoft.com/office/drawing/2014/main" id="{F348BCC7-FEE7-4C31-8EBD-6939287F04C8}"/>
              </a:ext>
            </a:extLst>
          </p:cNvPr>
          <p:cNvGraphicFramePr/>
          <p:nvPr>
            <p:extLst>
              <p:ext uri="{D42A27DB-BD31-4B8C-83A1-F6EECF244321}">
                <p14:modId xmlns:p14="http://schemas.microsoft.com/office/powerpoint/2010/main" val="4280056790"/>
              </p:ext>
            </p:extLst>
          </p:nvPr>
        </p:nvGraphicFramePr>
        <p:xfrm>
          <a:off x="115048" y="4355665"/>
          <a:ext cx="11243764" cy="3798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9" name="Table 4">
            <a:extLst>
              <a:ext uri="{FF2B5EF4-FFF2-40B4-BE49-F238E27FC236}">
                <a16:creationId xmlns:a16="http://schemas.microsoft.com/office/drawing/2014/main" id="{FD819FEF-088E-42CA-8F39-66E655AD024B}"/>
              </a:ext>
            </a:extLst>
          </p:cNvPr>
          <p:cNvGraphicFramePr>
            <a:graphicFrameLocks noGrp="1"/>
          </p:cNvGraphicFramePr>
          <p:nvPr>
            <p:extLst>
              <p:ext uri="{D42A27DB-BD31-4B8C-83A1-F6EECF244321}">
                <p14:modId xmlns:p14="http://schemas.microsoft.com/office/powerpoint/2010/main" val="3337874072"/>
              </p:ext>
            </p:extLst>
          </p:nvPr>
        </p:nvGraphicFramePr>
        <p:xfrm>
          <a:off x="13341927" y="4495798"/>
          <a:ext cx="10160570" cy="6111185"/>
        </p:xfrm>
        <a:graphic>
          <a:graphicData uri="http://schemas.openxmlformats.org/drawingml/2006/table">
            <a:tbl>
              <a:tblPr firstRow="1" bandRow="1">
                <a:tableStyleId>{3C2FFA5D-87B4-456A-9821-1D502468CF0F}</a:tableStyleId>
              </a:tblPr>
              <a:tblGrid>
                <a:gridCol w="3182688">
                  <a:extLst>
                    <a:ext uri="{9D8B030D-6E8A-4147-A177-3AD203B41FA5}">
                      <a16:colId xmlns:a16="http://schemas.microsoft.com/office/drawing/2014/main" val="3800317893"/>
                    </a:ext>
                  </a:extLst>
                </a:gridCol>
                <a:gridCol w="1897598">
                  <a:extLst>
                    <a:ext uri="{9D8B030D-6E8A-4147-A177-3AD203B41FA5}">
                      <a16:colId xmlns:a16="http://schemas.microsoft.com/office/drawing/2014/main" val="1328599209"/>
                    </a:ext>
                  </a:extLst>
                </a:gridCol>
                <a:gridCol w="2328216">
                  <a:extLst>
                    <a:ext uri="{9D8B030D-6E8A-4147-A177-3AD203B41FA5}">
                      <a16:colId xmlns:a16="http://schemas.microsoft.com/office/drawing/2014/main" val="2453795825"/>
                    </a:ext>
                  </a:extLst>
                </a:gridCol>
                <a:gridCol w="2752068">
                  <a:extLst>
                    <a:ext uri="{9D8B030D-6E8A-4147-A177-3AD203B41FA5}">
                      <a16:colId xmlns:a16="http://schemas.microsoft.com/office/drawing/2014/main" val="2185388799"/>
                    </a:ext>
                  </a:extLst>
                </a:gridCol>
              </a:tblGrid>
              <a:tr h="1379187">
                <a:tc>
                  <a:txBody>
                    <a:bodyPr/>
                    <a:lstStyle/>
                    <a:p>
                      <a:pPr algn="ctr"/>
                      <a:r>
                        <a:rPr lang="en-CA" sz="2400" dirty="0">
                          <a:solidFill>
                            <a:schemeClr val="accent6">
                              <a:lumMod val="50000"/>
                            </a:schemeClr>
                          </a:solidFill>
                        </a:rPr>
                        <a:t>Variable(Categorical)</a:t>
                      </a:r>
                    </a:p>
                  </a:txBody>
                  <a:tcPr anchor="ctr"/>
                </a:tc>
                <a:tc>
                  <a:txBody>
                    <a:bodyPr/>
                    <a:lstStyle/>
                    <a:p>
                      <a:pPr algn="ctr"/>
                      <a:r>
                        <a:rPr lang="en-CA" sz="2400" dirty="0">
                          <a:solidFill>
                            <a:schemeClr val="accent6">
                              <a:lumMod val="50000"/>
                            </a:schemeClr>
                          </a:solidFill>
                        </a:rPr>
                        <a:t># Unique Category</a:t>
                      </a:r>
                    </a:p>
                  </a:txBody>
                  <a:tcPr anchor="ctr"/>
                </a:tc>
                <a:tc>
                  <a:txBody>
                    <a:bodyPr/>
                    <a:lstStyle/>
                    <a:p>
                      <a:pPr algn="ctr"/>
                      <a:r>
                        <a:rPr lang="en-CA" sz="2400" dirty="0">
                          <a:solidFill>
                            <a:schemeClr val="accent6">
                              <a:lumMod val="50000"/>
                            </a:schemeClr>
                          </a:solidFill>
                        </a:rPr>
                        <a:t>Top Categories</a:t>
                      </a:r>
                    </a:p>
                  </a:txBody>
                  <a:tcPr anchor="ctr"/>
                </a:tc>
                <a:tc>
                  <a:txBody>
                    <a:bodyPr/>
                    <a:lstStyle/>
                    <a:p>
                      <a:pPr algn="ctr"/>
                      <a:r>
                        <a:rPr lang="en-CA" sz="2400" dirty="0">
                          <a:solidFill>
                            <a:schemeClr val="accent6">
                              <a:lumMod val="50000"/>
                            </a:schemeClr>
                          </a:solidFill>
                        </a:rPr>
                        <a:t>Percentage</a:t>
                      </a:r>
                    </a:p>
                    <a:p>
                      <a:pPr algn="ctr"/>
                      <a:r>
                        <a:rPr lang="en-CA" sz="2400" dirty="0">
                          <a:solidFill>
                            <a:schemeClr val="accent6">
                              <a:lumMod val="50000"/>
                            </a:schemeClr>
                          </a:solidFill>
                        </a:rPr>
                        <a:t>(top category)</a:t>
                      </a:r>
                    </a:p>
                  </a:txBody>
                  <a:tcPr anchor="ctr"/>
                </a:tc>
                <a:extLst>
                  <a:ext uri="{0D108BD9-81ED-4DB2-BD59-A6C34878D82A}">
                    <a16:rowId xmlns:a16="http://schemas.microsoft.com/office/drawing/2014/main" val="3368428738"/>
                  </a:ext>
                </a:extLst>
              </a:tr>
              <a:tr h="634779">
                <a:tc>
                  <a:txBody>
                    <a:bodyPr/>
                    <a:lstStyle/>
                    <a:p>
                      <a:pPr algn="ctr"/>
                      <a:r>
                        <a:rPr lang="en-CA" sz="2400" b="1" dirty="0">
                          <a:solidFill>
                            <a:schemeClr val="bg2"/>
                          </a:solidFill>
                          <a:highlight>
                            <a:srgbClr val="3B99DC"/>
                          </a:highlight>
                        </a:rPr>
                        <a:t>Source</a:t>
                      </a:r>
                    </a:p>
                  </a:txBody>
                  <a:tcPr anchor="ctr">
                    <a:solidFill>
                      <a:schemeClr val="accent1">
                        <a:alpha val="40000"/>
                      </a:schemeClr>
                    </a:solidFill>
                  </a:tcPr>
                </a:tc>
                <a:tc>
                  <a:txBody>
                    <a:bodyPr/>
                    <a:lstStyle/>
                    <a:p>
                      <a:pPr algn="ctr"/>
                      <a:r>
                        <a:rPr lang="en-CA" sz="2400" dirty="0">
                          <a:solidFill>
                            <a:schemeClr val="accent6">
                              <a:lumMod val="50000"/>
                            </a:schemeClr>
                          </a:solidFill>
                        </a:rPr>
                        <a:t>210</a:t>
                      </a:r>
                    </a:p>
                  </a:txBody>
                  <a:tcPr anchor="ctr"/>
                </a:tc>
                <a:tc>
                  <a:txBody>
                    <a:bodyPr/>
                    <a:lstStyle/>
                    <a:p>
                      <a:pPr algn="ctr"/>
                      <a:r>
                        <a:rPr lang="en-CA" sz="2400" dirty="0">
                          <a:solidFill>
                            <a:schemeClr val="accent6">
                              <a:lumMod val="50000"/>
                            </a:schemeClr>
                          </a:solidFill>
                        </a:rPr>
                        <a:t>direct</a:t>
                      </a:r>
                    </a:p>
                  </a:txBody>
                  <a:tcPr anchor="ctr"/>
                </a:tc>
                <a:tc>
                  <a:txBody>
                    <a:bodyPr/>
                    <a:lstStyle/>
                    <a:p>
                      <a:pPr algn="ctr"/>
                      <a:r>
                        <a:rPr lang="en-CA" sz="2400" dirty="0">
                          <a:solidFill>
                            <a:schemeClr val="accent6">
                              <a:lumMod val="50000"/>
                            </a:schemeClr>
                          </a:solidFill>
                        </a:rPr>
                        <a:t>42.6%</a:t>
                      </a:r>
                    </a:p>
                  </a:txBody>
                  <a:tcPr anchor="ctr"/>
                </a:tc>
                <a:extLst>
                  <a:ext uri="{0D108BD9-81ED-4DB2-BD59-A6C34878D82A}">
                    <a16:rowId xmlns:a16="http://schemas.microsoft.com/office/drawing/2014/main" val="3985848069"/>
                  </a:ext>
                </a:extLst>
              </a:tr>
              <a:tr h="1096441">
                <a:tc>
                  <a:txBody>
                    <a:bodyPr/>
                    <a:lstStyle/>
                    <a:p>
                      <a:pPr algn="ctr"/>
                      <a:r>
                        <a:rPr lang="en-CA" sz="2400" dirty="0">
                          <a:solidFill>
                            <a:schemeClr val="accent6">
                              <a:lumMod val="50000"/>
                            </a:schemeClr>
                          </a:solidFill>
                        </a:rPr>
                        <a:t>Channel Grouping</a:t>
                      </a:r>
                    </a:p>
                  </a:txBody>
                  <a:tcPr anchor="ctr"/>
                </a:tc>
                <a:tc>
                  <a:txBody>
                    <a:bodyPr/>
                    <a:lstStyle/>
                    <a:p>
                      <a:pPr algn="ctr"/>
                      <a:r>
                        <a:rPr lang="en-CA" sz="2400" dirty="0">
                          <a:solidFill>
                            <a:schemeClr val="accent6">
                              <a:lumMod val="50000"/>
                            </a:schemeClr>
                          </a:solidFill>
                        </a:rPr>
                        <a:t>8</a:t>
                      </a:r>
                    </a:p>
                  </a:txBody>
                  <a:tcPr anchor="ctr"/>
                </a:tc>
                <a:tc>
                  <a:txBody>
                    <a:bodyPr/>
                    <a:lstStyle/>
                    <a:p>
                      <a:pPr algn="ctr"/>
                      <a:r>
                        <a:rPr lang="en-CA" sz="2400" dirty="0">
                          <a:solidFill>
                            <a:schemeClr val="accent6">
                              <a:lumMod val="50000"/>
                            </a:schemeClr>
                          </a:solidFill>
                        </a:rPr>
                        <a:t>Organic Search</a:t>
                      </a:r>
                    </a:p>
                  </a:txBody>
                  <a:tcPr anchor="ctr"/>
                </a:tc>
                <a:tc>
                  <a:txBody>
                    <a:bodyPr/>
                    <a:lstStyle/>
                    <a:p>
                      <a:pPr algn="ctr"/>
                      <a:r>
                        <a:rPr lang="en-CA" sz="2400" dirty="0">
                          <a:solidFill>
                            <a:schemeClr val="accent6">
                              <a:lumMod val="50000"/>
                            </a:schemeClr>
                          </a:solidFill>
                        </a:rPr>
                        <a:t>49.7%</a:t>
                      </a:r>
                    </a:p>
                  </a:txBody>
                  <a:tcPr anchor="ctr"/>
                </a:tc>
                <a:extLst>
                  <a:ext uri="{0D108BD9-81ED-4DB2-BD59-A6C34878D82A}">
                    <a16:rowId xmlns:a16="http://schemas.microsoft.com/office/drawing/2014/main" val="2715744578"/>
                  </a:ext>
                </a:extLst>
              </a:tr>
              <a:tr h="634779">
                <a:tc>
                  <a:txBody>
                    <a:bodyPr/>
                    <a:lstStyle/>
                    <a:p>
                      <a:pPr algn="ctr"/>
                      <a:r>
                        <a:rPr lang="en-CA" sz="2400" b="1" dirty="0">
                          <a:solidFill>
                            <a:schemeClr val="bg1"/>
                          </a:solidFill>
                          <a:highlight>
                            <a:srgbClr val="3B99DC"/>
                          </a:highlight>
                        </a:rPr>
                        <a:t>Browser</a:t>
                      </a:r>
                    </a:p>
                  </a:txBody>
                  <a:tcPr anchor="ctr">
                    <a:solidFill>
                      <a:schemeClr val="accent1">
                        <a:alpha val="40000"/>
                      </a:schemeClr>
                    </a:solidFill>
                  </a:tcPr>
                </a:tc>
                <a:tc>
                  <a:txBody>
                    <a:bodyPr/>
                    <a:lstStyle/>
                    <a:p>
                      <a:pPr algn="ctr"/>
                      <a:r>
                        <a:rPr lang="en-CA" sz="2400" dirty="0">
                          <a:solidFill>
                            <a:schemeClr val="accent6">
                              <a:lumMod val="50000"/>
                            </a:schemeClr>
                          </a:solidFill>
                        </a:rPr>
                        <a:t>39</a:t>
                      </a:r>
                    </a:p>
                  </a:txBody>
                  <a:tcPr anchor="ctr"/>
                </a:tc>
                <a:tc>
                  <a:txBody>
                    <a:bodyPr/>
                    <a:lstStyle/>
                    <a:p>
                      <a:pPr algn="ctr"/>
                      <a:r>
                        <a:rPr lang="en-CA" sz="2400" dirty="0">
                          <a:solidFill>
                            <a:schemeClr val="accent6">
                              <a:lumMod val="50000"/>
                            </a:schemeClr>
                          </a:solidFill>
                        </a:rPr>
                        <a:t>Chrome</a:t>
                      </a:r>
                    </a:p>
                  </a:txBody>
                  <a:tcPr anchor="ctr"/>
                </a:tc>
                <a:tc>
                  <a:txBody>
                    <a:bodyPr/>
                    <a:lstStyle/>
                    <a:p>
                      <a:pPr algn="ctr"/>
                      <a:r>
                        <a:rPr lang="en-CA" sz="2400" dirty="0">
                          <a:solidFill>
                            <a:schemeClr val="accent6">
                              <a:lumMod val="50000"/>
                            </a:schemeClr>
                          </a:solidFill>
                        </a:rPr>
                        <a:t>71.1%</a:t>
                      </a:r>
                    </a:p>
                  </a:txBody>
                  <a:tcPr anchor="ctr"/>
                </a:tc>
                <a:extLst>
                  <a:ext uri="{0D108BD9-81ED-4DB2-BD59-A6C34878D82A}">
                    <a16:rowId xmlns:a16="http://schemas.microsoft.com/office/drawing/2014/main" val="129059020"/>
                  </a:ext>
                </a:extLst>
              </a:tr>
              <a:tr h="634779">
                <a:tc>
                  <a:txBody>
                    <a:bodyPr/>
                    <a:lstStyle/>
                    <a:p>
                      <a:pPr algn="ctr"/>
                      <a:r>
                        <a:rPr lang="en-CA" sz="2400" dirty="0">
                          <a:solidFill>
                            <a:schemeClr val="accent6">
                              <a:lumMod val="50000"/>
                            </a:schemeClr>
                          </a:solidFill>
                        </a:rPr>
                        <a:t>Device Category</a:t>
                      </a:r>
                    </a:p>
                  </a:txBody>
                  <a:tcPr anchor="ctr"/>
                </a:tc>
                <a:tc>
                  <a:txBody>
                    <a:bodyPr/>
                    <a:lstStyle/>
                    <a:p>
                      <a:pPr algn="ctr"/>
                      <a:r>
                        <a:rPr lang="en-CA" sz="2400" dirty="0">
                          <a:solidFill>
                            <a:schemeClr val="accent6">
                              <a:lumMod val="50000"/>
                            </a:schemeClr>
                          </a:solidFill>
                        </a:rPr>
                        <a:t>3</a:t>
                      </a:r>
                    </a:p>
                  </a:txBody>
                  <a:tcPr anchor="ctr"/>
                </a:tc>
                <a:tc>
                  <a:txBody>
                    <a:bodyPr/>
                    <a:lstStyle/>
                    <a:p>
                      <a:pPr algn="ctr"/>
                      <a:r>
                        <a:rPr lang="en-CA" sz="2400" dirty="0">
                          <a:solidFill>
                            <a:schemeClr val="accent6">
                              <a:lumMod val="50000"/>
                            </a:schemeClr>
                          </a:solidFill>
                        </a:rPr>
                        <a:t>Desktop</a:t>
                      </a:r>
                    </a:p>
                  </a:txBody>
                  <a:tcPr anchor="ctr"/>
                </a:tc>
                <a:tc>
                  <a:txBody>
                    <a:bodyPr/>
                    <a:lstStyle/>
                    <a:p>
                      <a:pPr algn="ctr"/>
                      <a:r>
                        <a:rPr lang="en-CA" sz="2400" dirty="0">
                          <a:solidFill>
                            <a:schemeClr val="accent6">
                              <a:lumMod val="50000"/>
                            </a:schemeClr>
                          </a:solidFill>
                        </a:rPr>
                        <a:t>68.1%</a:t>
                      </a:r>
                    </a:p>
                  </a:txBody>
                  <a:tcPr anchor="ctr"/>
                </a:tc>
                <a:extLst>
                  <a:ext uri="{0D108BD9-81ED-4DB2-BD59-A6C34878D82A}">
                    <a16:rowId xmlns:a16="http://schemas.microsoft.com/office/drawing/2014/main" val="2935163823"/>
                  </a:ext>
                </a:extLst>
              </a:tr>
              <a:tr h="634779">
                <a:tc>
                  <a:txBody>
                    <a:bodyPr/>
                    <a:lstStyle/>
                    <a:p>
                      <a:pPr algn="ctr"/>
                      <a:r>
                        <a:rPr lang="en-US" altLang="zh-CN" sz="2400" b="1" dirty="0">
                          <a:solidFill>
                            <a:schemeClr val="bg1"/>
                          </a:solidFill>
                          <a:highlight>
                            <a:srgbClr val="3B99DC"/>
                          </a:highlight>
                        </a:rPr>
                        <a:t>Country</a:t>
                      </a:r>
                      <a:endParaRPr lang="en-CA" sz="2400" b="1" dirty="0">
                        <a:solidFill>
                          <a:schemeClr val="accent6">
                            <a:lumMod val="50000"/>
                          </a:schemeClr>
                        </a:solidFill>
                      </a:endParaRPr>
                    </a:p>
                  </a:txBody>
                  <a:tcPr anchor="ctr">
                    <a:solidFill>
                      <a:schemeClr val="accent1">
                        <a:alpha val="40000"/>
                      </a:schemeClr>
                    </a:solidFill>
                  </a:tcPr>
                </a:tc>
                <a:tc>
                  <a:txBody>
                    <a:bodyPr/>
                    <a:lstStyle/>
                    <a:p>
                      <a:pPr algn="ctr"/>
                      <a:r>
                        <a:rPr lang="en-CA" sz="2400" dirty="0">
                          <a:solidFill>
                            <a:schemeClr val="accent6">
                              <a:lumMod val="50000"/>
                            </a:schemeClr>
                          </a:solidFill>
                        </a:rPr>
                        <a:t>213</a:t>
                      </a:r>
                    </a:p>
                  </a:txBody>
                  <a:tcPr anchor="ctr"/>
                </a:tc>
                <a:tc>
                  <a:txBody>
                    <a:bodyPr/>
                    <a:lstStyle/>
                    <a:p>
                      <a:pPr algn="ctr"/>
                      <a:r>
                        <a:rPr lang="en-CA" sz="2400" dirty="0">
                          <a:solidFill>
                            <a:schemeClr val="accent6">
                              <a:lumMod val="50000"/>
                            </a:schemeClr>
                          </a:solidFill>
                        </a:rPr>
                        <a:t>US</a:t>
                      </a:r>
                    </a:p>
                  </a:txBody>
                  <a:tcPr anchor="ctr"/>
                </a:tc>
                <a:tc>
                  <a:txBody>
                    <a:bodyPr/>
                    <a:lstStyle/>
                    <a:p>
                      <a:pPr algn="ctr"/>
                      <a:r>
                        <a:rPr lang="en-CA" sz="2400" dirty="0">
                          <a:solidFill>
                            <a:schemeClr val="accent6">
                              <a:lumMod val="50000"/>
                            </a:schemeClr>
                          </a:solidFill>
                        </a:rPr>
                        <a:t>43.8%</a:t>
                      </a:r>
                    </a:p>
                  </a:txBody>
                  <a:tcPr anchor="ctr"/>
                </a:tc>
                <a:extLst>
                  <a:ext uri="{0D108BD9-81ED-4DB2-BD59-A6C34878D82A}">
                    <a16:rowId xmlns:a16="http://schemas.microsoft.com/office/drawing/2014/main" val="4262483633"/>
                  </a:ext>
                </a:extLst>
              </a:tr>
              <a:tr h="1096441">
                <a:tc>
                  <a:txBody>
                    <a:bodyPr/>
                    <a:lstStyle/>
                    <a:p>
                      <a:pPr algn="ctr"/>
                      <a:r>
                        <a:rPr lang="en-CA" sz="2400" b="1" dirty="0">
                          <a:solidFill>
                            <a:schemeClr val="bg1"/>
                          </a:solidFill>
                          <a:highlight>
                            <a:srgbClr val="3B99DC"/>
                          </a:highlight>
                        </a:rPr>
                        <a:t>City</a:t>
                      </a:r>
                    </a:p>
                  </a:txBody>
                  <a:tcPr anchor="ctr">
                    <a:noFill/>
                  </a:tcPr>
                </a:tc>
                <a:tc>
                  <a:txBody>
                    <a:bodyPr/>
                    <a:lstStyle/>
                    <a:p>
                      <a:pPr algn="ctr"/>
                      <a:r>
                        <a:rPr lang="en-CA" sz="2400" dirty="0">
                          <a:solidFill>
                            <a:schemeClr val="accent6">
                              <a:lumMod val="50000"/>
                            </a:schemeClr>
                          </a:solidFill>
                        </a:rPr>
                        <a:t>416</a:t>
                      </a:r>
                    </a:p>
                  </a:txBody>
                  <a:tcPr anchor="ctr"/>
                </a:tc>
                <a:tc>
                  <a:txBody>
                    <a:bodyPr/>
                    <a:lstStyle/>
                    <a:p>
                      <a:pPr algn="ctr"/>
                      <a:r>
                        <a:rPr lang="en-CA" sz="2400" dirty="0">
                          <a:solidFill>
                            <a:schemeClr val="accent6">
                              <a:lumMod val="50000"/>
                            </a:schemeClr>
                          </a:solidFill>
                        </a:rPr>
                        <a:t>Not </a:t>
                      </a:r>
                      <a:r>
                        <a:rPr lang="en-US" altLang="zh-CN" sz="2400" dirty="0">
                          <a:solidFill>
                            <a:schemeClr val="accent6">
                              <a:lumMod val="50000"/>
                            </a:schemeClr>
                          </a:solidFill>
                        </a:rPr>
                        <a:t>Available</a:t>
                      </a:r>
                      <a:endParaRPr lang="en-CA" sz="2400" dirty="0">
                        <a:solidFill>
                          <a:schemeClr val="accent6">
                            <a:lumMod val="50000"/>
                          </a:schemeClr>
                        </a:solidFill>
                      </a:endParaRPr>
                    </a:p>
                  </a:txBody>
                  <a:tcPr anchor="ctr"/>
                </a:tc>
                <a:tc>
                  <a:txBody>
                    <a:bodyPr/>
                    <a:lstStyle/>
                    <a:p>
                      <a:pPr algn="ctr"/>
                      <a:r>
                        <a:rPr lang="en-CA" sz="2400" dirty="0">
                          <a:solidFill>
                            <a:schemeClr val="accent6">
                              <a:lumMod val="50000"/>
                            </a:schemeClr>
                          </a:solidFill>
                        </a:rPr>
                        <a:t>58.0%</a:t>
                      </a:r>
                    </a:p>
                  </a:txBody>
                  <a:tcPr anchor="ctr"/>
                </a:tc>
                <a:extLst>
                  <a:ext uri="{0D108BD9-81ED-4DB2-BD59-A6C34878D82A}">
                    <a16:rowId xmlns:a16="http://schemas.microsoft.com/office/drawing/2014/main" val="3661928107"/>
                  </a:ext>
                </a:extLst>
              </a:tr>
            </a:tbl>
          </a:graphicData>
        </a:graphic>
      </p:graphicFrame>
      <p:sp>
        <p:nvSpPr>
          <p:cNvPr id="39" name="Freeform 513">
            <a:extLst>
              <a:ext uri="{FF2B5EF4-FFF2-40B4-BE49-F238E27FC236}">
                <a16:creationId xmlns:a16="http://schemas.microsoft.com/office/drawing/2014/main" id="{211657A4-CA19-417B-9347-DFDD5227EE7E}"/>
              </a:ext>
            </a:extLst>
          </p:cNvPr>
          <p:cNvSpPr/>
          <p:nvPr/>
        </p:nvSpPr>
        <p:spPr>
          <a:xfrm>
            <a:off x="2447783" y="906972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dirty="0">
              <a:solidFill>
                <a:schemeClr val="accent6">
                  <a:lumMod val="50000"/>
                </a:schemeClr>
              </a:solidFill>
            </a:endParaRPr>
          </a:p>
        </p:txBody>
      </p:sp>
      <p:sp>
        <p:nvSpPr>
          <p:cNvPr id="40" name="Tristique senectus et netus">
            <a:extLst>
              <a:ext uri="{FF2B5EF4-FFF2-40B4-BE49-F238E27FC236}">
                <a16:creationId xmlns:a16="http://schemas.microsoft.com/office/drawing/2014/main" id="{726D91D1-54E7-458C-8701-618069E58B0B}"/>
              </a:ext>
            </a:extLst>
          </p:cNvPr>
          <p:cNvSpPr/>
          <p:nvPr/>
        </p:nvSpPr>
        <p:spPr>
          <a:xfrm>
            <a:off x="3089161" y="8952399"/>
            <a:ext cx="67540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Feature Deletion</a:t>
            </a:r>
            <a:endParaRPr b="1" dirty="0">
              <a:solidFill>
                <a:schemeClr val="accent6">
                  <a:lumMod val="50000"/>
                </a:schemeClr>
              </a:solidFill>
            </a:endParaRPr>
          </a:p>
        </p:txBody>
      </p:sp>
      <p:sp>
        <p:nvSpPr>
          <p:cNvPr id="10" name="Arrow: Right 9">
            <a:extLst>
              <a:ext uri="{FF2B5EF4-FFF2-40B4-BE49-F238E27FC236}">
                <a16:creationId xmlns:a16="http://schemas.microsoft.com/office/drawing/2014/main" id="{7662AF8C-98C1-4ADC-B2CE-F1BE7F4574BE}"/>
              </a:ext>
            </a:extLst>
          </p:cNvPr>
          <p:cNvSpPr/>
          <p:nvPr/>
        </p:nvSpPr>
        <p:spPr>
          <a:xfrm>
            <a:off x="10261600" y="5531893"/>
            <a:ext cx="1930399" cy="978218"/>
          </a:xfrm>
          <a:prstGeom prst="rightArrow">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i="0" u="none" strike="noStrike" normalizeH="0" baseline="0" dirty="0">
              <a:ln w="22225">
                <a:solidFill>
                  <a:schemeClr val="accent2"/>
                </a:solidFill>
                <a:prstDash val="solid"/>
              </a:ln>
              <a:solidFill>
                <a:schemeClr val="accent3"/>
              </a:solidFill>
              <a:uFillTx/>
              <a:latin typeface="+mn-lt"/>
              <a:ea typeface="+mn-ea"/>
              <a:cs typeface="+mn-cs"/>
              <a:sym typeface="Helvetica Neue Medium"/>
            </a:endParaRPr>
          </a:p>
        </p:txBody>
      </p:sp>
      <p:sp>
        <p:nvSpPr>
          <p:cNvPr id="11" name="Arrow: Right 10">
            <a:extLst>
              <a:ext uri="{FF2B5EF4-FFF2-40B4-BE49-F238E27FC236}">
                <a16:creationId xmlns:a16="http://schemas.microsoft.com/office/drawing/2014/main" id="{41C77FF1-49B1-47CA-9656-CD270D869375}"/>
              </a:ext>
            </a:extLst>
          </p:cNvPr>
          <p:cNvSpPr/>
          <p:nvPr/>
        </p:nvSpPr>
        <p:spPr>
          <a:xfrm rot="10800000">
            <a:off x="10113588" y="9642089"/>
            <a:ext cx="1930399" cy="978218"/>
          </a:xfrm>
          <a:prstGeom prst="rightArrow">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endParaRPr lang="en-CA" sz="3200" dirty="0">
              <a:ln w="22225">
                <a:solidFill>
                  <a:schemeClr val="accent2"/>
                </a:solidFill>
                <a:prstDash val="solid"/>
              </a:ln>
              <a:solidFill>
                <a:schemeClr val="accent6">
                  <a:lumMod val="50000"/>
                </a:schemeClr>
              </a:solidFill>
              <a:latin typeface="+mn-lt"/>
              <a:ea typeface="+mn-ea"/>
              <a:cs typeface="+mn-cs"/>
              <a:sym typeface="Helvetica Neue Medium"/>
            </a:endParaRPr>
          </a:p>
        </p:txBody>
      </p:sp>
      <p:sp>
        <p:nvSpPr>
          <p:cNvPr id="45" name="Shape">
            <a:extLst>
              <a:ext uri="{FF2B5EF4-FFF2-40B4-BE49-F238E27FC236}">
                <a16:creationId xmlns:a16="http://schemas.microsoft.com/office/drawing/2014/main" id="{75A0B677-3C92-42A9-9C99-BF022C5F7CE9}"/>
              </a:ext>
            </a:extLst>
          </p:cNvPr>
          <p:cNvSpPr/>
          <p:nvPr/>
        </p:nvSpPr>
        <p:spPr>
          <a:xfrm>
            <a:off x="2372716" y="9916986"/>
            <a:ext cx="7166324" cy="892257"/>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CA" dirty="0">
                <a:solidFill>
                  <a:schemeClr val="accent6">
                    <a:lumMod val="50000"/>
                  </a:schemeClr>
                </a:solidFill>
              </a:rPr>
              <a:t>City</a:t>
            </a:r>
            <a:r>
              <a:rPr lang="zh-CN" altLang="en-US" dirty="0">
                <a:solidFill>
                  <a:schemeClr val="accent6">
                    <a:lumMod val="50000"/>
                  </a:schemeClr>
                </a:solidFill>
              </a:rPr>
              <a:t> </a:t>
            </a:r>
            <a:r>
              <a:rPr lang="en-CA" dirty="0">
                <a:solidFill>
                  <a:schemeClr val="accent6">
                    <a:lumMod val="50000"/>
                  </a:schemeClr>
                </a:solidFill>
              </a:rPr>
              <a:t>&amp; Source</a:t>
            </a:r>
            <a:endParaRPr dirty="0">
              <a:solidFill>
                <a:schemeClr val="accent6">
                  <a:lumMod val="50000"/>
                </a:schemeClr>
              </a:solidFill>
            </a:endParaRPr>
          </a:p>
        </p:txBody>
      </p:sp>
      <p:sp>
        <p:nvSpPr>
          <p:cNvPr id="47" name="Shape">
            <a:extLst>
              <a:ext uri="{FF2B5EF4-FFF2-40B4-BE49-F238E27FC236}">
                <a16:creationId xmlns:a16="http://schemas.microsoft.com/office/drawing/2014/main" id="{AE422833-ABEE-4E28-A6A9-291823BDBD3D}"/>
              </a:ext>
            </a:extLst>
          </p:cNvPr>
          <p:cNvSpPr/>
          <p:nvPr/>
        </p:nvSpPr>
        <p:spPr>
          <a:xfrm>
            <a:off x="2372716" y="11501954"/>
            <a:ext cx="7166324" cy="892257"/>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CA" dirty="0">
                <a:solidFill>
                  <a:schemeClr val="accent6">
                    <a:lumMod val="50000"/>
                  </a:schemeClr>
                </a:solidFill>
              </a:rPr>
              <a:t>Transaction &amp; Transaction Revenue</a:t>
            </a:r>
            <a:endParaRPr dirty="0">
              <a:solidFill>
                <a:schemeClr val="accent6">
                  <a:lumMod val="50000"/>
                </a:schemeClr>
              </a:solidFill>
            </a:endParaRPr>
          </a:p>
        </p:txBody>
      </p:sp>
      <p:sp>
        <p:nvSpPr>
          <p:cNvPr id="19" name="Shape">
            <a:extLst>
              <a:ext uri="{FF2B5EF4-FFF2-40B4-BE49-F238E27FC236}">
                <a16:creationId xmlns:a16="http://schemas.microsoft.com/office/drawing/2014/main" id="{E556C5C0-5722-1744-9961-B0D9FED27037}"/>
              </a:ext>
            </a:extLst>
          </p:cNvPr>
          <p:cNvSpPr/>
          <p:nvPr/>
        </p:nvSpPr>
        <p:spPr>
          <a:xfrm>
            <a:off x="13341927" y="11143986"/>
            <a:ext cx="9256826" cy="103784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Contain</a:t>
            </a:r>
            <a:r>
              <a:rPr lang="zh-CN" altLang="en-US" dirty="0"/>
              <a:t> </a:t>
            </a:r>
            <a:r>
              <a:rPr lang="en-US" altLang="zh-CN" dirty="0"/>
              <a:t>Many Low Frequency Categories </a:t>
            </a:r>
            <a:endParaRPr dirty="0"/>
          </a:p>
        </p:txBody>
      </p:sp>
      <p:sp>
        <p:nvSpPr>
          <p:cNvPr id="20" name="Tristique senectus et netus">
            <a:extLst>
              <a:ext uri="{FF2B5EF4-FFF2-40B4-BE49-F238E27FC236}">
                <a16:creationId xmlns:a16="http://schemas.microsoft.com/office/drawing/2014/main" id="{A9955A1F-8848-3C46-95FB-D18558283D9A}"/>
              </a:ext>
            </a:extLst>
          </p:cNvPr>
          <p:cNvSpPr/>
          <p:nvPr/>
        </p:nvSpPr>
        <p:spPr>
          <a:xfrm>
            <a:off x="13079560" y="3240342"/>
            <a:ext cx="67540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US" altLang="zh-CN" b="1" dirty="0">
                <a:solidFill>
                  <a:schemeClr val="accent6">
                    <a:lumMod val="50000"/>
                  </a:schemeClr>
                </a:solidFill>
              </a:rPr>
              <a:t>Re-grouping</a:t>
            </a:r>
            <a:endParaRPr b="1" dirty="0">
              <a:solidFill>
                <a:schemeClr val="accent6">
                  <a:lumMod val="50000"/>
                </a:schemeClr>
              </a:solidFill>
            </a:endParaRPr>
          </a:p>
        </p:txBody>
      </p:sp>
      <p:sp>
        <p:nvSpPr>
          <p:cNvPr id="21" name="Freeform 513">
            <a:extLst>
              <a:ext uri="{FF2B5EF4-FFF2-40B4-BE49-F238E27FC236}">
                <a16:creationId xmlns:a16="http://schemas.microsoft.com/office/drawing/2014/main" id="{EA25DBD5-AED3-574C-83B1-D99091597565}"/>
              </a:ext>
            </a:extLst>
          </p:cNvPr>
          <p:cNvSpPr/>
          <p:nvPr/>
        </p:nvSpPr>
        <p:spPr>
          <a:xfrm>
            <a:off x="12438184" y="3335475"/>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dirty="0">
              <a:solidFill>
                <a:schemeClr val="accent6">
                  <a:lumMod val="50000"/>
                </a:schemeClr>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1525732" y="1088038"/>
            <a:ext cx="2133253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Feature Summary</a:t>
            </a: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178017" y="3554477"/>
            <a:ext cx="18409346" cy="1371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en-CA" sz="3600" dirty="0">
                <a:solidFill>
                  <a:schemeClr val="accent6"/>
                </a:solidFill>
              </a:rPr>
              <a:t>			</a:t>
            </a:r>
            <a:endParaRPr lang="en-CA" sz="4300" dirty="0">
              <a:solidFill>
                <a:schemeClr val="accent6"/>
              </a:solidFill>
            </a:endParaRPr>
          </a:p>
          <a:p>
            <a:r>
              <a:rPr lang="en-CA" sz="3600" dirty="0">
                <a:solidFill>
                  <a:schemeClr val="accent6"/>
                </a:solidFill>
              </a:rPr>
              <a:t>	</a:t>
            </a: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graphicFrame>
        <p:nvGraphicFramePr>
          <p:cNvPr id="8" name="Diagram 7">
            <a:extLst>
              <a:ext uri="{FF2B5EF4-FFF2-40B4-BE49-F238E27FC236}">
                <a16:creationId xmlns:a16="http://schemas.microsoft.com/office/drawing/2014/main" id="{F2117536-C6AB-47EF-97B9-01BF30164F31}"/>
              </a:ext>
            </a:extLst>
          </p:cNvPr>
          <p:cNvGraphicFramePr/>
          <p:nvPr>
            <p:extLst>
              <p:ext uri="{D42A27DB-BD31-4B8C-83A1-F6EECF244321}">
                <p14:modId xmlns:p14="http://schemas.microsoft.com/office/powerpoint/2010/main" val="2934575461"/>
              </p:ext>
            </p:extLst>
          </p:nvPr>
        </p:nvGraphicFramePr>
        <p:xfrm>
          <a:off x="5864327" y="2634774"/>
          <a:ext cx="15391041" cy="1026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1AF45547-7CEF-4731-B80D-0185C2E71BCF}"/>
              </a:ext>
            </a:extLst>
          </p:cNvPr>
          <p:cNvGraphicFramePr/>
          <p:nvPr>
            <p:extLst>
              <p:ext uri="{D42A27DB-BD31-4B8C-83A1-F6EECF244321}">
                <p14:modId xmlns:p14="http://schemas.microsoft.com/office/powerpoint/2010/main" val="3418233068"/>
              </p:ext>
            </p:extLst>
          </p:nvPr>
        </p:nvGraphicFramePr>
        <p:xfrm>
          <a:off x="-1782237" y="6453988"/>
          <a:ext cx="10674348" cy="48378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Plus Sign 11">
            <a:extLst>
              <a:ext uri="{FF2B5EF4-FFF2-40B4-BE49-F238E27FC236}">
                <a16:creationId xmlns:a16="http://schemas.microsoft.com/office/drawing/2014/main" id="{2E30662B-057D-4EAC-9A5A-96ED36DCC986}"/>
              </a:ext>
            </a:extLst>
          </p:cNvPr>
          <p:cNvSpPr/>
          <p:nvPr/>
        </p:nvSpPr>
        <p:spPr>
          <a:xfrm>
            <a:off x="6320883" y="7682460"/>
            <a:ext cx="1605516" cy="1286540"/>
          </a:xfrm>
          <a:prstGeom prst="mathPlus">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Equals 13">
            <a:extLst>
              <a:ext uri="{FF2B5EF4-FFF2-40B4-BE49-F238E27FC236}">
                <a16:creationId xmlns:a16="http://schemas.microsoft.com/office/drawing/2014/main" id="{9BD4C71E-4A46-4C78-86EC-ABFC3F29939C}"/>
              </a:ext>
            </a:extLst>
          </p:cNvPr>
          <p:cNvSpPr/>
          <p:nvPr/>
        </p:nvSpPr>
        <p:spPr>
          <a:xfrm>
            <a:off x="18905205" y="7789923"/>
            <a:ext cx="1446028" cy="956930"/>
          </a:xfrm>
          <a:prstGeom prst="mathEqual">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Shape">
            <a:extLst>
              <a:ext uri="{FF2B5EF4-FFF2-40B4-BE49-F238E27FC236}">
                <a16:creationId xmlns:a16="http://schemas.microsoft.com/office/drawing/2014/main" id="{8586EACE-2D8C-3F42-BC07-5B4403296B35}"/>
              </a:ext>
            </a:extLst>
          </p:cNvPr>
          <p:cNvSpPr/>
          <p:nvPr/>
        </p:nvSpPr>
        <p:spPr>
          <a:xfrm>
            <a:off x="7438881" y="5407042"/>
            <a:ext cx="3352476" cy="14459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One-hot</a:t>
            </a:r>
            <a:r>
              <a:rPr lang="zh-CN" altLang="en-US" dirty="0"/>
              <a:t> </a:t>
            </a:r>
            <a:endParaRPr lang="en-CA" altLang="zh-CN" dirty="0"/>
          </a:p>
          <a:p>
            <a:pPr>
              <a:defRPr sz="3200" b="0">
                <a:solidFill>
                  <a:srgbClr val="FFFFFF"/>
                </a:solidFill>
                <a:latin typeface="+mn-lt"/>
                <a:ea typeface="+mn-ea"/>
                <a:cs typeface="+mn-cs"/>
                <a:sym typeface="Helvetica Neue Medium"/>
              </a:defRPr>
            </a:pPr>
            <a:r>
              <a:rPr lang="en-US" altLang="zh-CN" dirty="0"/>
              <a:t>Encoding</a:t>
            </a:r>
            <a:endParaRPr dirty="0"/>
          </a:p>
        </p:txBody>
      </p:sp>
      <p:sp>
        <p:nvSpPr>
          <p:cNvPr id="16" name="Shape">
            <a:extLst>
              <a:ext uri="{FF2B5EF4-FFF2-40B4-BE49-F238E27FC236}">
                <a16:creationId xmlns:a16="http://schemas.microsoft.com/office/drawing/2014/main" id="{00565033-AF5E-4D4D-B052-BEAE9D30B46D}"/>
              </a:ext>
            </a:extLst>
          </p:cNvPr>
          <p:cNvSpPr/>
          <p:nvPr/>
        </p:nvSpPr>
        <p:spPr>
          <a:xfrm>
            <a:off x="20525847" y="7629111"/>
            <a:ext cx="2831662" cy="1248602"/>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90</a:t>
            </a:r>
            <a:r>
              <a:rPr lang="zh-CN" altLang="en-US" dirty="0"/>
              <a:t> </a:t>
            </a:r>
            <a:r>
              <a:rPr lang="en-US" altLang="zh-CN" dirty="0"/>
              <a:t>Features</a:t>
            </a:r>
            <a:endParaRPr dirty="0"/>
          </a:p>
        </p:txBody>
      </p:sp>
    </p:spTree>
    <p:extLst>
      <p:ext uri="{BB962C8B-B14F-4D97-AF65-F5344CB8AC3E}">
        <p14:creationId xmlns:p14="http://schemas.microsoft.com/office/powerpoint/2010/main" val="30429249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Feature Selection</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428075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4088647" y="1128329"/>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Feature Selection </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 name="Picture 10">
            <a:extLst>
              <a:ext uri="{FF2B5EF4-FFF2-40B4-BE49-F238E27FC236}">
                <a16:creationId xmlns:a16="http://schemas.microsoft.com/office/drawing/2014/main" id="{00015006-5C97-412F-813C-3373FCE87FE6}"/>
              </a:ext>
            </a:extLst>
          </p:cNvPr>
          <p:cNvPicPr>
            <a:picLocks noChangeAspect="1"/>
          </p:cNvPicPr>
          <p:nvPr/>
        </p:nvPicPr>
        <p:blipFill>
          <a:blip r:embed="rId3"/>
          <a:stretch>
            <a:fillRect/>
          </a:stretch>
        </p:blipFill>
        <p:spPr>
          <a:xfrm>
            <a:off x="8495414" y="6050552"/>
            <a:ext cx="5507665" cy="6015071"/>
          </a:xfrm>
          <a:prstGeom prst="rect">
            <a:avLst/>
          </a:prstGeom>
        </p:spPr>
      </p:pic>
      <p:sp>
        <p:nvSpPr>
          <p:cNvPr id="3" name="Rectangle 2">
            <a:extLst>
              <a:ext uri="{FF2B5EF4-FFF2-40B4-BE49-F238E27FC236}">
                <a16:creationId xmlns:a16="http://schemas.microsoft.com/office/drawing/2014/main" id="{6F5FD859-392D-4483-B777-7D289871F77B}"/>
              </a:ext>
            </a:extLst>
          </p:cNvPr>
          <p:cNvSpPr/>
          <p:nvPr/>
        </p:nvSpPr>
        <p:spPr>
          <a:xfrm>
            <a:off x="12067953" y="5600987"/>
            <a:ext cx="2243470" cy="6898201"/>
          </a:xfrm>
          <a:prstGeom prst="rect">
            <a:avLst/>
          </a:prstGeom>
          <a:noFill/>
          <a:ln w="5715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TextBox 4">
            <a:extLst>
              <a:ext uri="{FF2B5EF4-FFF2-40B4-BE49-F238E27FC236}">
                <a16:creationId xmlns:a16="http://schemas.microsoft.com/office/drawing/2014/main" id="{A0920C45-823B-45F0-90E8-64F185AAE724}"/>
              </a:ext>
            </a:extLst>
          </p:cNvPr>
          <p:cNvSpPr txBox="1"/>
          <p:nvPr/>
        </p:nvSpPr>
        <p:spPr>
          <a:xfrm>
            <a:off x="2901704" y="6654800"/>
            <a:ext cx="4922243"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Use </a:t>
            </a:r>
            <a:r>
              <a:rPr kumimoji="0" lang="en-CA" sz="3000" b="1" i="0" u="none" strike="noStrike" cap="none" spc="0" normalizeH="0" baseline="0" dirty="0" err="1">
                <a:ln>
                  <a:noFill/>
                </a:ln>
                <a:solidFill>
                  <a:schemeClr val="accent6">
                    <a:lumMod val="50000"/>
                  </a:schemeClr>
                </a:solidFill>
                <a:effectLst/>
                <a:uFillTx/>
                <a:latin typeface="Helvetica Neue"/>
                <a:ea typeface="Helvetica Neue"/>
                <a:cs typeface="Helvetica Neue"/>
                <a:sym typeface="Helvetica Neue"/>
              </a:rPr>
              <a:t>SelectKbest</a:t>
            </a: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 function in Python </a:t>
            </a:r>
            <a:r>
              <a:rPr kumimoji="0" lang="en-CA" sz="3000" b="1" i="0" u="none" strike="noStrike" cap="none" spc="0" normalizeH="0" baseline="0" dirty="0" err="1">
                <a:ln>
                  <a:noFill/>
                </a:ln>
                <a:solidFill>
                  <a:schemeClr val="accent6">
                    <a:lumMod val="50000"/>
                  </a:schemeClr>
                </a:solidFill>
                <a:effectLst/>
                <a:uFillTx/>
                <a:latin typeface="Helvetica Neue"/>
                <a:ea typeface="Helvetica Neue"/>
                <a:cs typeface="Helvetica Neue"/>
                <a:sym typeface="Helvetica Neue"/>
              </a:rPr>
              <a:t>sklearn</a:t>
            </a:r>
            <a:endPar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endParaRPr>
          </a:p>
          <a:p>
            <a:pPr marL="0" marR="0" indent="0" algn="ctr" defTabSz="825500" rtl="0" fontAlgn="auto" latinLnBrk="0" hangingPunct="0">
              <a:lnSpc>
                <a:spcPct val="100000"/>
              </a:lnSpc>
              <a:spcBef>
                <a:spcPts val="0"/>
              </a:spcBef>
              <a:spcAft>
                <a:spcPts val="0"/>
              </a:spcAft>
              <a:buClrTx/>
              <a:buSzTx/>
              <a:buFontTx/>
              <a:buNone/>
              <a:tabLst/>
            </a:pPr>
            <a:r>
              <a:rPr lang="en-CA" dirty="0">
                <a:solidFill>
                  <a:schemeClr val="accent6">
                    <a:lumMod val="50000"/>
                  </a:schemeClr>
                </a:solidFill>
              </a:rPr>
              <a:t>to select </a:t>
            </a:r>
            <a:r>
              <a:rPr lang="en-CA" dirty="0">
                <a:solidFill>
                  <a:schemeClr val="bg2"/>
                </a:solidFill>
                <a:highlight>
                  <a:srgbClr val="3B99DC"/>
                </a:highlight>
              </a:rPr>
              <a:t>top 40</a:t>
            </a:r>
            <a:r>
              <a:rPr lang="zh-CN" altLang="en-US" dirty="0">
                <a:solidFill>
                  <a:schemeClr val="accent6">
                    <a:lumMod val="50000"/>
                  </a:schemeClr>
                </a:solidFill>
              </a:rPr>
              <a:t> </a:t>
            </a:r>
            <a:r>
              <a:rPr lang="en-US" altLang="zh-CN" dirty="0">
                <a:solidFill>
                  <a:schemeClr val="accent6">
                    <a:lumMod val="50000"/>
                  </a:schemeClr>
                </a:solidFill>
              </a:rPr>
              <a:t>features</a:t>
            </a:r>
            <a:endPar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endParaRPr>
          </a:p>
        </p:txBody>
      </p:sp>
      <p:sp>
        <p:nvSpPr>
          <p:cNvPr id="12"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B30EF812-F250-0D43-816A-F4F2872F75D7}"/>
              </a:ext>
            </a:extLst>
          </p:cNvPr>
          <p:cNvSpPr txBox="1"/>
          <p:nvPr/>
        </p:nvSpPr>
        <p:spPr>
          <a:xfrm>
            <a:off x="5240224" y="3430833"/>
            <a:ext cx="16761451" cy="166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Univariate Selection:</a:t>
            </a:r>
            <a:r>
              <a:rPr lang="zh-CN" altLang="en-US" sz="3600" dirty="0">
                <a:solidFill>
                  <a:schemeClr val="accent6">
                    <a:lumMod val="50000"/>
                  </a:schemeClr>
                </a:solidFill>
              </a:rPr>
              <a:t> </a:t>
            </a:r>
            <a:r>
              <a:rPr lang="en-US" altLang="zh-CN" sz="3600" dirty="0">
                <a:solidFill>
                  <a:schemeClr val="accent6">
                    <a:lumMod val="50000"/>
                  </a:schemeClr>
                </a:solidFill>
              </a:rPr>
              <a:t>E</a:t>
            </a:r>
            <a:r>
              <a:rPr lang="en-CA" sz="3600" dirty="0" err="1">
                <a:solidFill>
                  <a:schemeClr val="accent6">
                    <a:lumMod val="50000"/>
                  </a:schemeClr>
                </a:solidFill>
              </a:rPr>
              <a:t>xamines</a:t>
            </a:r>
            <a:r>
              <a:rPr lang="en-CA" sz="3600" dirty="0">
                <a:solidFill>
                  <a:schemeClr val="accent6">
                    <a:lumMod val="50000"/>
                  </a:schemeClr>
                </a:solidFill>
              </a:rPr>
              <a:t> each feature individually to determine the strength of the relationship of</a:t>
            </a:r>
            <a:r>
              <a:rPr lang="zh-CN" altLang="en-US" sz="3600" dirty="0">
                <a:solidFill>
                  <a:schemeClr val="accent6">
                    <a:lumMod val="50000"/>
                  </a:schemeClr>
                </a:solidFill>
              </a:rPr>
              <a:t> </a:t>
            </a:r>
            <a:r>
              <a:rPr lang="en-CA" sz="3600" dirty="0">
                <a:solidFill>
                  <a:schemeClr val="accent6">
                    <a:lumMod val="50000"/>
                  </a:schemeClr>
                </a:solidFill>
              </a:rPr>
              <a:t>the feature with the response variable</a:t>
            </a:r>
          </a:p>
        </p:txBody>
      </p:sp>
      <p:sp>
        <p:nvSpPr>
          <p:cNvPr id="13" name="Shape">
            <a:extLst>
              <a:ext uri="{FF2B5EF4-FFF2-40B4-BE49-F238E27FC236}">
                <a16:creationId xmlns:a16="http://schemas.microsoft.com/office/drawing/2014/main" id="{7A769199-C318-F746-8E35-B269A6B9C25C}"/>
              </a:ext>
            </a:extLst>
          </p:cNvPr>
          <p:cNvSpPr/>
          <p:nvPr/>
        </p:nvSpPr>
        <p:spPr>
          <a:xfrm>
            <a:off x="15692446" y="6654800"/>
            <a:ext cx="6309229" cy="269239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The larger the score, </a:t>
            </a:r>
          </a:p>
          <a:p>
            <a:pPr>
              <a:defRPr sz="3200" b="0">
                <a:solidFill>
                  <a:srgbClr val="FFFFFF"/>
                </a:solidFill>
                <a:latin typeface="+mn-lt"/>
                <a:ea typeface="+mn-ea"/>
                <a:cs typeface="+mn-cs"/>
                <a:sym typeface="Helvetica Neue Medium"/>
              </a:defRPr>
            </a:pPr>
            <a:r>
              <a:rPr lang="en-US" altLang="zh-CN" dirty="0"/>
              <a:t>the more relevant between the feature and label</a:t>
            </a:r>
            <a:endParaRPr dirty="0"/>
          </a:p>
        </p:txBody>
      </p:sp>
      <p:sp>
        <p:nvSpPr>
          <p:cNvPr id="4" name="Bent-Up Arrow 3">
            <a:extLst>
              <a:ext uri="{FF2B5EF4-FFF2-40B4-BE49-F238E27FC236}">
                <a16:creationId xmlns:a16="http://schemas.microsoft.com/office/drawing/2014/main" id="{F180702E-C925-4A4A-AF52-DE1666675E83}"/>
              </a:ext>
            </a:extLst>
          </p:cNvPr>
          <p:cNvSpPr/>
          <p:nvPr/>
        </p:nvSpPr>
        <p:spPr>
          <a:xfrm rot="5400000">
            <a:off x="5136144" y="8559799"/>
            <a:ext cx="1571201" cy="1574800"/>
          </a:xfrm>
          <a:prstGeom prst="bentUpArrow">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699603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Initial Model Building</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35539056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472496" y="1263206"/>
            <a:ext cx="1743900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T</a:t>
            </a:r>
            <a:r>
              <a:rPr lang="en-US" altLang="zh-CN" dirty="0">
                <a:solidFill>
                  <a:schemeClr val="accent3"/>
                </a:solidFill>
              </a:rPr>
              <a:t>rain Test Split</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a:extLst>
              <a:ext uri="{FF2B5EF4-FFF2-40B4-BE49-F238E27FC236}">
                <a16:creationId xmlns:a16="http://schemas.microsoft.com/office/drawing/2014/main" id="{B029A9AE-6E8D-4226-B31B-8B41516062D7}"/>
              </a:ext>
            </a:extLst>
          </p:cNvPr>
          <p:cNvPicPr>
            <a:picLocks noChangeAspect="1"/>
          </p:cNvPicPr>
          <p:nvPr/>
        </p:nvPicPr>
        <p:blipFill>
          <a:blip r:embed="rId3"/>
          <a:stretch>
            <a:fillRect/>
          </a:stretch>
        </p:blipFill>
        <p:spPr>
          <a:xfrm>
            <a:off x="5134050" y="5824212"/>
            <a:ext cx="8596691" cy="3508004"/>
          </a:xfrm>
          <a:prstGeom prst="rect">
            <a:avLst/>
          </a:prstGeom>
        </p:spPr>
      </p:pic>
      <p:sp>
        <p:nvSpPr>
          <p:cNvPr id="11"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06E6B5DB-6999-3B40-95F9-D6CEBA35FF0F}"/>
              </a:ext>
            </a:extLst>
          </p:cNvPr>
          <p:cNvSpPr txBox="1"/>
          <p:nvPr/>
        </p:nvSpPr>
        <p:spPr>
          <a:xfrm>
            <a:off x="5240224" y="3430833"/>
            <a:ext cx="16761451" cy="166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Tr</a:t>
            </a:r>
            <a:r>
              <a:rPr lang="en-US" altLang="zh-CN" sz="3600" dirty="0" err="1">
                <a:solidFill>
                  <a:schemeClr val="accent6">
                    <a:lumMod val="50000"/>
                  </a:schemeClr>
                </a:solidFill>
              </a:rPr>
              <a:t>aining</a:t>
            </a:r>
            <a:r>
              <a:rPr lang="zh-CN" altLang="en-US" sz="3600" dirty="0">
                <a:solidFill>
                  <a:schemeClr val="accent6">
                    <a:lumMod val="50000"/>
                  </a:schemeClr>
                </a:solidFill>
              </a:rPr>
              <a:t> </a:t>
            </a:r>
            <a:r>
              <a:rPr lang="en-US" altLang="zh-CN" sz="3600" dirty="0">
                <a:solidFill>
                  <a:schemeClr val="accent6">
                    <a:lumMod val="50000"/>
                  </a:schemeClr>
                </a:solidFill>
              </a:rPr>
              <a:t>Set</a:t>
            </a:r>
            <a:r>
              <a:rPr lang="en-CA" sz="3600" dirty="0">
                <a:solidFill>
                  <a:schemeClr val="accent6">
                    <a:lumMod val="50000"/>
                  </a:schemeClr>
                </a:solidFill>
              </a:rPr>
              <a:t>:</a:t>
            </a:r>
            <a:r>
              <a:rPr lang="zh-CN" altLang="en-US" sz="3600" dirty="0">
                <a:solidFill>
                  <a:schemeClr val="accent6">
                    <a:lumMod val="50000"/>
                  </a:schemeClr>
                </a:solidFill>
              </a:rPr>
              <a:t> </a:t>
            </a:r>
            <a:r>
              <a:rPr lang="en-US" altLang="zh-CN" sz="3600" dirty="0">
                <a:solidFill>
                  <a:schemeClr val="accent6">
                    <a:lumMod val="50000"/>
                  </a:schemeClr>
                </a:solidFill>
              </a:rPr>
              <a:t>Data Records from date 2017/01/01 to 2017/05/24 【80%】    </a:t>
            </a:r>
          </a:p>
          <a:p>
            <a:pPr marL="342900" indent="-342900">
              <a:lnSpc>
                <a:spcPct val="150000"/>
              </a:lnSpc>
              <a:buFont typeface="Arial" panose="020B0604020202020204" pitchFamily="34" charset="0"/>
              <a:buChar char="•"/>
            </a:pPr>
            <a:r>
              <a:rPr lang="en-US" altLang="zh-CN" sz="3600" dirty="0">
                <a:solidFill>
                  <a:schemeClr val="accent6">
                    <a:lumMod val="50000"/>
                  </a:schemeClr>
                </a:solidFill>
              </a:rPr>
              <a:t>Test Set:  Data Records after 2017/05/24 【20%】</a:t>
            </a:r>
            <a:endParaRPr lang="en-CA" sz="3600" dirty="0">
              <a:solidFill>
                <a:schemeClr val="accent6">
                  <a:lumMod val="50000"/>
                </a:schemeClr>
              </a:solidFill>
            </a:endParaRPr>
          </a:p>
        </p:txBody>
      </p:sp>
      <p:sp>
        <p:nvSpPr>
          <p:cNvPr id="13" name="Shape">
            <a:extLst>
              <a:ext uri="{FF2B5EF4-FFF2-40B4-BE49-F238E27FC236}">
                <a16:creationId xmlns:a16="http://schemas.microsoft.com/office/drawing/2014/main" id="{7A769199-C318-F746-8E35-B269A6B9C25C}"/>
              </a:ext>
            </a:extLst>
          </p:cNvPr>
          <p:cNvSpPr/>
          <p:nvPr/>
        </p:nvSpPr>
        <p:spPr>
          <a:xfrm>
            <a:off x="14114136" y="6905114"/>
            <a:ext cx="5135814" cy="134619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3200" b="0">
                <a:solidFill>
                  <a:srgbClr val="FFFFFF"/>
                </a:solidFill>
                <a:latin typeface="+mn-lt"/>
                <a:ea typeface="+mn-ea"/>
                <a:cs typeface="+mn-cs"/>
                <a:sym typeface="Helvetica Neue Medium"/>
              </a:defRPr>
            </a:pPr>
            <a:r>
              <a:rPr lang="en-US" altLang="zh-CN" dirty="0"/>
              <a:t>Avoid</a:t>
            </a:r>
            <a:r>
              <a:rPr lang="zh-CN" altLang="en-US" dirty="0"/>
              <a:t> </a:t>
            </a:r>
            <a:r>
              <a:rPr lang="en-US" altLang="zh-CN" dirty="0"/>
              <a:t>Data</a:t>
            </a:r>
            <a:r>
              <a:rPr lang="zh-CN" altLang="en-US" dirty="0"/>
              <a:t> </a:t>
            </a:r>
            <a:r>
              <a:rPr lang="en-US" altLang="zh-CN" dirty="0"/>
              <a:t>Leakage</a:t>
            </a:r>
            <a:endParaRPr dirty="0"/>
          </a:p>
        </p:txBody>
      </p:sp>
    </p:spTree>
    <p:extLst>
      <p:ext uri="{BB962C8B-B14F-4D97-AF65-F5344CB8AC3E}">
        <p14:creationId xmlns:p14="http://schemas.microsoft.com/office/powerpoint/2010/main" val="2642837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2233884" y="1353273"/>
            <a:ext cx="19916231"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Model Selection &amp; Hyperparameter Tuning</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pic>
        <p:nvPicPr>
          <p:cNvPr id="11" name="Google Shape;259;p29">
            <a:extLst>
              <a:ext uri="{FF2B5EF4-FFF2-40B4-BE49-F238E27FC236}">
                <a16:creationId xmlns:a16="http://schemas.microsoft.com/office/drawing/2014/main" id="{A27CB0F1-AA50-4E50-9FB8-3614EEDE4E73}"/>
              </a:ext>
            </a:extLst>
          </p:cNvPr>
          <p:cNvPicPr preferRelativeResize="0"/>
          <p:nvPr/>
        </p:nvPicPr>
        <p:blipFill>
          <a:blip r:embed="rId3"/>
          <a:stretch>
            <a:fillRect/>
          </a:stretch>
        </p:blipFill>
        <p:spPr>
          <a:xfrm>
            <a:off x="3150676" y="6824861"/>
            <a:ext cx="7361718" cy="5020812"/>
          </a:xfrm>
          <a:prstGeom prst="rect">
            <a:avLst/>
          </a:prstGeom>
          <a:noFill/>
        </p:spPr>
      </p:pic>
      <p:pic>
        <p:nvPicPr>
          <p:cNvPr id="38" name="Picture 37">
            <a:extLst>
              <a:ext uri="{FF2B5EF4-FFF2-40B4-BE49-F238E27FC236}">
                <a16:creationId xmlns:a16="http://schemas.microsoft.com/office/drawing/2014/main" id="{E93E8B6A-70DA-443B-9BC7-B6CD597A8793}"/>
              </a:ext>
            </a:extLst>
          </p:cNvPr>
          <p:cNvPicPr>
            <a:picLocks noChangeAspect="1"/>
          </p:cNvPicPr>
          <p:nvPr/>
        </p:nvPicPr>
        <p:blipFill rotWithShape="1">
          <a:blip r:embed="rId4"/>
          <a:srcRect t="2958"/>
          <a:stretch/>
        </p:blipFill>
        <p:spPr>
          <a:xfrm>
            <a:off x="12494696" y="7167722"/>
            <a:ext cx="10578729" cy="3002759"/>
          </a:xfrm>
          <a:prstGeom prst="rect">
            <a:avLst/>
          </a:prstGeom>
        </p:spPr>
      </p:pic>
      <p:sp>
        <p:nvSpPr>
          <p:cNvPr id="5" name="Rectangle 4">
            <a:extLst>
              <a:ext uri="{FF2B5EF4-FFF2-40B4-BE49-F238E27FC236}">
                <a16:creationId xmlns:a16="http://schemas.microsoft.com/office/drawing/2014/main" id="{C1CC9455-30A8-4373-B91F-6EB5E1815674}"/>
              </a:ext>
            </a:extLst>
          </p:cNvPr>
          <p:cNvSpPr/>
          <p:nvPr/>
        </p:nvSpPr>
        <p:spPr>
          <a:xfrm rot="10800000" flipV="1">
            <a:off x="3599604" y="7195005"/>
            <a:ext cx="6400800" cy="461665"/>
          </a:xfrm>
          <a:prstGeom prst="rect">
            <a:avLst/>
          </a:prstGeom>
          <a:solidFill>
            <a:schemeClr val="bg1"/>
          </a:solidFill>
        </p:spPr>
        <p:txBody>
          <a:bodyPr wrap="square" lIns="91440" tIns="45720" rIns="91440" bIns="45720">
            <a:spAutoFit/>
          </a:bodyPr>
          <a:lstStyle/>
          <a:p>
            <a:r>
              <a:rPr lang="en" sz="2400" b="1" dirty="0">
                <a:solidFill>
                  <a:schemeClr val="accent6">
                    <a:lumMod val="50000"/>
                  </a:schemeClr>
                </a:solidFill>
              </a:rPr>
              <a:t>randomly select a set of input features</a:t>
            </a:r>
          </a:p>
        </p:txBody>
      </p:sp>
      <p:sp>
        <p:nvSpPr>
          <p:cNvPr id="24" name="Shape">
            <a:extLst>
              <a:ext uri="{FF2B5EF4-FFF2-40B4-BE49-F238E27FC236}">
                <a16:creationId xmlns:a16="http://schemas.microsoft.com/office/drawing/2014/main" id="{7A769199-C318-F746-8E35-B269A6B9C25C}"/>
              </a:ext>
            </a:extLst>
          </p:cNvPr>
          <p:cNvSpPr/>
          <p:nvPr/>
        </p:nvSpPr>
        <p:spPr>
          <a:xfrm>
            <a:off x="3770560" y="3698810"/>
            <a:ext cx="5783605" cy="96457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3200" b="0">
                <a:solidFill>
                  <a:srgbClr val="FFFFFF"/>
                </a:solidFill>
                <a:latin typeface="+mn-lt"/>
                <a:ea typeface="+mn-ea"/>
                <a:cs typeface="+mn-cs"/>
                <a:sym typeface="Helvetica Neue Medium"/>
              </a:defRPr>
            </a:pPr>
            <a:r>
              <a:rPr lang="en-US" altLang="zh-CN" dirty="0"/>
              <a:t>Random</a:t>
            </a:r>
            <a:r>
              <a:rPr lang="zh-CN" altLang="en-US" dirty="0"/>
              <a:t> </a:t>
            </a:r>
            <a:r>
              <a:rPr lang="en-US" altLang="zh-CN" dirty="0"/>
              <a:t>Forest:</a:t>
            </a:r>
            <a:endParaRPr dirty="0"/>
          </a:p>
        </p:txBody>
      </p:sp>
      <p:sp>
        <p:nvSpPr>
          <p:cNvPr id="30" name="Shape">
            <a:extLst>
              <a:ext uri="{FF2B5EF4-FFF2-40B4-BE49-F238E27FC236}">
                <a16:creationId xmlns:a16="http://schemas.microsoft.com/office/drawing/2014/main" id="{66152500-A044-0E44-8304-474DF6896EC6}"/>
              </a:ext>
            </a:extLst>
          </p:cNvPr>
          <p:cNvSpPr/>
          <p:nvPr/>
        </p:nvSpPr>
        <p:spPr>
          <a:xfrm>
            <a:off x="13432972" y="3694603"/>
            <a:ext cx="5783605" cy="96457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3200" b="0">
                <a:solidFill>
                  <a:srgbClr val="FFFFFF"/>
                </a:solidFill>
                <a:latin typeface="+mn-lt"/>
                <a:ea typeface="+mn-ea"/>
                <a:cs typeface="+mn-cs"/>
                <a:sym typeface="Helvetica Neue Medium"/>
              </a:defRPr>
            </a:pPr>
            <a:r>
              <a:rPr lang="en-US" altLang="zh-CN" dirty="0"/>
              <a:t>Hyperparameter</a:t>
            </a:r>
            <a:r>
              <a:rPr lang="zh-CN" altLang="en-US" dirty="0"/>
              <a:t> </a:t>
            </a:r>
            <a:r>
              <a:rPr lang="en-US" altLang="zh-CN" dirty="0"/>
              <a:t>Tuning:</a:t>
            </a:r>
            <a:endParaRPr dirty="0"/>
          </a:p>
        </p:txBody>
      </p:sp>
      <p:sp>
        <p:nvSpPr>
          <p:cNvPr id="3" name="Rectangle 2">
            <a:extLst>
              <a:ext uri="{FF2B5EF4-FFF2-40B4-BE49-F238E27FC236}">
                <a16:creationId xmlns:a16="http://schemas.microsoft.com/office/drawing/2014/main" id="{B6FAEF66-B2A3-2E4A-94D3-3461DDE73398}"/>
              </a:ext>
            </a:extLst>
          </p:cNvPr>
          <p:cNvSpPr/>
          <p:nvPr/>
        </p:nvSpPr>
        <p:spPr>
          <a:xfrm>
            <a:off x="3770560" y="4848452"/>
            <a:ext cx="12192000" cy="1477328"/>
          </a:xfrm>
          <a:prstGeom prst="rect">
            <a:avLst/>
          </a:prstGeom>
        </p:spPr>
        <p:txBody>
          <a:bodyPr>
            <a:spAutoFit/>
          </a:bodyPr>
          <a:lstStyle/>
          <a:p>
            <a:pPr marL="457200" indent="-457200" algn="l">
              <a:buFont typeface="Arial" panose="020B0604020202020204" pitchFamily="34" charset="0"/>
              <a:buChar char="•"/>
            </a:pPr>
            <a:r>
              <a:rPr lang="en-US" b="0" dirty="0">
                <a:solidFill>
                  <a:schemeClr val="accent6">
                    <a:lumMod val="50000"/>
                  </a:schemeClr>
                </a:solidFill>
              </a:rPr>
              <a:t>Handle overfitting</a:t>
            </a:r>
          </a:p>
          <a:p>
            <a:pPr marL="457200" indent="-457200" algn="l">
              <a:buFont typeface="Arial" panose="020B0604020202020204" pitchFamily="34" charset="0"/>
              <a:buChar char="•"/>
            </a:pPr>
            <a:r>
              <a:rPr lang="en-US" b="0" dirty="0">
                <a:solidFill>
                  <a:schemeClr val="accent6">
                    <a:lumMod val="50000"/>
                  </a:schemeClr>
                </a:solidFill>
              </a:rPr>
              <a:t>Relatively accurate without adjustment</a:t>
            </a:r>
          </a:p>
          <a:p>
            <a:pPr marL="457200" indent="-457200" algn="l">
              <a:buFont typeface="Arial" panose="020B0604020202020204" pitchFamily="34" charset="0"/>
              <a:buChar char="•"/>
            </a:pPr>
            <a:r>
              <a:rPr lang="en-US" b="0" dirty="0">
                <a:solidFill>
                  <a:schemeClr val="accent6">
                    <a:lumMod val="50000"/>
                  </a:schemeClr>
                </a:solidFill>
              </a:rPr>
              <a:t>Obtain Feature Importance</a:t>
            </a:r>
          </a:p>
        </p:txBody>
      </p:sp>
      <p:sp>
        <p:nvSpPr>
          <p:cNvPr id="31" name="Rectangle 30">
            <a:extLst>
              <a:ext uri="{FF2B5EF4-FFF2-40B4-BE49-F238E27FC236}">
                <a16:creationId xmlns:a16="http://schemas.microsoft.com/office/drawing/2014/main" id="{25AD978F-ACDB-BD4A-B55D-AE440620B92B}"/>
              </a:ext>
            </a:extLst>
          </p:cNvPr>
          <p:cNvSpPr/>
          <p:nvPr/>
        </p:nvSpPr>
        <p:spPr>
          <a:xfrm>
            <a:off x="13432972" y="5030293"/>
            <a:ext cx="12192000" cy="1015663"/>
          </a:xfrm>
          <a:prstGeom prst="rect">
            <a:avLst/>
          </a:prstGeom>
        </p:spPr>
        <p:txBody>
          <a:bodyPr>
            <a:spAutoFit/>
          </a:bodyPr>
          <a:lstStyle/>
          <a:p>
            <a:pPr marL="457200" indent="-457200" algn="l">
              <a:buFont typeface="Arial" panose="020B0604020202020204" pitchFamily="34" charset="0"/>
              <a:buChar char="•"/>
            </a:pPr>
            <a:r>
              <a:rPr lang="en-US" b="0" dirty="0">
                <a:solidFill>
                  <a:schemeClr val="accent6">
                    <a:lumMod val="50000"/>
                  </a:schemeClr>
                </a:solidFill>
              </a:rPr>
              <a:t>4-fold cross validation with time-series split</a:t>
            </a:r>
          </a:p>
          <a:p>
            <a:pPr marL="457200" indent="-457200" algn="l">
              <a:buFont typeface="Arial" panose="020B0604020202020204" pitchFamily="34" charset="0"/>
              <a:buChar char="•"/>
            </a:pPr>
            <a:r>
              <a:rPr lang="en-US" b="0" dirty="0">
                <a:solidFill>
                  <a:schemeClr val="accent6">
                    <a:lumMod val="50000"/>
                  </a:schemeClr>
                </a:solidFill>
              </a:rPr>
              <a:t>Max Depth,  Max Num of subtrees</a:t>
            </a:r>
          </a:p>
        </p:txBody>
      </p:sp>
    </p:spTree>
    <p:extLst>
      <p:ext uri="{BB962C8B-B14F-4D97-AF65-F5344CB8AC3E}">
        <p14:creationId xmlns:p14="http://schemas.microsoft.com/office/powerpoint/2010/main" val="108545793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4387296" y="1151505"/>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Initial Model Evaluation</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A737C0CD-CC5C-4133-B12D-C1D99B2D6652}"/>
              </a:ext>
            </a:extLst>
          </p:cNvPr>
          <p:cNvPicPr>
            <a:picLocks noChangeAspect="1"/>
          </p:cNvPicPr>
          <p:nvPr/>
        </p:nvPicPr>
        <p:blipFill>
          <a:blip r:embed="rId2"/>
          <a:stretch>
            <a:fillRect/>
          </a:stretch>
        </p:blipFill>
        <p:spPr>
          <a:xfrm>
            <a:off x="3148109" y="5323265"/>
            <a:ext cx="13798056" cy="4896572"/>
          </a:xfrm>
          <a:prstGeom prst="rect">
            <a:avLst/>
          </a:prstGeom>
        </p:spPr>
      </p:pic>
      <p:sp>
        <p:nvSpPr>
          <p:cNvPr id="6" name="Oval 5">
            <a:extLst>
              <a:ext uri="{FF2B5EF4-FFF2-40B4-BE49-F238E27FC236}">
                <a16:creationId xmlns:a16="http://schemas.microsoft.com/office/drawing/2014/main" id="{9B62F121-3B95-4107-B429-10FBFA49429A}"/>
              </a:ext>
            </a:extLst>
          </p:cNvPr>
          <p:cNvSpPr/>
          <p:nvPr/>
        </p:nvSpPr>
        <p:spPr>
          <a:xfrm>
            <a:off x="5261787" y="7008153"/>
            <a:ext cx="8782494" cy="720000"/>
          </a:xfrm>
          <a:prstGeom prst="ellipse">
            <a:avLst/>
          </a:prstGeom>
          <a:noFill/>
          <a:ln w="3810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Oval 6">
            <a:extLst>
              <a:ext uri="{FF2B5EF4-FFF2-40B4-BE49-F238E27FC236}">
                <a16:creationId xmlns:a16="http://schemas.microsoft.com/office/drawing/2014/main" id="{8733CD0A-0C57-40CD-8AC5-DEB8D97902AF}"/>
              </a:ext>
            </a:extLst>
          </p:cNvPr>
          <p:cNvSpPr/>
          <p:nvPr/>
        </p:nvSpPr>
        <p:spPr>
          <a:xfrm>
            <a:off x="12242800" y="8637772"/>
            <a:ext cx="1728000" cy="612000"/>
          </a:xfrm>
          <a:prstGeom prst="ellipse">
            <a:avLst/>
          </a:prstGeom>
          <a:noFill/>
          <a:ln w="3810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Rectangle 8">
            <a:extLst>
              <a:ext uri="{FF2B5EF4-FFF2-40B4-BE49-F238E27FC236}">
                <a16:creationId xmlns:a16="http://schemas.microsoft.com/office/drawing/2014/main" id="{3180EB8C-0810-480C-8918-EC32F34181F4}"/>
              </a:ext>
            </a:extLst>
          </p:cNvPr>
          <p:cNvSpPr/>
          <p:nvPr/>
        </p:nvSpPr>
        <p:spPr>
          <a:xfrm>
            <a:off x="4931379" y="10374694"/>
            <a:ext cx="11162031" cy="646331"/>
          </a:xfrm>
          <a:prstGeom prst="rect">
            <a:avLst/>
          </a:prstGeom>
          <a:noFill/>
        </p:spPr>
        <p:txBody>
          <a:bodyPr wrap="none" lIns="91440" tIns="45720" rIns="91440" bIns="45720">
            <a:spAutoFit/>
          </a:bodyPr>
          <a:lstStyle/>
          <a:p>
            <a:r>
              <a:rPr lang="en-CA" sz="3600" dirty="0">
                <a:solidFill>
                  <a:schemeClr val="accent6">
                    <a:lumMod val="50000"/>
                  </a:schemeClr>
                </a:solidFill>
                <a:highlight>
                  <a:srgbClr val="FFFF00"/>
                </a:highlight>
              </a:rPr>
              <a:t>Model had weak performance on class 1</a:t>
            </a:r>
            <a:r>
              <a:rPr lang="zh-CN" altLang="en-US" sz="3600" dirty="0">
                <a:solidFill>
                  <a:schemeClr val="accent6">
                    <a:lumMod val="50000"/>
                  </a:schemeClr>
                </a:solidFill>
                <a:highlight>
                  <a:srgbClr val="FFFF00"/>
                </a:highlight>
              </a:rPr>
              <a:t> </a:t>
            </a:r>
            <a:r>
              <a:rPr lang="en-CA" sz="3600" dirty="0">
                <a:solidFill>
                  <a:schemeClr val="accent6">
                    <a:lumMod val="50000"/>
                  </a:schemeClr>
                </a:solidFill>
                <a:highlight>
                  <a:srgbClr val="FFFF00"/>
                </a:highlight>
              </a:rPr>
              <a:t>(convert)</a:t>
            </a:r>
          </a:p>
        </p:txBody>
      </p:sp>
      <p:sp>
        <p:nvSpPr>
          <p:cNvPr id="11" name="Oval 10">
            <a:extLst>
              <a:ext uri="{FF2B5EF4-FFF2-40B4-BE49-F238E27FC236}">
                <a16:creationId xmlns:a16="http://schemas.microsoft.com/office/drawing/2014/main" id="{FBD2DCF0-A4CB-4B4E-B63C-3C0319B6F998}"/>
              </a:ext>
            </a:extLst>
          </p:cNvPr>
          <p:cNvSpPr/>
          <p:nvPr/>
        </p:nvSpPr>
        <p:spPr>
          <a:xfrm>
            <a:off x="14364586" y="6283842"/>
            <a:ext cx="2030819" cy="1552353"/>
          </a:xfrm>
          <a:prstGeom prst="ellipse">
            <a:avLst/>
          </a:prstGeom>
          <a:noFill/>
          <a:ln w="3810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Arrow: Right 13">
            <a:extLst>
              <a:ext uri="{FF2B5EF4-FFF2-40B4-BE49-F238E27FC236}">
                <a16:creationId xmlns:a16="http://schemas.microsoft.com/office/drawing/2014/main" id="{C99565E5-DF7C-496C-B449-18A61DD44131}"/>
              </a:ext>
            </a:extLst>
          </p:cNvPr>
          <p:cNvSpPr/>
          <p:nvPr/>
        </p:nvSpPr>
        <p:spPr>
          <a:xfrm>
            <a:off x="16902689" y="6713059"/>
            <a:ext cx="1150915" cy="693915"/>
          </a:xfrm>
          <a:prstGeom prst="rightArrow">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2991E6CE-B7D3-7640-815C-E71D68E2957B}"/>
              </a:ext>
            </a:extLst>
          </p:cNvPr>
          <p:cNvSpPr txBox="1"/>
          <p:nvPr/>
        </p:nvSpPr>
        <p:spPr>
          <a:xfrm>
            <a:off x="5240224" y="3430833"/>
            <a:ext cx="16761451" cy="830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err="1">
                <a:solidFill>
                  <a:schemeClr val="accent6">
                    <a:lumMod val="50000"/>
                  </a:schemeClr>
                </a:solidFill>
              </a:rPr>
              <a:t>Cla</a:t>
            </a:r>
            <a:r>
              <a:rPr lang="en-US" altLang="zh-CN" sz="3600" dirty="0" err="1">
                <a:solidFill>
                  <a:schemeClr val="accent6">
                    <a:lumMod val="50000"/>
                  </a:schemeClr>
                </a:solidFill>
              </a:rPr>
              <a:t>ssification</a:t>
            </a:r>
            <a:r>
              <a:rPr lang="zh-CN" altLang="en-US" sz="3600" dirty="0">
                <a:solidFill>
                  <a:schemeClr val="accent6">
                    <a:lumMod val="50000"/>
                  </a:schemeClr>
                </a:solidFill>
              </a:rPr>
              <a:t> </a:t>
            </a:r>
            <a:r>
              <a:rPr lang="en-US" altLang="zh-CN" sz="3600" dirty="0">
                <a:solidFill>
                  <a:schemeClr val="accent6">
                    <a:lumMod val="50000"/>
                  </a:schemeClr>
                </a:solidFill>
              </a:rPr>
              <a:t>Report</a:t>
            </a:r>
            <a:endParaRPr lang="en-CA" sz="3600" dirty="0">
              <a:solidFill>
                <a:schemeClr val="accent6">
                  <a:lumMod val="50000"/>
                </a:schemeClr>
              </a:solidFill>
            </a:endParaRPr>
          </a:p>
        </p:txBody>
      </p:sp>
      <p:sp>
        <p:nvSpPr>
          <p:cNvPr id="17" name="Shape">
            <a:extLst>
              <a:ext uri="{FF2B5EF4-FFF2-40B4-BE49-F238E27FC236}">
                <a16:creationId xmlns:a16="http://schemas.microsoft.com/office/drawing/2014/main" id="{B5F3740E-37B0-BE48-A11F-ABC0D3D23BEA}"/>
              </a:ext>
            </a:extLst>
          </p:cNvPr>
          <p:cNvSpPr/>
          <p:nvPr/>
        </p:nvSpPr>
        <p:spPr>
          <a:xfrm>
            <a:off x="18604364" y="6541094"/>
            <a:ext cx="4553511" cy="103784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latin typeface="+mj-lt"/>
              </a:rPr>
              <a:t>Imbalanced</a:t>
            </a:r>
            <a:r>
              <a:rPr lang="zh-CN" altLang="en-US" dirty="0">
                <a:latin typeface="+mj-lt"/>
              </a:rPr>
              <a:t> </a:t>
            </a:r>
            <a:r>
              <a:rPr lang="en-US" altLang="zh-CN" dirty="0">
                <a:latin typeface="+mj-lt"/>
              </a:rPr>
              <a:t>Class</a:t>
            </a:r>
            <a:endParaRPr dirty="0">
              <a:latin typeface="+mj-lt"/>
            </a:endParaRPr>
          </a:p>
        </p:txBody>
      </p:sp>
    </p:spTree>
    <p:extLst>
      <p:ext uri="{BB962C8B-B14F-4D97-AF65-F5344CB8AC3E}">
        <p14:creationId xmlns:p14="http://schemas.microsoft.com/office/powerpoint/2010/main" val="5805578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5555874" y="1228348"/>
            <a:ext cx="13272252"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Executive Summary</a:t>
            </a:r>
            <a:endParaRPr dirty="0">
              <a:solidFill>
                <a:schemeClr val="accent3"/>
              </a:solidFill>
            </a:endParaRP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185986" y="3430833"/>
            <a:ext cx="15170300" cy="5950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r>
              <a:rPr lang="en-CA" sz="4400" b="1" dirty="0">
                <a:solidFill>
                  <a:schemeClr val="accent6">
                    <a:lumMod val="50000"/>
                  </a:schemeClr>
                </a:solidFill>
              </a:rPr>
              <a:t>Goal</a:t>
            </a:r>
            <a:r>
              <a:rPr lang="en-CA" sz="4400" dirty="0">
                <a:solidFill>
                  <a:schemeClr val="accent6">
                    <a:lumMod val="50000"/>
                  </a:schemeClr>
                </a:solidFill>
              </a:rPr>
              <a:t>-- </a:t>
            </a:r>
            <a:r>
              <a:rPr lang="en-CA" sz="3600" dirty="0">
                <a:solidFill>
                  <a:schemeClr val="accent6">
                    <a:lumMod val="50000"/>
                  </a:schemeClr>
                </a:solidFill>
              </a:rPr>
              <a:t>Build </a:t>
            </a:r>
            <a:r>
              <a:rPr lang="en-US" sz="3600" dirty="0">
                <a:solidFill>
                  <a:schemeClr val="accent6">
                    <a:lumMod val="50000"/>
                  </a:schemeClr>
                </a:solidFill>
              </a:rPr>
              <a:t>a model to make prediction on whether a user is going to convert or not, to include or exclude them from marketing campaigns</a:t>
            </a:r>
          </a:p>
          <a:p>
            <a:pPr marL="342900" indent="-342900">
              <a:buFont typeface="Arial" panose="020B0604020202020204" pitchFamily="34" charset="0"/>
              <a:buChar char="•"/>
            </a:pPr>
            <a:endParaRPr lang="en-CA" sz="3600" dirty="0">
              <a:solidFill>
                <a:schemeClr val="accent6">
                  <a:lumMod val="50000"/>
                </a:schemeClr>
              </a:solidFill>
            </a:endParaRPr>
          </a:p>
          <a:p>
            <a:pPr marL="342900" indent="-342900">
              <a:buFont typeface="Arial" panose="020B0604020202020204" pitchFamily="34" charset="0"/>
              <a:buChar char="•"/>
            </a:pPr>
            <a:r>
              <a:rPr lang="en-CA" sz="4400" b="1" dirty="0">
                <a:solidFill>
                  <a:schemeClr val="accent6">
                    <a:lumMod val="50000"/>
                  </a:schemeClr>
                </a:solidFill>
              </a:rPr>
              <a:t>Process</a:t>
            </a:r>
            <a:r>
              <a:rPr lang="en-CA" sz="4400" dirty="0">
                <a:solidFill>
                  <a:schemeClr val="accent6">
                    <a:lumMod val="50000"/>
                  </a:schemeClr>
                </a:solidFill>
              </a:rPr>
              <a:t> – </a:t>
            </a:r>
            <a:r>
              <a:rPr lang="en-CA" sz="3600" dirty="0">
                <a:solidFill>
                  <a:schemeClr val="accent6">
                    <a:lumMod val="50000"/>
                  </a:schemeClr>
                </a:solidFill>
              </a:rPr>
              <a:t>Applied machine learning techniques to build a classification model</a:t>
            </a:r>
          </a:p>
          <a:p>
            <a:pPr marL="342900" indent="-342900">
              <a:buFont typeface="Arial" panose="020B0604020202020204" pitchFamily="34" charset="0"/>
              <a:buChar char="•"/>
            </a:pPr>
            <a:endParaRPr lang="en-CA" sz="4400" dirty="0">
              <a:solidFill>
                <a:schemeClr val="accent6">
                  <a:lumMod val="50000"/>
                </a:schemeClr>
              </a:solidFill>
            </a:endParaRPr>
          </a:p>
          <a:p>
            <a:pPr marL="342900" indent="-342900">
              <a:buFont typeface="Arial" panose="020B0604020202020204" pitchFamily="34" charset="0"/>
              <a:buChar char="•"/>
            </a:pPr>
            <a:r>
              <a:rPr lang="en-CA" sz="4400" b="1" dirty="0">
                <a:solidFill>
                  <a:schemeClr val="accent6">
                    <a:lumMod val="50000"/>
                  </a:schemeClr>
                </a:solidFill>
              </a:rPr>
              <a:t>Result</a:t>
            </a:r>
            <a:r>
              <a:rPr lang="en-CA" sz="4400" dirty="0">
                <a:solidFill>
                  <a:schemeClr val="accent6">
                    <a:lumMod val="50000"/>
                  </a:schemeClr>
                </a:solidFill>
              </a:rPr>
              <a:t>– </a:t>
            </a:r>
            <a:r>
              <a:rPr lang="en-CA" sz="3600" dirty="0">
                <a:solidFill>
                  <a:schemeClr val="accent6">
                    <a:lumMod val="50000"/>
                  </a:schemeClr>
                </a:solidFill>
              </a:rPr>
              <a:t>Model accuracy is 94% and macro average for f1 score is 64%, the final model could capture 98% the potential buyers</a:t>
            </a: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Model Improvement &amp; Future Work</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349293514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472496" y="1367528"/>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Strategy 1: Resampling</a:t>
            </a:r>
            <a:endParaRPr dirty="0">
              <a:solidFill>
                <a:schemeClr val="accent3"/>
              </a:solidFill>
            </a:endParaRP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438360" y="3660164"/>
            <a:ext cx="1840934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lnSpc>
                <a:spcPct val="100000"/>
              </a:lnSpc>
            </a:pPr>
            <a:endParaRPr lang="en-CA" sz="3600" dirty="0"/>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descr="A picture containing chart&#10;&#10;Description automatically generated">
            <a:extLst>
              <a:ext uri="{FF2B5EF4-FFF2-40B4-BE49-F238E27FC236}">
                <a16:creationId xmlns:a16="http://schemas.microsoft.com/office/drawing/2014/main" id="{6CB6275B-3C72-486A-B4DF-13234654B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5828" y="5096327"/>
            <a:ext cx="5979848" cy="5510400"/>
          </a:xfrm>
          <a:prstGeom prst="rect">
            <a:avLst/>
          </a:prstGeom>
        </p:spPr>
      </p:pic>
      <p:sp>
        <p:nvSpPr>
          <p:cNvPr id="10" name="Shape">
            <a:extLst>
              <a:ext uri="{FF2B5EF4-FFF2-40B4-BE49-F238E27FC236}">
                <a16:creationId xmlns:a16="http://schemas.microsoft.com/office/drawing/2014/main" id="{B4C0F5B3-9BF5-4137-960C-3AFC3F98B911}"/>
              </a:ext>
            </a:extLst>
          </p:cNvPr>
          <p:cNvSpPr/>
          <p:nvPr/>
        </p:nvSpPr>
        <p:spPr>
          <a:xfrm>
            <a:off x="2870359" y="6840819"/>
            <a:ext cx="14125484" cy="12285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CA" dirty="0">
                <a:solidFill>
                  <a:schemeClr val="accent6">
                    <a:lumMod val="50000"/>
                  </a:schemeClr>
                </a:solidFill>
              </a:rPr>
              <a:t>Prediction on Convert Case is more important than not Convert Case </a:t>
            </a:r>
            <a:endParaRPr dirty="0">
              <a:solidFill>
                <a:schemeClr val="accent6">
                  <a:lumMod val="50000"/>
                </a:schemeClr>
              </a:solidFill>
            </a:endParaRPr>
          </a:p>
        </p:txBody>
      </p:sp>
      <p:sp>
        <p:nvSpPr>
          <p:cNvPr id="11" name="Shape">
            <a:extLst>
              <a:ext uri="{FF2B5EF4-FFF2-40B4-BE49-F238E27FC236}">
                <a16:creationId xmlns:a16="http://schemas.microsoft.com/office/drawing/2014/main" id="{93FC2E7B-FD51-4491-9445-82BDF3B28F0A}"/>
              </a:ext>
            </a:extLst>
          </p:cNvPr>
          <p:cNvSpPr/>
          <p:nvPr/>
        </p:nvSpPr>
        <p:spPr>
          <a:xfrm>
            <a:off x="2870359" y="8394166"/>
            <a:ext cx="14125484" cy="12285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CA" dirty="0">
                <a:solidFill>
                  <a:schemeClr val="accent6">
                    <a:lumMod val="50000"/>
                  </a:schemeClr>
                </a:solidFill>
              </a:rPr>
              <a:t>Less Records; Faster in Hyperparameter Tuning</a:t>
            </a:r>
            <a:endParaRPr dirty="0">
              <a:solidFill>
                <a:schemeClr val="accent6">
                  <a:lumMod val="50000"/>
                </a:schemeClr>
              </a:solidFill>
            </a:endParaRPr>
          </a:p>
        </p:txBody>
      </p:sp>
      <p:sp>
        <p:nvSpPr>
          <p:cNvPr id="12"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B05B77C0-DE44-6943-902E-5BD41D30534B}"/>
              </a:ext>
            </a:extLst>
          </p:cNvPr>
          <p:cNvSpPr txBox="1"/>
          <p:nvPr/>
        </p:nvSpPr>
        <p:spPr>
          <a:xfrm>
            <a:off x="5240224" y="3430833"/>
            <a:ext cx="16761451" cy="23230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lnSpc>
                <a:spcPct val="150000"/>
              </a:lnSpc>
            </a:pPr>
            <a:r>
              <a:rPr lang="en-CA" sz="3600" dirty="0">
                <a:solidFill>
                  <a:schemeClr val="accent6">
                    <a:lumMod val="50000"/>
                  </a:schemeClr>
                </a:solidFill>
              </a:rPr>
              <a:t>Reason: Imbalanced Dataset</a:t>
            </a:r>
          </a:p>
          <a:p>
            <a:pPr marL="342900" indent="-342900">
              <a:lnSpc>
                <a:spcPct val="150000"/>
              </a:lnSpc>
              <a:buFont typeface="Arial" panose="020B0604020202020204" pitchFamily="34" charset="0"/>
              <a:buChar char="•"/>
            </a:pPr>
            <a:r>
              <a:rPr lang="en-CA" sz="3200" dirty="0">
                <a:solidFill>
                  <a:schemeClr val="accent6">
                    <a:lumMod val="50000"/>
                  </a:schemeClr>
                </a:solidFill>
              </a:rPr>
              <a:t>	Over Sampling ： Increase # label 1</a:t>
            </a:r>
            <a:r>
              <a:rPr lang="zh-CN" altLang="en-US" sz="3200" dirty="0">
                <a:solidFill>
                  <a:schemeClr val="accent6">
                    <a:lumMod val="50000"/>
                  </a:schemeClr>
                </a:solidFill>
              </a:rPr>
              <a:t> </a:t>
            </a:r>
            <a:r>
              <a:rPr lang="en-CA" sz="3200" dirty="0">
                <a:solidFill>
                  <a:schemeClr val="accent6">
                    <a:lumMod val="50000"/>
                  </a:schemeClr>
                </a:solidFill>
              </a:rPr>
              <a:t>(convert) records in training set</a:t>
            </a:r>
          </a:p>
          <a:p>
            <a:pPr marL="342900" indent="-342900">
              <a:lnSpc>
                <a:spcPct val="150000"/>
              </a:lnSpc>
              <a:buFont typeface="Arial" panose="020B0604020202020204" pitchFamily="34" charset="0"/>
              <a:buChar char="•"/>
            </a:pPr>
            <a:r>
              <a:rPr lang="en-CA" sz="3200" dirty="0">
                <a:solidFill>
                  <a:schemeClr val="accent6">
                    <a:lumMod val="50000"/>
                  </a:schemeClr>
                </a:solidFill>
              </a:rPr>
              <a:t>	Under </a:t>
            </a:r>
            <a:r>
              <a:rPr lang="en-CA" sz="3200" dirty="0" err="1">
                <a:solidFill>
                  <a:schemeClr val="accent6">
                    <a:lumMod val="50000"/>
                  </a:schemeClr>
                </a:solidFill>
              </a:rPr>
              <a:t>Sampling：Reduce</a:t>
            </a:r>
            <a:r>
              <a:rPr lang="en-CA" sz="3200" dirty="0">
                <a:solidFill>
                  <a:schemeClr val="accent6">
                    <a:lumMod val="50000"/>
                  </a:schemeClr>
                </a:solidFill>
              </a:rPr>
              <a:t> # label 0</a:t>
            </a:r>
            <a:r>
              <a:rPr lang="zh-CN" altLang="en-US" sz="3200" dirty="0">
                <a:solidFill>
                  <a:schemeClr val="accent6">
                    <a:lumMod val="50000"/>
                  </a:schemeClr>
                </a:solidFill>
              </a:rPr>
              <a:t> </a:t>
            </a:r>
            <a:r>
              <a:rPr lang="en-CA" sz="3200" dirty="0">
                <a:solidFill>
                  <a:schemeClr val="accent6">
                    <a:lumMod val="50000"/>
                  </a:schemeClr>
                </a:solidFill>
              </a:rPr>
              <a:t>(not convert) records in training set</a:t>
            </a:r>
          </a:p>
        </p:txBody>
      </p:sp>
    </p:spTree>
    <p:extLst>
      <p:ext uri="{BB962C8B-B14F-4D97-AF65-F5344CB8AC3E}">
        <p14:creationId xmlns:p14="http://schemas.microsoft.com/office/powerpoint/2010/main" val="350597922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472496" y="1254664"/>
            <a:ext cx="1743900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Strategy 2: Reduce Features</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a:extLst>
              <a:ext uri="{FF2B5EF4-FFF2-40B4-BE49-F238E27FC236}">
                <a16:creationId xmlns:a16="http://schemas.microsoft.com/office/drawing/2014/main" id="{F0637743-CB49-4508-9D4A-53ABB8EDB54E}"/>
              </a:ext>
            </a:extLst>
          </p:cNvPr>
          <p:cNvPicPr>
            <a:picLocks noChangeAspect="1"/>
          </p:cNvPicPr>
          <p:nvPr/>
        </p:nvPicPr>
        <p:blipFill rotWithShape="1">
          <a:blip r:embed="rId2"/>
          <a:srcRect t="1865"/>
          <a:stretch/>
        </p:blipFill>
        <p:spPr>
          <a:xfrm>
            <a:off x="4818287" y="5205702"/>
            <a:ext cx="13917711" cy="6737606"/>
          </a:xfrm>
          <a:prstGeom prst="rect">
            <a:avLst/>
          </a:prstGeom>
        </p:spPr>
      </p:pic>
      <p:sp>
        <p:nvSpPr>
          <p:cNvPr id="8" name="TextBox 7">
            <a:extLst>
              <a:ext uri="{FF2B5EF4-FFF2-40B4-BE49-F238E27FC236}">
                <a16:creationId xmlns:a16="http://schemas.microsoft.com/office/drawing/2014/main" id="{7F3DCEBE-0116-4D72-8A80-F8219D36E426}"/>
              </a:ext>
            </a:extLst>
          </p:cNvPr>
          <p:cNvSpPr txBox="1"/>
          <p:nvPr/>
        </p:nvSpPr>
        <p:spPr>
          <a:xfrm>
            <a:off x="9793955" y="8447645"/>
            <a:ext cx="6377074" cy="1015663"/>
          </a:xfrm>
          <a:prstGeom prst="rect">
            <a:avLst/>
          </a:prstGeom>
          <a:noFill/>
        </p:spPr>
        <p:txBody>
          <a:bodyPr wrap="square" rtlCol="0">
            <a:spAutoFit/>
          </a:bodyPr>
          <a:lstStyle/>
          <a:p>
            <a:r>
              <a:rPr lang="en-CA" dirty="0">
                <a:solidFill>
                  <a:schemeClr val="accent6">
                    <a:lumMod val="50000"/>
                  </a:schemeClr>
                </a:solidFill>
              </a:rPr>
              <a:t>Many Unimportant Features involved in the model</a:t>
            </a:r>
          </a:p>
        </p:txBody>
      </p:sp>
      <p:sp>
        <p:nvSpPr>
          <p:cNvPr id="2" name="Oval 1">
            <a:extLst>
              <a:ext uri="{FF2B5EF4-FFF2-40B4-BE49-F238E27FC236}">
                <a16:creationId xmlns:a16="http://schemas.microsoft.com/office/drawing/2014/main" id="{D16581BB-79E7-4685-83E8-C3B8D5EBF160}"/>
              </a:ext>
            </a:extLst>
          </p:cNvPr>
          <p:cNvSpPr/>
          <p:nvPr/>
        </p:nvSpPr>
        <p:spPr>
          <a:xfrm>
            <a:off x="7721600" y="7579360"/>
            <a:ext cx="8463280" cy="2519680"/>
          </a:xfrm>
          <a:prstGeom prst="ellipse">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Oval 3">
            <a:extLst>
              <a:ext uri="{FF2B5EF4-FFF2-40B4-BE49-F238E27FC236}">
                <a16:creationId xmlns:a16="http://schemas.microsoft.com/office/drawing/2014/main" id="{DBDA16D8-C9A7-488A-B1FD-3D388D769A58}"/>
              </a:ext>
            </a:extLst>
          </p:cNvPr>
          <p:cNvSpPr/>
          <p:nvPr/>
        </p:nvSpPr>
        <p:spPr>
          <a:xfrm>
            <a:off x="9150469" y="7867536"/>
            <a:ext cx="7802880" cy="2316480"/>
          </a:xfrm>
          <a:prstGeom prst="ellipse">
            <a:avLst/>
          </a:prstGeom>
          <a:noFill/>
          <a:ln>
            <a:solidFill>
              <a:schemeClr val="accent4"/>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C712174A-AFC2-8D44-8721-545FCA63CBA2}"/>
              </a:ext>
            </a:extLst>
          </p:cNvPr>
          <p:cNvSpPr txBox="1"/>
          <p:nvPr/>
        </p:nvSpPr>
        <p:spPr>
          <a:xfrm>
            <a:off x="5240224" y="3769062"/>
            <a:ext cx="16761451"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Feature Importance Plot from Random Forest</a:t>
            </a:r>
          </a:p>
        </p:txBody>
      </p:sp>
    </p:spTree>
    <p:extLst>
      <p:ext uri="{BB962C8B-B14F-4D97-AF65-F5344CB8AC3E}">
        <p14:creationId xmlns:p14="http://schemas.microsoft.com/office/powerpoint/2010/main" val="21190539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4009868" y="1251359"/>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Strategy 2: Reduce Features </a:t>
            </a:r>
            <a:r>
              <a:rPr lang="en-US" altLang="zh-CN" dirty="0">
                <a:solidFill>
                  <a:schemeClr val="accent3"/>
                </a:solidFill>
              </a:rPr>
              <a:t>(</a:t>
            </a:r>
            <a:r>
              <a:rPr lang="en-CA" dirty="0" err="1">
                <a:solidFill>
                  <a:schemeClr val="accent3"/>
                </a:solidFill>
              </a:rPr>
              <a:t>Contd</a:t>
            </a:r>
            <a:r>
              <a:rPr lang="en-US" altLang="zh-CN" dirty="0">
                <a:solidFill>
                  <a:schemeClr val="accent3"/>
                </a:solidFill>
              </a:rPr>
              <a:t>)</a:t>
            </a:r>
            <a:endParaRPr lang="en-CA"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a:extLst>
              <a:ext uri="{FF2B5EF4-FFF2-40B4-BE49-F238E27FC236}">
                <a16:creationId xmlns:a16="http://schemas.microsoft.com/office/drawing/2014/main" id="{F15E4A17-FEBC-4B8F-8CD1-84752A237827}"/>
              </a:ext>
            </a:extLst>
          </p:cNvPr>
          <p:cNvPicPr>
            <a:picLocks noChangeAspect="1"/>
          </p:cNvPicPr>
          <p:nvPr/>
        </p:nvPicPr>
        <p:blipFill>
          <a:blip r:embed="rId3"/>
          <a:stretch>
            <a:fillRect/>
          </a:stretch>
        </p:blipFill>
        <p:spPr>
          <a:xfrm>
            <a:off x="4123660" y="5341846"/>
            <a:ext cx="9765060" cy="6279464"/>
          </a:xfrm>
          <a:prstGeom prst="rect">
            <a:avLst/>
          </a:prstGeom>
        </p:spPr>
      </p:pic>
      <p:graphicFrame>
        <p:nvGraphicFramePr>
          <p:cNvPr id="8" name="Table 8">
            <a:extLst>
              <a:ext uri="{FF2B5EF4-FFF2-40B4-BE49-F238E27FC236}">
                <a16:creationId xmlns:a16="http://schemas.microsoft.com/office/drawing/2014/main" id="{5592981B-21C3-4430-B38E-188D473C391E}"/>
              </a:ext>
            </a:extLst>
          </p:cNvPr>
          <p:cNvGraphicFramePr>
            <a:graphicFrameLocks noGrp="1"/>
          </p:cNvGraphicFramePr>
          <p:nvPr>
            <p:extLst>
              <p:ext uri="{D42A27DB-BD31-4B8C-83A1-F6EECF244321}">
                <p14:modId xmlns:p14="http://schemas.microsoft.com/office/powerpoint/2010/main" val="1714031964"/>
              </p:ext>
            </p:extLst>
          </p:nvPr>
        </p:nvGraphicFramePr>
        <p:xfrm>
          <a:off x="16941117" y="5634759"/>
          <a:ext cx="5399337" cy="5699661"/>
        </p:xfrm>
        <a:graphic>
          <a:graphicData uri="http://schemas.openxmlformats.org/drawingml/2006/table">
            <a:tbl>
              <a:tblPr firstRow="1" bandRow="1">
                <a:tableStyleId>{85BE263C-DBD7-4A20-BB59-AAB30ACAA65A}</a:tableStyleId>
              </a:tblPr>
              <a:tblGrid>
                <a:gridCol w="5399337">
                  <a:extLst>
                    <a:ext uri="{9D8B030D-6E8A-4147-A177-3AD203B41FA5}">
                      <a16:colId xmlns:a16="http://schemas.microsoft.com/office/drawing/2014/main" val="1312904584"/>
                    </a:ext>
                  </a:extLst>
                </a:gridCol>
              </a:tblGrid>
              <a:tr h="518151">
                <a:tc>
                  <a:txBody>
                    <a:bodyPr/>
                    <a:lstStyle/>
                    <a:p>
                      <a:pPr algn="ctr"/>
                      <a:r>
                        <a:rPr lang="en-CA" dirty="0"/>
                        <a:t>TOP 10 Features</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237707361"/>
                  </a:ext>
                </a:extLst>
              </a:tr>
              <a:tr h="518151">
                <a:tc>
                  <a:txBody>
                    <a:bodyPr/>
                    <a:lstStyle/>
                    <a:p>
                      <a:pPr algn="ctr"/>
                      <a:r>
                        <a:rPr lang="en-CA" dirty="0"/>
                        <a:t>Pageviews</a:t>
                      </a:r>
                    </a:p>
                  </a:txBody>
                  <a:tcPr>
                    <a:lnT w="25400" cmpd="sng">
                      <a:noFill/>
                    </a:lnT>
                  </a:tcPr>
                </a:tc>
                <a:extLst>
                  <a:ext uri="{0D108BD9-81ED-4DB2-BD59-A6C34878D82A}">
                    <a16:rowId xmlns:a16="http://schemas.microsoft.com/office/drawing/2014/main" val="1974858261"/>
                  </a:ext>
                </a:extLst>
              </a:tr>
              <a:tr h="518151">
                <a:tc>
                  <a:txBody>
                    <a:bodyPr/>
                    <a:lstStyle/>
                    <a:p>
                      <a:pPr algn="ctr"/>
                      <a:r>
                        <a:rPr lang="en-CA" dirty="0"/>
                        <a:t>Hits</a:t>
                      </a:r>
                    </a:p>
                  </a:txBody>
                  <a:tcPr/>
                </a:tc>
                <a:extLst>
                  <a:ext uri="{0D108BD9-81ED-4DB2-BD59-A6C34878D82A}">
                    <a16:rowId xmlns:a16="http://schemas.microsoft.com/office/drawing/2014/main" val="3866381539"/>
                  </a:ext>
                </a:extLst>
              </a:tr>
              <a:tr h="518151">
                <a:tc>
                  <a:txBody>
                    <a:bodyPr/>
                    <a:lstStyle/>
                    <a:p>
                      <a:pPr algn="ctr"/>
                      <a:r>
                        <a:rPr lang="en-CA" dirty="0"/>
                        <a:t>Time on Site</a:t>
                      </a:r>
                    </a:p>
                  </a:txBody>
                  <a:tcPr/>
                </a:tc>
                <a:extLst>
                  <a:ext uri="{0D108BD9-81ED-4DB2-BD59-A6C34878D82A}">
                    <a16:rowId xmlns:a16="http://schemas.microsoft.com/office/drawing/2014/main" val="797196779"/>
                  </a:ext>
                </a:extLst>
              </a:tr>
              <a:tr h="518151">
                <a:tc>
                  <a:txBody>
                    <a:bodyPr/>
                    <a:lstStyle/>
                    <a:p>
                      <a:pPr algn="ctr"/>
                      <a:r>
                        <a:rPr lang="en-CA" dirty="0"/>
                        <a:t>Bounces</a:t>
                      </a:r>
                    </a:p>
                  </a:txBody>
                  <a:tcPr/>
                </a:tc>
                <a:extLst>
                  <a:ext uri="{0D108BD9-81ED-4DB2-BD59-A6C34878D82A}">
                    <a16:rowId xmlns:a16="http://schemas.microsoft.com/office/drawing/2014/main" val="443382341"/>
                  </a:ext>
                </a:extLst>
              </a:tr>
              <a:tr h="518151">
                <a:tc>
                  <a:txBody>
                    <a:bodyPr/>
                    <a:lstStyle/>
                    <a:p>
                      <a:pPr algn="ctr"/>
                      <a:r>
                        <a:rPr lang="en-CA" dirty="0"/>
                        <a:t>Country: Other Countries</a:t>
                      </a:r>
                    </a:p>
                  </a:txBody>
                  <a:tcPr/>
                </a:tc>
                <a:extLst>
                  <a:ext uri="{0D108BD9-81ED-4DB2-BD59-A6C34878D82A}">
                    <a16:rowId xmlns:a16="http://schemas.microsoft.com/office/drawing/2014/main" val="2591442283"/>
                  </a:ext>
                </a:extLst>
              </a:tr>
              <a:tr h="518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Country: </a:t>
                      </a:r>
                      <a:r>
                        <a:rPr lang="en-CA" dirty="0" err="1"/>
                        <a:t>North_America</a:t>
                      </a:r>
                      <a:endParaRPr lang="en-CA" dirty="0"/>
                    </a:p>
                  </a:txBody>
                  <a:tcPr/>
                </a:tc>
                <a:extLst>
                  <a:ext uri="{0D108BD9-81ED-4DB2-BD59-A6C34878D82A}">
                    <a16:rowId xmlns:a16="http://schemas.microsoft.com/office/drawing/2014/main" val="3200930995"/>
                  </a:ext>
                </a:extLst>
              </a:tr>
              <a:tr h="518151">
                <a:tc>
                  <a:txBody>
                    <a:bodyPr/>
                    <a:lstStyle/>
                    <a:p>
                      <a:pPr algn="ctr"/>
                      <a:r>
                        <a:rPr lang="en-CA" dirty="0"/>
                        <a:t>Visit Number</a:t>
                      </a:r>
                    </a:p>
                  </a:txBody>
                  <a:tcPr/>
                </a:tc>
                <a:extLst>
                  <a:ext uri="{0D108BD9-81ED-4DB2-BD59-A6C34878D82A}">
                    <a16:rowId xmlns:a16="http://schemas.microsoft.com/office/drawing/2014/main" val="3202435607"/>
                  </a:ext>
                </a:extLst>
              </a:tr>
              <a:tr h="518151">
                <a:tc>
                  <a:txBody>
                    <a:bodyPr/>
                    <a:lstStyle/>
                    <a:p>
                      <a:pPr algn="ctr"/>
                      <a:r>
                        <a:rPr lang="en-CA" dirty="0"/>
                        <a:t>Channel: Referral</a:t>
                      </a:r>
                    </a:p>
                  </a:txBody>
                  <a:tcPr/>
                </a:tc>
                <a:extLst>
                  <a:ext uri="{0D108BD9-81ED-4DB2-BD59-A6C34878D82A}">
                    <a16:rowId xmlns:a16="http://schemas.microsoft.com/office/drawing/2014/main" val="1212105232"/>
                  </a:ext>
                </a:extLst>
              </a:tr>
              <a:tr h="518151">
                <a:tc>
                  <a:txBody>
                    <a:bodyPr/>
                    <a:lstStyle/>
                    <a:p>
                      <a:pPr algn="ctr"/>
                      <a:r>
                        <a:rPr lang="en-CA" dirty="0"/>
                        <a:t>Device: Desktop</a:t>
                      </a:r>
                    </a:p>
                  </a:txBody>
                  <a:tcPr/>
                </a:tc>
                <a:extLst>
                  <a:ext uri="{0D108BD9-81ED-4DB2-BD59-A6C34878D82A}">
                    <a16:rowId xmlns:a16="http://schemas.microsoft.com/office/drawing/2014/main" val="1827420330"/>
                  </a:ext>
                </a:extLst>
              </a:tr>
              <a:tr h="518151">
                <a:tc>
                  <a:txBody>
                    <a:bodyPr/>
                    <a:lstStyle/>
                    <a:p>
                      <a:pPr algn="ctr"/>
                      <a:r>
                        <a:rPr lang="en-CA" dirty="0"/>
                        <a:t>Device: Mobile</a:t>
                      </a:r>
                    </a:p>
                  </a:txBody>
                  <a:tcPr/>
                </a:tc>
                <a:extLst>
                  <a:ext uri="{0D108BD9-81ED-4DB2-BD59-A6C34878D82A}">
                    <a16:rowId xmlns:a16="http://schemas.microsoft.com/office/drawing/2014/main" val="1863272742"/>
                  </a:ext>
                </a:extLst>
              </a:tr>
            </a:tbl>
          </a:graphicData>
        </a:graphic>
      </p:graphicFrame>
      <p:sp>
        <p:nvSpPr>
          <p:cNvPr id="9" name="TextBox 8">
            <a:extLst>
              <a:ext uri="{FF2B5EF4-FFF2-40B4-BE49-F238E27FC236}">
                <a16:creationId xmlns:a16="http://schemas.microsoft.com/office/drawing/2014/main" id="{8FC2C577-0AAA-4DF1-89D2-F7943F81B5A4}"/>
              </a:ext>
            </a:extLst>
          </p:cNvPr>
          <p:cNvSpPr txBox="1"/>
          <p:nvPr/>
        </p:nvSpPr>
        <p:spPr>
          <a:xfrm>
            <a:off x="9378553" y="8223273"/>
            <a:ext cx="2518807" cy="2862322"/>
          </a:xfrm>
          <a:prstGeom prst="rect">
            <a:avLst/>
          </a:prstGeom>
          <a:noFill/>
        </p:spPr>
        <p:txBody>
          <a:bodyPr wrap="square" rtlCol="0">
            <a:spAutoFit/>
          </a:bodyPr>
          <a:lstStyle/>
          <a:p>
            <a:r>
              <a:rPr lang="en-CA" dirty="0">
                <a:solidFill>
                  <a:schemeClr val="accent6">
                    <a:lumMod val="50000"/>
                  </a:schemeClr>
                </a:solidFill>
              </a:rPr>
              <a:t>Model have best performance when # features = 10 </a:t>
            </a:r>
          </a:p>
        </p:txBody>
      </p:sp>
      <p:sp>
        <p:nvSpPr>
          <p:cNvPr id="2" name="Oval 1">
            <a:extLst>
              <a:ext uri="{FF2B5EF4-FFF2-40B4-BE49-F238E27FC236}">
                <a16:creationId xmlns:a16="http://schemas.microsoft.com/office/drawing/2014/main" id="{A2ADDE75-5E5B-4897-A531-B3D4D2FD3390}"/>
              </a:ext>
            </a:extLst>
          </p:cNvPr>
          <p:cNvSpPr/>
          <p:nvPr/>
        </p:nvSpPr>
        <p:spPr>
          <a:xfrm>
            <a:off x="6858000" y="10993120"/>
            <a:ext cx="640080" cy="548640"/>
          </a:xfrm>
          <a:prstGeom prst="ellipse">
            <a:avLst/>
          </a:prstGeom>
          <a:noFill/>
          <a:ln w="127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4" name="Straight Arrow Connector 3">
            <a:extLst>
              <a:ext uri="{FF2B5EF4-FFF2-40B4-BE49-F238E27FC236}">
                <a16:creationId xmlns:a16="http://schemas.microsoft.com/office/drawing/2014/main" id="{8C1C59F8-3B7A-4E30-A3C2-99CB4804B1DB}"/>
              </a:ext>
            </a:extLst>
          </p:cNvPr>
          <p:cNvCxnSpPr>
            <a:stCxn id="2" idx="7"/>
          </p:cNvCxnSpPr>
          <p:nvPr/>
        </p:nvCxnSpPr>
        <p:spPr>
          <a:xfrm flipV="1">
            <a:off x="7404342" y="9448800"/>
            <a:ext cx="1759978" cy="162466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 name="Arrow: Right 4">
            <a:extLst>
              <a:ext uri="{FF2B5EF4-FFF2-40B4-BE49-F238E27FC236}">
                <a16:creationId xmlns:a16="http://schemas.microsoft.com/office/drawing/2014/main" id="{1320FA9C-6B6B-4308-BA1E-74EC11F061AB}"/>
              </a:ext>
            </a:extLst>
          </p:cNvPr>
          <p:cNvSpPr/>
          <p:nvPr/>
        </p:nvSpPr>
        <p:spPr>
          <a:xfrm>
            <a:off x="13766800" y="7792720"/>
            <a:ext cx="2743200" cy="430553"/>
          </a:xfrm>
          <a:prstGeom prst="rightArrow">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TextBox 5">
            <a:extLst>
              <a:ext uri="{FF2B5EF4-FFF2-40B4-BE49-F238E27FC236}">
                <a16:creationId xmlns:a16="http://schemas.microsoft.com/office/drawing/2014/main" id="{518F3B23-2F7F-4F27-B722-3DAD8068834E}"/>
              </a:ext>
            </a:extLst>
          </p:cNvPr>
          <p:cNvSpPr txBox="1"/>
          <p:nvPr/>
        </p:nvSpPr>
        <p:spPr>
          <a:xfrm>
            <a:off x="13888720" y="6906583"/>
            <a:ext cx="234696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CA" dirty="0">
                <a:solidFill>
                  <a:schemeClr val="accent6">
                    <a:lumMod val="50000"/>
                  </a:schemeClr>
                </a:solidFill>
              </a:rPr>
              <a:t>Reduce to</a:t>
            </a:r>
            <a:endPar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endParaRPr>
          </a:p>
        </p:txBody>
      </p:sp>
      <p:sp>
        <p:nvSpPr>
          <p:cNvPr id="15"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3DD41CA4-A07C-DF4E-8341-66798932F497}"/>
              </a:ext>
            </a:extLst>
          </p:cNvPr>
          <p:cNvSpPr txBox="1"/>
          <p:nvPr/>
        </p:nvSpPr>
        <p:spPr>
          <a:xfrm>
            <a:off x="5240224" y="3769062"/>
            <a:ext cx="16761451" cy="830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Recursive Feature Elimination Curve</a:t>
            </a:r>
          </a:p>
        </p:txBody>
      </p:sp>
    </p:spTree>
    <p:extLst>
      <p:ext uri="{BB962C8B-B14F-4D97-AF65-F5344CB8AC3E}">
        <p14:creationId xmlns:p14="http://schemas.microsoft.com/office/powerpoint/2010/main" val="31223817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4562668" y="1222878"/>
            <a:ext cx="1743900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Improved Model Performance</a:t>
            </a: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4" name="Content Placeholder 4" descr="Table&#10;&#10;Description automatically generated">
            <a:extLst>
              <a:ext uri="{FF2B5EF4-FFF2-40B4-BE49-F238E27FC236}">
                <a16:creationId xmlns:a16="http://schemas.microsoft.com/office/drawing/2014/main" id="{97AF5BF1-BB96-4D0D-B2C1-8D7B510D66C9}"/>
              </a:ext>
            </a:extLst>
          </p:cNvPr>
          <p:cNvPicPr>
            <a:picLocks noChangeAspect="1"/>
          </p:cNvPicPr>
          <p:nvPr/>
        </p:nvPicPr>
        <p:blipFill>
          <a:blip r:embed="rId3"/>
          <a:stretch>
            <a:fillRect/>
          </a:stretch>
        </p:blipFill>
        <p:spPr>
          <a:xfrm>
            <a:off x="3223207" y="5865969"/>
            <a:ext cx="11923208" cy="4202929"/>
          </a:xfrm>
          <a:prstGeom prst="rect">
            <a:avLst/>
          </a:prstGeom>
        </p:spPr>
      </p:pic>
      <p:sp>
        <p:nvSpPr>
          <p:cNvPr id="3" name="Oval 2">
            <a:extLst>
              <a:ext uri="{FF2B5EF4-FFF2-40B4-BE49-F238E27FC236}">
                <a16:creationId xmlns:a16="http://schemas.microsoft.com/office/drawing/2014/main" id="{F7BC6F94-549D-4D01-9C7A-4CB46887B697}"/>
              </a:ext>
            </a:extLst>
          </p:cNvPr>
          <p:cNvSpPr/>
          <p:nvPr/>
        </p:nvSpPr>
        <p:spPr>
          <a:xfrm>
            <a:off x="9307256" y="7322298"/>
            <a:ext cx="1229360" cy="548640"/>
          </a:xfrm>
          <a:prstGeom prst="ellipse">
            <a:avLst/>
          </a:prstGeom>
          <a:noFill/>
          <a:ln w="381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11" name="Straight Arrow Connector 10">
            <a:extLst>
              <a:ext uri="{FF2B5EF4-FFF2-40B4-BE49-F238E27FC236}">
                <a16:creationId xmlns:a16="http://schemas.microsoft.com/office/drawing/2014/main" id="{1B8177B9-334A-4CF6-9D00-D2E4E1B2012C}"/>
              </a:ext>
            </a:extLst>
          </p:cNvPr>
          <p:cNvCxnSpPr/>
          <p:nvPr/>
        </p:nvCxnSpPr>
        <p:spPr>
          <a:xfrm flipV="1">
            <a:off x="10861040" y="7223760"/>
            <a:ext cx="0" cy="548640"/>
          </a:xfrm>
          <a:prstGeom prst="straightConnector1">
            <a:avLst/>
          </a:prstGeom>
          <a:noFill/>
          <a:ln w="63500" cap="flat">
            <a:solidFill>
              <a:schemeClr val="accent3"/>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73CD8A93-5148-4A44-B691-51509C30275D}"/>
              </a:ext>
            </a:extLst>
          </p:cNvPr>
          <p:cNvSpPr txBox="1"/>
          <p:nvPr/>
        </p:nvSpPr>
        <p:spPr>
          <a:xfrm>
            <a:off x="10294488" y="7821473"/>
            <a:ext cx="122936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4"/>
                </a:solidFill>
                <a:effectLst/>
                <a:uFillTx/>
                <a:latin typeface="Helvetica Neue"/>
                <a:ea typeface="Helvetica Neue"/>
                <a:cs typeface="Helvetica Neue"/>
                <a:sym typeface="Helvetica Neue"/>
              </a:rPr>
              <a:t>0.16</a:t>
            </a:r>
          </a:p>
        </p:txBody>
      </p:sp>
      <p:sp>
        <p:nvSpPr>
          <p:cNvPr id="20" name="TextBox 19">
            <a:extLst>
              <a:ext uri="{FF2B5EF4-FFF2-40B4-BE49-F238E27FC236}">
                <a16:creationId xmlns:a16="http://schemas.microsoft.com/office/drawing/2014/main" id="{C46BF581-BE46-4C84-8C32-F7270CC21FA4}"/>
              </a:ext>
            </a:extLst>
          </p:cNvPr>
          <p:cNvSpPr txBox="1"/>
          <p:nvPr/>
        </p:nvSpPr>
        <p:spPr>
          <a:xfrm>
            <a:off x="12319398" y="8785740"/>
            <a:ext cx="122936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4"/>
                </a:solidFill>
                <a:effectLst/>
                <a:uFillTx/>
                <a:latin typeface="Helvetica Neue"/>
                <a:ea typeface="Helvetica Neue"/>
                <a:cs typeface="Helvetica Neue"/>
                <a:sym typeface="Helvetica Neue"/>
              </a:rPr>
              <a:t>0.62</a:t>
            </a:r>
          </a:p>
        </p:txBody>
      </p:sp>
      <p:cxnSp>
        <p:nvCxnSpPr>
          <p:cNvPr id="21" name="Straight Arrow Connector 20">
            <a:extLst>
              <a:ext uri="{FF2B5EF4-FFF2-40B4-BE49-F238E27FC236}">
                <a16:creationId xmlns:a16="http://schemas.microsoft.com/office/drawing/2014/main" id="{AE4E2A05-FA23-4F87-9E34-A48F2ED4488E}"/>
              </a:ext>
            </a:extLst>
          </p:cNvPr>
          <p:cNvCxnSpPr/>
          <p:nvPr/>
        </p:nvCxnSpPr>
        <p:spPr>
          <a:xfrm flipV="1">
            <a:off x="12885942" y="8223254"/>
            <a:ext cx="0" cy="548640"/>
          </a:xfrm>
          <a:prstGeom prst="straightConnector1">
            <a:avLst/>
          </a:prstGeom>
          <a:noFill/>
          <a:ln w="63500" cap="flat">
            <a:solidFill>
              <a:schemeClr val="accent3"/>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25" name="Table 10">
            <a:extLst>
              <a:ext uri="{FF2B5EF4-FFF2-40B4-BE49-F238E27FC236}">
                <a16:creationId xmlns:a16="http://schemas.microsoft.com/office/drawing/2014/main" id="{9E588BCD-09D0-4594-A92C-F90285C62377}"/>
              </a:ext>
            </a:extLst>
          </p:cNvPr>
          <p:cNvGraphicFramePr>
            <a:graphicFrameLocks noGrp="1"/>
          </p:cNvGraphicFramePr>
          <p:nvPr>
            <p:extLst>
              <p:ext uri="{D42A27DB-BD31-4B8C-83A1-F6EECF244321}">
                <p14:modId xmlns:p14="http://schemas.microsoft.com/office/powerpoint/2010/main" val="2441620786"/>
              </p:ext>
            </p:extLst>
          </p:nvPr>
        </p:nvGraphicFramePr>
        <p:xfrm>
          <a:off x="16102571" y="6207370"/>
          <a:ext cx="6880977" cy="3520125"/>
        </p:xfrm>
        <a:graphic>
          <a:graphicData uri="http://schemas.openxmlformats.org/drawingml/2006/table">
            <a:tbl>
              <a:tblPr firstRow="1" bandRow="1">
                <a:tableStyleId>{46F890A9-2807-4EBB-B81D-B2AA78EC7F39}</a:tableStyleId>
              </a:tblPr>
              <a:tblGrid>
                <a:gridCol w="2293659">
                  <a:extLst>
                    <a:ext uri="{9D8B030D-6E8A-4147-A177-3AD203B41FA5}">
                      <a16:colId xmlns:a16="http://schemas.microsoft.com/office/drawing/2014/main" val="2913793123"/>
                    </a:ext>
                  </a:extLst>
                </a:gridCol>
                <a:gridCol w="2293659">
                  <a:extLst>
                    <a:ext uri="{9D8B030D-6E8A-4147-A177-3AD203B41FA5}">
                      <a16:colId xmlns:a16="http://schemas.microsoft.com/office/drawing/2014/main" val="3657944829"/>
                    </a:ext>
                  </a:extLst>
                </a:gridCol>
                <a:gridCol w="2293659">
                  <a:extLst>
                    <a:ext uri="{9D8B030D-6E8A-4147-A177-3AD203B41FA5}">
                      <a16:colId xmlns:a16="http://schemas.microsoft.com/office/drawing/2014/main" val="1819198279"/>
                    </a:ext>
                  </a:extLst>
                </a:gridCol>
              </a:tblGrid>
              <a:tr h="1173375">
                <a:tc>
                  <a:txBody>
                    <a:bodyPr/>
                    <a:lstStyle/>
                    <a:p>
                      <a:pPr algn="ctr"/>
                      <a:endParaRPr lang="en-CA" sz="3200" dirty="0"/>
                    </a:p>
                  </a:txBody>
                  <a:tcPr anchor="ctr"/>
                </a:tc>
                <a:tc>
                  <a:txBody>
                    <a:bodyPr/>
                    <a:lstStyle/>
                    <a:p>
                      <a:pPr algn="ctr"/>
                      <a:r>
                        <a:rPr lang="en-CA" sz="3200" dirty="0"/>
                        <a:t>Prediction =0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3200" dirty="0"/>
                        <a:t>Prediction =1</a:t>
                      </a:r>
                    </a:p>
                  </a:txBody>
                  <a:tcPr anchor="ctr"/>
                </a:tc>
                <a:extLst>
                  <a:ext uri="{0D108BD9-81ED-4DB2-BD59-A6C34878D82A}">
                    <a16:rowId xmlns:a16="http://schemas.microsoft.com/office/drawing/2014/main" val="543735665"/>
                  </a:ext>
                </a:extLst>
              </a:tr>
              <a:tr h="1173375">
                <a:tc>
                  <a:txBody>
                    <a:bodyPr/>
                    <a:lstStyle/>
                    <a:p>
                      <a:pPr algn="ctr"/>
                      <a:r>
                        <a:rPr lang="en-CA" sz="3200" dirty="0">
                          <a:solidFill>
                            <a:schemeClr val="accent6">
                              <a:lumMod val="50000"/>
                            </a:schemeClr>
                          </a:solidFill>
                        </a:rPr>
                        <a:t>Actual Label=0</a:t>
                      </a:r>
                    </a:p>
                  </a:txBody>
                  <a:tcPr anchor="ctr"/>
                </a:tc>
                <a:tc>
                  <a:txBody>
                    <a:bodyPr/>
                    <a:lstStyle/>
                    <a:p>
                      <a:pPr algn="ctr"/>
                      <a:r>
                        <a:rPr lang="en-CA" sz="3200" dirty="0">
                          <a:solidFill>
                            <a:schemeClr val="accent6">
                              <a:lumMod val="50000"/>
                            </a:schemeClr>
                          </a:solidFill>
                        </a:rPr>
                        <a:t>70810</a:t>
                      </a:r>
                    </a:p>
                  </a:txBody>
                  <a:tcPr anchor="ctr"/>
                </a:tc>
                <a:tc>
                  <a:txBody>
                    <a:bodyPr/>
                    <a:lstStyle/>
                    <a:p>
                      <a:pPr algn="ctr"/>
                      <a:r>
                        <a:rPr lang="en-CA" sz="3200" dirty="0">
                          <a:solidFill>
                            <a:schemeClr val="accent6">
                              <a:lumMod val="50000"/>
                            </a:schemeClr>
                          </a:solidFill>
                        </a:rPr>
                        <a:t>5073</a:t>
                      </a:r>
                    </a:p>
                  </a:txBody>
                  <a:tcPr anchor="ctr"/>
                </a:tc>
                <a:extLst>
                  <a:ext uri="{0D108BD9-81ED-4DB2-BD59-A6C34878D82A}">
                    <a16:rowId xmlns:a16="http://schemas.microsoft.com/office/drawing/2014/main" val="4099377564"/>
                  </a:ext>
                </a:extLst>
              </a:tr>
              <a:tr h="11733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3200" dirty="0">
                          <a:solidFill>
                            <a:schemeClr val="accent6">
                              <a:lumMod val="50000"/>
                            </a:schemeClr>
                          </a:solidFill>
                        </a:rPr>
                        <a:t>Actual Label=1</a:t>
                      </a:r>
                    </a:p>
                  </a:txBody>
                  <a:tcPr anchor="ctr"/>
                </a:tc>
                <a:tc>
                  <a:txBody>
                    <a:bodyPr/>
                    <a:lstStyle/>
                    <a:p>
                      <a:pPr algn="ctr"/>
                      <a:r>
                        <a:rPr lang="en-CA" sz="3200" dirty="0">
                          <a:solidFill>
                            <a:schemeClr val="accent6">
                              <a:lumMod val="50000"/>
                            </a:schemeClr>
                          </a:solidFill>
                        </a:rPr>
                        <a:t>16</a:t>
                      </a:r>
                    </a:p>
                  </a:txBody>
                  <a:tcPr anchor="ctr"/>
                </a:tc>
                <a:tc>
                  <a:txBody>
                    <a:bodyPr/>
                    <a:lstStyle/>
                    <a:p>
                      <a:pPr algn="ctr"/>
                      <a:r>
                        <a:rPr lang="en-CA" sz="3200" dirty="0">
                          <a:solidFill>
                            <a:schemeClr val="accent6">
                              <a:lumMod val="50000"/>
                            </a:schemeClr>
                          </a:solidFill>
                        </a:rPr>
                        <a:t>1117</a:t>
                      </a:r>
                    </a:p>
                  </a:txBody>
                  <a:tcPr anchor="ctr"/>
                </a:tc>
                <a:extLst>
                  <a:ext uri="{0D108BD9-81ED-4DB2-BD59-A6C34878D82A}">
                    <a16:rowId xmlns:a16="http://schemas.microsoft.com/office/drawing/2014/main" val="1418667829"/>
                  </a:ext>
                </a:extLst>
              </a:tr>
            </a:tbl>
          </a:graphicData>
        </a:graphic>
      </p:graphicFrame>
      <p:sp>
        <p:nvSpPr>
          <p:cNvPr id="15" name="TextBox 14">
            <a:extLst>
              <a:ext uri="{FF2B5EF4-FFF2-40B4-BE49-F238E27FC236}">
                <a16:creationId xmlns:a16="http://schemas.microsoft.com/office/drawing/2014/main" id="{68DB2735-67BA-482A-9C0A-C6FD3B8B57C4}"/>
              </a:ext>
            </a:extLst>
          </p:cNvPr>
          <p:cNvSpPr txBox="1"/>
          <p:nvPr/>
        </p:nvSpPr>
        <p:spPr>
          <a:xfrm>
            <a:off x="4158227" y="10654917"/>
            <a:ext cx="1426464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CA" dirty="0">
                <a:solidFill>
                  <a:schemeClr val="accent6">
                    <a:lumMod val="50000"/>
                  </a:schemeClr>
                </a:solidFill>
              </a:rPr>
              <a:t>Class 1 Recall = #(actual &amp; prediction =1) / # (actual =1)       1117/1117+16</a:t>
            </a:r>
          </a:p>
          <a:p>
            <a:pPr marL="0" marR="0" indent="0" algn="l"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Class 1 Precision = #(actual = 1) / #(prediction =1)        16+1117 / 5073+1117</a:t>
            </a:r>
          </a:p>
        </p:txBody>
      </p:sp>
      <p:sp>
        <p:nvSpPr>
          <p:cNvPr id="17"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C5FA9502-C42D-D94F-834E-0C4709DA56C6}"/>
              </a:ext>
            </a:extLst>
          </p:cNvPr>
          <p:cNvSpPr txBox="1"/>
          <p:nvPr/>
        </p:nvSpPr>
        <p:spPr>
          <a:xfrm>
            <a:off x="5240224" y="3735218"/>
            <a:ext cx="16761451" cy="830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Classification Report &amp; Confusion Matrix</a:t>
            </a:r>
          </a:p>
        </p:txBody>
      </p:sp>
      <p:sp>
        <p:nvSpPr>
          <p:cNvPr id="18" name="Oval 17">
            <a:extLst>
              <a:ext uri="{FF2B5EF4-FFF2-40B4-BE49-F238E27FC236}">
                <a16:creationId xmlns:a16="http://schemas.microsoft.com/office/drawing/2014/main" id="{F2D416D6-31CD-1C44-8B36-521C2CE3417A}"/>
              </a:ext>
            </a:extLst>
          </p:cNvPr>
          <p:cNvSpPr/>
          <p:nvPr/>
        </p:nvSpPr>
        <p:spPr>
          <a:xfrm>
            <a:off x="11290547" y="8670495"/>
            <a:ext cx="1229360" cy="548640"/>
          </a:xfrm>
          <a:prstGeom prst="ellipse">
            <a:avLst/>
          </a:prstGeom>
          <a:noFill/>
          <a:ln w="381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CA"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8296704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Lorem ipsum dolor sit amet, consectetur adipiscing elit, sed do eiusmod tempor incididunt ut labore et dolore magna"/>
          <p:cNvSpPr txBox="1"/>
          <p:nvPr/>
        </p:nvSpPr>
        <p:spPr>
          <a:xfrm>
            <a:off x="2889747" y="6626504"/>
            <a:ext cx="5874221" cy="21233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sz="2300" b="0">
                <a:solidFill>
                  <a:srgbClr val="8D9EB2"/>
                </a:solidFill>
                <a:latin typeface="Roboto"/>
                <a:ea typeface="Roboto"/>
                <a:cs typeface="Roboto"/>
                <a:sym typeface="Roboto"/>
              </a:defRPr>
            </a:lvl1pPr>
          </a:lstStyle>
          <a:p>
            <a:pPr marL="342900" indent="-342900" algn="l">
              <a:buFont typeface="Arial" panose="020B0604020202020204" pitchFamily="34" charset="0"/>
              <a:buChar char="•"/>
            </a:pPr>
            <a:r>
              <a:rPr lang="en-CA" sz="2800" dirty="0">
                <a:solidFill>
                  <a:schemeClr val="accent6">
                    <a:lumMod val="50000"/>
                  </a:schemeClr>
                </a:solidFill>
              </a:rPr>
              <a:t>Better Seasonality</a:t>
            </a:r>
          </a:p>
          <a:p>
            <a:pPr marL="342900" indent="-342900" algn="l">
              <a:buFont typeface="Arial" panose="020B0604020202020204" pitchFamily="34" charset="0"/>
              <a:buChar char="•"/>
            </a:pPr>
            <a:r>
              <a:rPr lang="en-CA" sz="2800" dirty="0">
                <a:solidFill>
                  <a:schemeClr val="accent6">
                    <a:lumMod val="50000"/>
                  </a:schemeClr>
                </a:solidFill>
              </a:rPr>
              <a:t>Variables more relevant to Label</a:t>
            </a:r>
          </a:p>
          <a:p>
            <a:pPr algn="l"/>
            <a:endParaRPr lang="en-CA" sz="2800" dirty="0">
              <a:solidFill>
                <a:schemeClr val="accent6">
                  <a:lumMod val="50000"/>
                </a:schemeClr>
              </a:solidFill>
            </a:endParaRPr>
          </a:p>
          <a:p>
            <a:endParaRPr lang="en-CA" sz="2800" dirty="0">
              <a:solidFill>
                <a:schemeClr val="accent6">
                  <a:lumMod val="50000"/>
                </a:schemeClr>
              </a:solidFill>
            </a:endParaRPr>
          </a:p>
        </p:txBody>
      </p:sp>
      <p:sp>
        <p:nvSpPr>
          <p:cNvPr id="303" name="Placeholder Text"/>
          <p:cNvSpPr txBox="1"/>
          <p:nvPr/>
        </p:nvSpPr>
        <p:spPr>
          <a:xfrm>
            <a:off x="3535237" y="5747736"/>
            <a:ext cx="3782677" cy="773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b="0">
                <a:solidFill>
                  <a:srgbClr val="0F2447"/>
                </a:solidFill>
                <a:latin typeface="Roboto Medium"/>
                <a:ea typeface="Roboto Medium"/>
                <a:cs typeface="Roboto Medium"/>
                <a:sym typeface="Roboto Medium"/>
              </a:defRPr>
            </a:lvl1pPr>
          </a:lstStyle>
          <a:p>
            <a:r>
              <a:rPr lang="en-CA" sz="4000" b="1" dirty="0">
                <a:solidFill>
                  <a:schemeClr val="accent3"/>
                </a:solidFill>
              </a:rPr>
              <a:t>More Data</a:t>
            </a:r>
            <a:endParaRPr sz="4000" b="1" dirty="0">
              <a:solidFill>
                <a:schemeClr val="accent3"/>
              </a:solidFill>
            </a:endParaRPr>
          </a:p>
        </p:txBody>
      </p:sp>
      <p:sp>
        <p:nvSpPr>
          <p:cNvPr id="305" name="Shape"/>
          <p:cNvSpPr/>
          <p:nvPr/>
        </p:nvSpPr>
        <p:spPr>
          <a:xfrm rot="16200000">
            <a:off x="4320633" y="3041531"/>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8" name="Placeholder Text"/>
          <p:cNvSpPr txBox="1"/>
          <p:nvPr/>
        </p:nvSpPr>
        <p:spPr>
          <a:xfrm>
            <a:off x="6557984" y="10699615"/>
            <a:ext cx="7761871" cy="773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b="0">
                <a:solidFill>
                  <a:srgbClr val="0F2447"/>
                </a:solidFill>
                <a:latin typeface="Roboto Medium"/>
                <a:ea typeface="Roboto Medium"/>
                <a:cs typeface="Roboto Medium"/>
                <a:sym typeface="Roboto Medium"/>
              </a:defRPr>
            </a:lvl1pPr>
          </a:lstStyle>
          <a:p>
            <a:r>
              <a:rPr lang="en-CA" sz="4000" b="1" dirty="0">
                <a:solidFill>
                  <a:schemeClr val="accent3"/>
                </a:solidFill>
              </a:rPr>
              <a:t>Built Customer-based Model</a:t>
            </a:r>
            <a:endParaRPr sz="4000" b="1" dirty="0">
              <a:solidFill>
                <a:schemeClr val="accent3"/>
              </a:solidFill>
            </a:endParaRPr>
          </a:p>
        </p:txBody>
      </p:sp>
      <p:sp>
        <p:nvSpPr>
          <p:cNvPr id="310" name="Shape"/>
          <p:cNvSpPr/>
          <p:nvPr/>
        </p:nvSpPr>
        <p:spPr>
          <a:xfrm rot="16200000">
            <a:off x="9320245" y="8231902"/>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2" name="Lorem ipsum dolor sit amet, consectetur adipiscing elit, sed do eiusmod tempor incididunt ut labore et dolore magna"/>
          <p:cNvSpPr txBox="1"/>
          <p:nvPr/>
        </p:nvSpPr>
        <p:spPr>
          <a:xfrm>
            <a:off x="12240160" y="6690599"/>
            <a:ext cx="5321815" cy="10892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sz="2300" b="0">
                <a:solidFill>
                  <a:srgbClr val="8D9EB2"/>
                </a:solidFill>
                <a:latin typeface="Roboto"/>
                <a:ea typeface="Roboto"/>
                <a:cs typeface="Roboto"/>
                <a:sym typeface="Roboto"/>
              </a:defRPr>
            </a:lvl1pPr>
          </a:lstStyle>
          <a:p>
            <a:pPr marL="457200" indent="-457200">
              <a:buFont typeface="Arial" panose="020B0604020202020204" pitchFamily="34" charset="0"/>
              <a:buChar char="•"/>
            </a:pPr>
            <a:r>
              <a:rPr lang="en-CA" sz="2800" dirty="0">
                <a:solidFill>
                  <a:schemeClr val="accent6">
                    <a:lumMod val="50000"/>
                  </a:schemeClr>
                </a:solidFill>
              </a:rPr>
              <a:t>Other Ensemble Models: XGBOOST, Voting, Stacking</a:t>
            </a:r>
            <a:endParaRPr sz="2800" dirty="0">
              <a:solidFill>
                <a:schemeClr val="accent6">
                  <a:lumMod val="50000"/>
                </a:schemeClr>
              </a:solidFill>
            </a:endParaRPr>
          </a:p>
        </p:txBody>
      </p:sp>
      <p:sp>
        <p:nvSpPr>
          <p:cNvPr id="313" name="Placeholder Text"/>
          <p:cNvSpPr txBox="1"/>
          <p:nvPr/>
        </p:nvSpPr>
        <p:spPr>
          <a:xfrm>
            <a:off x="12305013" y="5736801"/>
            <a:ext cx="5874221" cy="773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b="0">
                <a:solidFill>
                  <a:srgbClr val="0F2447"/>
                </a:solidFill>
                <a:latin typeface="Roboto Medium"/>
                <a:ea typeface="Roboto Medium"/>
                <a:cs typeface="Roboto Medium"/>
                <a:sym typeface="Roboto Medium"/>
              </a:defRPr>
            </a:lvl1pPr>
          </a:lstStyle>
          <a:p>
            <a:r>
              <a:rPr lang="en-CA" sz="4000" b="1" dirty="0">
                <a:solidFill>
                  <a:schemeClr val="accent3"/>
                </a:solidFill>
              </a:rPr>
              <a:t>More Powerful Models</a:t>
            </a:r>
            <a:endParaRPr sz="4000" b="1" dirty="0">
              <a:solidFill>
                <a:schemeClr val="accent3"/>
              </a:solidFill>
            </a:endParaRPr>
          </a:p>
        </p:txBody>
      </p:sp>
      <p:sp>
        <p:nvSpPr>
          <p:cNvPr id="315" name="Shape"/>
          <p:cNvSpPr/>
          <p:nvPr/>
        </p:nvSpPr>
        <p:spPr>
          <a:xfrm rot="16200000">
            <a:off x="14123449" y="3041531"/>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8" name="Placeholder Text"/>
          <p:cNvSpPr txBox="1"/>
          <p:nvPr/>
        </p:nvSpPr>
        <p:spPr>
          <a:xfrm>
            <a:off x="17871376" y="10970140"/>
            <a:ext cx="3782677" cy="773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b="0">
                <a:solidFill>
                  <a:srgbClr val="0F2447"/>
                </a:solidFill>
                <a:latin typeface="Roboto Medium"/>
                <a:ea typeface="Roboto Medium"/>
                <a:cs typeface="Roboto Medium"/>
                <a:sym typeface="Roboto Medium"/>
              </a:defRPr>
            </a:lvl1pPr>
          </a:lstStyle>
          <a:p>
            <a:r>
              <a:rPr lang="en-CA" sz="4000" b="1" dirty="0">
                <a:solidFill>
                  <a:schemeClr val="accent3"/>
                </a:solidFill>
              </a:rPr>
              <a:t>Clustering</a:t>
            </a:r>
            <a:endParaRPr sz="4000" b="1" dirty="0">
              <a:solidFill>
                <a:schemeClr val="accent3"/>
              </a:solidFill>
            </a:endParaRPr>
          </a:p>
        </p:txBody>
      </p:sp>
      <p:sp>
        <p:nvSpPr>
          <p:cNvPr id="320" name="Shape"/>
          <p:cNvSpPr/>
          <p:nvPr/>
        </p:nvSpPr>
        <p:spPr>
          <a:xfrm rot="16200000">
            <a:off x="18644039" y="8231902"/>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21" name="Freeform 405"/>
          <p:cNvSpPr/>
          <p:nvPr/>
        </p:nvSpPr>
        <p:spPr>
          <a:xfrm>
            <a:off x="5051760" y="3689781"/>
            <a:ext cx="775098" cy="775098"/>
          </a:xfrm>
          <a:custGeom>
            <a:avLst/>
            <a:gdLst/>
            <a:ahLst/>
            <a:cxnLst>
              <a:cxn ang="0">
                <a:pos x="wd2" y="hd2"/>
              </a:cxn>
              <a:cxn ang="5400000">
                <a:pos x="wd2" y="hd2"/>
              </a:cxn>
              <a:cxn ang="10800000">
                <a:pos x="wd2" y="hd2"/>
              </a:cxn>
              <a:cxn ang="16200000">
                <a:pos x="wd2" y="hd2"/>
              </a:cxn>
            </a:cxnLst>
            <a:rect l="0" t="0" r="r" b="b"/>
            <a:pathLst>
              <a:path w="21600" h="21600" extrusionOk="0">
                <a:moveTo>
                  <a:pt x="10794" y="0"/>
                </a:moveTo>
                <a:cubicBezTo>
                  <a:pt x="10422" y="0"/>
                  <a:pt x="10120" y="302"/>
                  <a:pt x="10120" y="675"/>
                </a:cubicBezTo>
                <a:lnTo>
                  <a:pt x="10120" y="2433"/>
                </a:lnTo>
                <a:cubicBezTo>
                  <a:pt x="10120" y="2806"/>
                  <a:pt x="10422" y="3108"/>
                  <a:pt x="10794" y="3108"/>
                </a:cubicBezTo>
                <a:cubicBezTo>
                  <a:pt x="11167" y="3108"/>
                  <a:pt x="11469" y="2806"/>
                  <a:pt x="11469" y="2433"/>
                </a:cubicBezTo>
                <a:lnTo>
                  <a:pt x="11469" y="675"/>
                </a:lnTo>
                <a:cubicBezTo>
                  <a:pt x="11469" y="302"/>
                  <a:pt x="11167" y="0"/>
                  <a:pt x="10794" y="0"/>
                </a:cubicBezTo>
                <a:close/>
                <a:moveTo>
                  <a:pt x="3639" y="2964"/>
                </a:moveTo>
                <a:cubicBezTo>
                  <a:pt x="3466" y="2964"/>
                  <a:pt x="3295" y="3031"/>
                  <a:pt x="3163" y="3163"/>
                </a:cubicBezTo>
                <a:cubicBezTo>
                  <a:pt x="2899" y="3427"/>
                  <a:pt x="2899" y="3851"/>
                  <a:pt x="3163" y="4114"/>
                </a:cubicBezTo>
                <a:lnTo>
                  <a:pt x="4413" y="5364"/>
                </a:lnTo>
                <a:cubicBezTo>
                  <a:pt x="4544" y="5496"/>
                  <a:pt x="4716" y="5563"/>
                  <a:pt x="4888" y="5563"/>
                </a:cubicBezTo>
                <a:cubicBezTo>
                  <a:pt x="5061" y="5563"/>
                  <a:pt x="5231" y="5495"/>
                  <a:pt x="5364" y="5364"/>
                </a:cubicBezTo>
                <a:cubicBezTo>
                  <a:pt x="5628" y="5100"/>
                  <a:pt x="5628" y="4677"/>
                  <a:pt x="5364" y="4413"/>
                </a:cubicBezTo>
                <a:lnTo>
                  <a:pt x="4114" y="3163"/>
                </a:lnTo>
                <a:cubicBezTo>
                  <a:pt x="3982" y="3031"/>
                  <a:pt x="3812" y="2964"/>
                  <a:pt x="3639" y="2964"/>
                </a:cubicBezTo>
                <a:close/>
                <a:moveTo>
                  <a:pt x="17961" y="2964"/>
                </a:moveTo>
                <a:cubicBezTo>
                  <a:pt x="17788" y="2964"/>
                  <a:pt x="17618" y="3031"/>
                  <a:pt x="17486" y="3163"/>
                </a:cubicBezTo>
                <a:lnTo>
                  <a:pt x="16236" y="4413"/>
                </a:lnTo>
                <a:cubicBezTo>
                  <a:pt x="15972" y="4677"/>
                  <a:pt x="15972" y="5100"/>
                  <a:pt x="16236" y="5364"/>
                </a:cubicBezTo>
                <a:cubicBezTo>
                  <a:pt x="16367" y="5496"/>
                  <a:pt x="16539" y="5563"/>
                  <a:pt x="16712" y="5563"/>
                </a:cubicBezTo>
                <a:cubicBezTo>
                  <a:pt x="16884" y="5563"/>
                  <a:pt x="17055" y="5495"/>
                  <a:pt x="17187" y="5364"/>
                </a:cubicBezTo>
                <a:lnTo>
                  <a:pt x="18437" y="4114"/>
                </a:lnTo>
                <a:cubicBezTo>
                  <a:pt x="18701" y="3851"/>
                  <a:pt x="18701" y="3427"/>
                  <a:pt x="18437" y="3163"/>
                </a:cubicBezTo>
                <a:cubicBezTo>
                  <a:pt x="18305" y="3031"/>
                  <a:pt x="18134" y="2964"/>
                  <a:pt x="17961" y="2964"/>
                </a:cubicBezTo>
                <a:close/>
                <a:moveTo>
                  <a:pt x="10872" y="4501"/>
                </a:moveTo>
                <a:cubicBezTo>
                  <a:pt x="10400" y="4496"/>
                  <a:pt x="9920" y="4544"/>
                  <a:pt x="9445" y="4645"/>
                </a:cubicBezTo>
                <a:cubicBezTo>
                  <a:pt x="7060" y="5140"/>
                  <a:pt x="5129" y="7082"/>
                  <a:pt x="4634" y="9467"/>
                </a:cubicBezTo>
                <a:cubicBezTo>
                  <a:pt x="4130" y="11915"/>
                  <a:pt x="5050" y="14353"/>
                  <a:pt x="7012" y="15838"/>
                </a:cubicBezTo>
                <a:cubicBezTo>
                  <a:pt x="7459" y="16171"/>
                  <a:pt x="7761" y="16673"/>
                  <a:pt x="7930" y="17242"/>
                </a:cubicBezTo>
                <a:lnTo>
                  <a:pt x="7753" y="17242"/>
                </a:lnTo>
                <a:lnTo>
                  <a:pt x="7753" y="17873"/>
                </a:lnTo>
                <a:cubicBezTo>
                  <a:pt x="7823" y="17629"/>
                  <a:pt x="7910" y="17532"/>
                  <a:pt x="7996" y="17441"/>
                </a:cubicBezTo>
                <a:cubicBezTo>
                  <a:pt x="8005" y="17482"/>
                  <a:pt x="8033" y="17511"/>
                  <a:pt x="8041" y="17552"/>
                </a:cubicBezTo>
                <a:lnTo>
                  <a:pt x="8041" y="17563"/>
                </a:lnTo>
                <a:cubicBezTo>
                  <a:pt x="8059" y="17554"/>
                  <a:pt x="8078" y="17552"/>
                  <a:pt x="8096" y="17552"/>
                </a:cubicBezTo>
                <a:lnTo>
                  <a:pt x="13504" y="17552"/>
                </a:lnTo>
                <a:cubicBezTo>
                  <a:pt x="13522" y="17552"/>
                  <a:pt x="13530" y="17554"/>
                  <a:pt x="13548" y="17563"/>
                </a:cubicBezTo>
                <a:lnTo>
                  <a:pt x="13548" y="17552"/>
                </a:lnTo>
                <a:cubicBezTo>
                  <a:pt x="13556" y="17513"/>
                  <a:pt x="13584" y="17480"/>
                  <a:pt x="13593" y="17441"/>
                </a:cubicBezTo>
                <a:cubicBezTo>
                  <a:pt x="13667" y="17532"/>
                  <a:pt x="13738" y="17629"/>
                  <a:pt x="13836" y="17873"/>
                </a:cubicBezTo>
                <a:lnTo>
                  <a:pt x="13836" y="17242"/>
                </a:lnTo>
                <a:lnTo>
                  <a:pt x="13670" y="17242"/>
                </a:lnTo>
                <a:cubicBezTo>
                  <a:pt x="13849" y="16683"/>
                  <a:pt x="14176" y="16158"/>
                  <a:pt x="14699" y="15749"/>
                </a:cubicBezTo>
                <a:cubicBezTo>
                  <a:pt x="16220" y="14543"/>
                  <a:pt x="17099" y="12750"/>
                  <a:pt x="17099" y="10806"/>
                </a:cubicBezTo>
                <a:cubicBezTo>
                  <a:pt x="17099" y="8897"/>
                  <a:pt x="16250" y="7112"/>
                  <a:pt x="14765" y="5906"/>
                </a:cubicBezTo>
                <a:cubicBezTo>
                  <a:pt x="13658" y="5008"/>
                  <a:pt x="12289" y="4518"/>
                  <a:pt x="10872" y="4501"/>
                </a:cubicBezTo>
                <a:close/>
                <a:moveTo>
                  <a:pt x="11027" y="6747"/>
                </a:moveTo>
                <a:cubicBezTo>
                  <a:pt x="13133" y="6747"/>
                  <a:pt x="14853" y="8467"/>
                  <a:pt x="14853" y="10573"/>
                </a:cubicBezTo>
                <a:cubicBezTo>
                  <a:pt x="14853" y="10942"/>
                  <a:pt x="14548" y="11248"/>
                  <a:pt x="14179" y="11248"/>
                </a:cubicBezTo>
                <a:cubicBezTo>
                  <a:pt x="13810" y="11248"/>
                  <a:pt x="13504" y="10942"/>
                  <a:pt x="13504" y="10573"/>
                </a:cubicBezTo>
                <a:cubicBezTo>
                  <a:pt x="13504" y="9205"/>
                  <a:pt x="12395" y="8096"/>
                  <a:pt x="11027" y="8096"/>
                </a:cubicBezTo>
                <a:cubicBezTo>
                  <a:pt x="10658" y="8096"/>
                  <a:pt x="10352" y="7790"/>
                  <a:pt x="10352" y="7421"/>
                </a:cubicBezTo>
                <a:cubicBezTo>
                  <a:pt x="10352" y="7052"/>
                  <a:pt x="10658" y="6747"/>
                  <a:pt x="11027" y="6747"/>
                </a:cubicBezTo>
                <a:close/>
                <a:moveTo>
                  <a:pt x="675" y="10131"/>
                </a:moveTo>
                <a:cubicBezTo>
                  <a:pt x="302" y="10131"/>
                  <a:pt x="0" y="10433"/>
                  <a:pt x="0" y="10806"/>
                </a:cubicBezTo>
                <a:cubicBezTo>
                  <a:pt x="0" y="11178"/>
                  <a:pt x="302" y="11480"/>
                  <a:pt x="675" y="11480"/>
                </a:cubicBezTo>
                <a:lnTo>
                  <a:pt x="2433" y="11480"/>
                </a:lnTo>
                <a:cubicBezTo>
                  <a:pt x="2806" y="11480"/>
                  <a:pt x="3108" y="11178"/>
                  <a:pt x="3108" y="10806"/>
                </a:cubicBezTo>
                <a:cubicBezTo>
                  <a:pt x="3108" y="10433"/>
                  <a:pt x="2806" y="10131"/>
                  <a:pt x="2433" y="10131"/>
                </a:cubicBezTo>
                <a:lnTo>
                  <a:pt x="675" y="10131"/>
                </a:lnTo>
                <a:close/>
                <a:moveTo>
                  <a:pt x="19167" y="10131"/>
                </a:moveTo>
                <a:cubicBezTo>
                  <a:pt x="18794" y="10131"/>
                  <a:pt x="18492" y="10433"/>
                  <a:pt x="18492" y="10806"/>
                </a:cubicBezTo>
                <a:cubicBezTo>
                  <a:pt x="18492" y="11178"/>
                  <a:pt x="18794" y="11480"/>
                  <a:pt x="19167" y="11480"/>
                </a:cubicBezTo>
                <a:lnTo>
                  <a:pt x="20925" y="11480"/>
                </a:lnTo>
                <a:cubicBezTo>
                  <a:pt x="21298" y="11480"/>
                  <a:pt x="21600" y="11178"/>
                  <a:pt x="21600" y="10806"/>
                </a:cubicBezTo>
                <a:cubicBezTo>
                  <a:pt x="21600" y="10433"/>
                  <a:pt x="21298" y="10131"/>
                  <a:pt x="20925" y="10131"/>
                </a:cubicBezTo>
                <a:lnTo>
                  <a:pt x="19167" y="10131"/>
                </a:lnTo>
                <a:close/>
                <a:moveTo>
                  <a:pt x="4888" y="16037"/>
                </a:moveTo>
                <a:cubicBezTo>
                  <a:pt x="4716" y="16037"/>
                  <a:pt x="4545" y="16104"/>
                  <a:pt x="4413" y="16236"/>
                </a:cubicBezTo>
                <a:lnTo>
                  <a:pt x="3163" y="17486"/>
                </a:lnTo>
                <a:cubicBezTo>
                  <a:pt x="2899" y="17749"/>
                  <a:pt x="2899" y="18173"/>
                  <a:pt x="3163" y="18437"/>
                </a:cubicBezTo>
                <a:cubicBezTo>
                  <a:pt x="3295" y="18569"/>
                  <a:pt x="3466" y="18636"/>
                  <a:pt x="3639" y="18636"/>
                </a:cubicBezTo>
                <a:cubicBezTo>
                  <a:pt x="3812" y="18636"/>
                  <a:pt x="3982" y="18569"/>
                  <a:pt x="4114" y="18437"/>
                </a:cubicBezTo>
                <a:lnTo>
                  <a:pt x="5364" y="17187"/>
                </a:lnTo>
                <a:cubicBezTo>
                  <a:pt x="5628" y="16923"/>
                  <a:pt x="5628" y="16500"/>
                  <a:pt x="5364" y="16236"/>
                </a:cubicBezTo>
                <a:cubicBezTo>
                  <a:pt x="5232" y="16104"/>
                  <a:pt x="5061" y="16037"/>
                  <a:pt x="4888" y="16037"/>
                </a:cubicBezTo>
                <a:close/>
                <a:moveTo>
                  <a:pt x="16712" y="16037"/>
                </a:moveTo>
                <a:cubicBezTo>
                  <a:pt x="16539" y="16037"/>
                  <a:pt x="16368" y="16104"/>
                  <a:pt x="16236" y="16236"/>
                </a:cubicBezTo>
                <a:cubicBezTo>
                  <a:pt x="15972" y="16500"/>
                  <a:pt x="15972" y="16923"/>
                  <a:pt x="16236" y="17187"/>
                </a:cubicBezTo>
                <a:lnTo>
                  <a:pt x="17486" y="18437"/>
                </a:lnTo>
                <a:cubicBezTo>
                  <a:pt x="17617" y="18569"/>
                  <a:pt x="17788" y="18636"/>
                  <a:pt x="17961" y="18636"/>
                </a:cubicBezTo>
                <a:cubicBezTo>
                  <a:pt x="18134" y="18636"/>
                  <a:pt x="18305" y="18569"/>
                  <a:pt x="18437" y="18437"/>
                </a:cubicBezTo>
                <a:cubicBezTo>
                  <a:pt x="18701" y="18173"/>
                  <a:pt x="18701" y="17749"/>
                  <a:pt x="18437" y="17486"/>
                </a:cubicBezTo>
                <a:lnTo>
                  <a:pt x="17187" y="16236"/>
                </a:lnTo>
                <a:cubicBezTo>
                  <a:pt x="17055" y="16104"/>
                  <a:pt x="16884" y="16037"/>
                  <a:pt x="16712" y="16037"/>
                </a:cubicBezTo>
                <a:close/>
                <a:moveTo>
                  <a:pt x="8096" y="18901"/>
                </a:moveTo>
                <a:lnTo>
                  <a:pt x="8096" y="19764"/>
                </a:lnTo>
                <a:cubicBezTo>
                  <a:pt x="8096" y="21024"/>
                  <a:pt x="8921" y="21600"/>
                  <a:pt x="9677" y="21600"/>
                </a:cubicBezTo>
                <a:lnTo>
                  <a:pt x="11923" y="21600"/>
                </a:lnTo>
                <a:cubicBezTo>
                  <a:pt x="12787" y="21600"/>
                  <a:pt x="13504" y="20894"/>
                  <a:pt x="13504" y="20029"/>
                </a:cubicBezTo>
                <a:lnTo>
                  <a:pt x="13504" y="18901"/>
                </a:lnTo>
                <a:lnTo>
                  <a:pt x="8096" y="18901"/>
                </a:lnTo>
                <a:close/>
              </a:path>
            </a:pathLst>
          </a:custGeom>
          <a:solidFill>
            <a:srgbClr val="FFFFFF"/>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322" name="Freeform 1029"/>
          <p:cNvSpPr/>
          <p:nvPr/>
        </p:nvSpPr>
        <p:spPr>
          <a:xfrm>
            <a:off x="10133719" y="9020239"/>
            <a:ext cx="635607" cy="635453"/>
          </a:xfrm>
          <a:custGeom>
            <a:avLst/>
            <a:gdLst/>
            <a:ahLst/>
            <a:cxnLst>
              <a:cxn ang="0">
                <a:pos x="wd2" y="hd2"/>
              </a:cxn>
              <a:cxn ang="5400000">
                <a:pos x="wd2" y="hd2"/>
              </a:cxn>
              <a:cxn ang="10800000">
                <a:pos x="wd2" y="hd2"/>
              </a:cxn>
              <a:cxn ang="16200000">
                <a:pos x="wd2" y="hd2"/>
              </a:cxn>
            </a:cxnLst>
            <a:rect l="0" t="0" r="r" b="b"/>
            <a:pathLst>
              <a:path w="21475" h="21527" extrusionOk="0">
                <a:moveTo>
                  <a:pt x="21043" y="2"/>
                </a:moveTo>
                <a:cubicBezTo>
                  <a:pt x="16851" y="-73"/>
                  <a:pt x="12068" y="2120"/>
                  <a:pt x="9042" y="5528"/>
                </a:cubicBezTo>
                <a:cubicBezTo>
                  <a:pt x="6150" y="5583"/>
                  <a:pt x="3324" y="6770"/>
                  <a:pt x="1251" y="8849"/>
                </a:cubicBezTo>
                <a:cubicBezTo>
                  <a:pt x="1130" y="8968"/>
                  <a:pt x="1091" y="9144"/>
                  <a:pt x="1144" y="9306"/>
                </a:cubicBezTo>
                <a:cubicBezTo>
                  <a:pt x="1198" y="9468"/>
                  <a:pt x="1338" y="9591"/>
                  <a:pt x="1506" y="9615"/>
                </a:cubicBezTo>
                <a:lnTo>
                  <a:pt x="4952" y="10113"/>
                </a:lnTo>
                <a:lnTo>
                  <a:pt x="4536" y="10583"/>
                </a:lnTo>
                <a:cubicBezTo>
                  <a:pt x="4378" y="10761"/>
                  <a:pt x="4381" y="11033"/>
                  <a:pt x="4550" y="11202"/>
                </a:cubicBezTo>
                <a:lnTo>
                  <a:pt x="10302" y="16969"/>
                </a:lnTo>
                <a:cubicBezTo>
                  <a:pt x="10389" y="17056"/>
                  <a:pt x="10495" y="17104"/>
                  <a:pt x="10611" y="17104"/>
                </a:cubicBezTo>
                <a:cubicBezTo>
                  <a:pt x="10717" y="17104"/>
                  <a:pt x="10834" y="17059"/>
                  <a:pt x="10919" y="16983"/>
                </a:cubicBezTo>
                <a:lnTo>
                  <a:pt x="11389" y="16553"/>
                </a:lnTo>
                <a:lnTo>
                  <a:pt x="11885" y="20021"/>
                </a:lnTo>
                <a:cubicBezTo>
                  <a:pt x="11909" y="20190"/>
                  <a:pt x="12046" y="20304"/>
                  <a:pt x="12207" y="20357"/>
                </a:cubicBezTo>
                <a:cubicBezTo>
                  <a:pt x="12248" y="20371"/>
                  <a:pt x="12283" y="20384"/>
                  <a:pt x="12327" y="20384"/>
                </a:cubicBezTo>
                <a:cubicBezTo>
                  <a:pt x="12454" y="20384"/>
                  <a:pt x="12586" y="20325"/>
                  <a:pt x="12676" y="20236"/>
                </a:cubicBezTo>
                <a:cubicBezTo>
                  <a:pt x="14721" y="18186"/>
                  <a:pt x="15907" y="15365"/>
                  <a:pt x="15961" y="12465"/>
                </a:cubicBezTo>
                <a:cubicBezTo>
                  <a:pt x="19364" y="9425"/>
                  <a:pt x="21570" y="4631"/>
                  <a:pt x="21472" y="433"/>
                </a:cubicBezTo>
                <a:cubicBezTo>
                  <a:pt x="21466" y="194"/>
                  <a:pt x="21282" y="9"/>
                  <a:pt x="21043" y="2"/>
                </a:cubicBezTo>
                <a:close/>
                <a:moveTo>
                  <a:pt x="15331" y="3915"/>
                </a:moveTo>
                <a:cubicBezTo>
                  <a:pt x="15904" y="3915"/>
                  <a:pt x="16477" y="4136"/>
                  <a:pt x="16913" y="4573"/>
                </a:cubicBezTo>
                <a:cubicBezTo>
                  <a:pt x="17786" y="5448"/>
                  <a:pt x="17786" y="6873"/>
                  <a:pt x="16913" y="7746"/>
                </a:cubicBezTo>
                <a:cubicBezTo>
                  <a:pt x="16477" y="8183"/>
                  <a:pt x="15905" y="8392"/>
                  <a:pt x="15331" y="8392"/>
                </a:cubicBezTo>
                <a:cubicBezTo>
                  <a:pt x="14757" y="8392"/>
                  <a:pt x="14184" y="8183"/>
                  <a:pt x="13749" y="7746"/>
                </a:cubicBezTo>
                <a:cubicBezTo>
                  <a:pt x="12877" y="6872"/>
                  <a:pt x="12877" y="5448"/>
                  <a:pt x="13749" y="4573"/>
                </a:cubicBezTo>
                <a:cubicBezTo>
                  <a:pt x="14185" y="4136"/>
                  <a:pt x="14758" y="3915"/>
                  <a:pt x="15331" y="3915"/>
                </a:cubicBezTo>
                <a:close/>
                <a:moveTo>
                  <a:pt x="4402" y="14348"/>
                </a:moveTo>
                <a:cubicBezTo>
                  <a:pt x="3694" y="14348"/>
                  <a:pt x="2984" y="14628"/>
                  <a:pt x="2445" y="15168"/>
                </a:cubicBezTo>
                <a:cubicBezTo>
                  <a:pt x="1487" y="16128"/>
                  <a:pt x="164" y="20458"/>
                  <a:pt x="17" y="20949"/>
                </a:cubicBezTo>
                <a:cubicBezTo>
                  <a:pt x="-30" y="21107"/>
                  <a:pt x="23" y="21276"/>
                  <a:pt x="138" y="21393"/>
                </a:cubicBezTo>
                <a:cubicBezTo>
                  <a:pt x="224" y="21479"/>
                  <a:pt x="329" y="21527"/>
                  <a:pt x="447" y="21527"/>
                </a:cubicBezTo>
                <a:cubicBezTo>
                  <a:pt x="489" y="21527"/>
                  <a:pt x="538" y="21526"/>
                  <a:pt x="581" y="21514"/>
                </a:cubicBezTo>
                <a:cubicBezTo>
                  <a:pt x="1070" y="21366"/>
                  <a:pt x="5389" y="20040"/>
                  <a:pt x="6347" y="19080"/>
                </a:cubicBezTo>
                <a:cubicBezTo>
                  <a:pt x="7425" y="17999"/>
                  <a:pt x="7425" y="16249"/>
                  <a:pt x="6347" y="15168"/>
                </a:cubicBezTo>
                <a:cubicBezTo>
                  <a:pt x="5807" y="14627"/>
                  <a:pt x="5110" y="14348"/>
                  <a:pt x="4402" y="14348"/>
                </a:cubicBezTo>
                <a:close/>
              </a:path>
            </a:pathLst>
          </a:custGeom>
          <a:solidFill>
            <a:srgbClr val="FFFFFF"/>
          </a:solidFill>
          <a:ln w="12700">
            <a:miter lim="400000"/>
          </a:ln>
        </p:spPr>
        <p:txBody>
          <a:bodyPr lIns="45719" rIns="45719" anchor="ctr"/>
          <a:lstStyle/>
          <a:p>
            <a:pPr algn="l" defTabSz="914400">
              <a:defRPr sz="1800" b="0">
                <a:latin typeface="Calibri"/>
                <a:ea typeface="Calibri"/>
                <a:cs typeface="Calibri"/>
                <a:sym typeface="Calibri"/>
              </a:defRPr>
            </a:pPr>
            <a:endParaRPr dirty="0"/>
          </a:p>
        </p:txBody>
      </p:sp>
      <p:sp>
        <p:nvSpPr>
          <p:cNvPr id="323" name="Freeform 1020"/>
          <p:cNvSpPr/>
          <p:nvPr/>
        </p:nvSpPr>
        <p:spPr>
          <a:xfrm>
            <a:off x="14927898" y="3744436"/>
            <a:ext cx="704721" cy="704454"/>
          </a:xfrm>
          <a:custGeom>
            <a:avLst/>
            <a:gdLst/>
            <a:ahLst/>
            <a:cxnLst>
              <a:cxn ang="0">
                <a:pos x="wd2" y="hd2"/>
              </a:cxn>
              <a:cxn ang="5400000">
                <a:pos x="wd2" y="hd2"/>
              </a:cxn>
              <a:cxn ang="10800000">
                <a:pos x="wd2" y="hd2"/>
              </a:cxn>
              <a:cxn ang="16200000">
                <a:pos x="wd2" y="hd2"/>
              </a:cxn>
            </a:cxnLst>
            <a:rect l="0" t="0" r="r" b="b"/>
            <a:pathLst>
              <a:path w="21533" h="21600" extrusionOk="0">
                <a:moveTo>
                  <a:pt x="8522" y="0"/>
                </a:moveTo>
                <a:cubicBezTo>
                  <a:pt x="8150" y="0"/>
                  <a:pt x="7855" y="297"/>
                  <a:pt x="7855" y="669"/>
                </a:cubicBezTo>
                <a:lnTo>
                  <a:pt x="7855" y="3821"/>
                </a:lnTo>
                <a:lnTo>
                  <a:pt x="7855" y="6328"/>
                </a:lnTo>
                <a:lnTo>
                  <a:pt x="5551" y="10563"/>
                </a:lnTo>
                <a:lnTo>
                  <a:pt x="4896" y="11767"/>
                </a:lnTo>
                <a:lnTo>
                  <a:pt x="6751" y="13337"/>
                </a:lnTo>
                <a:cubicBezTo>
                  <a:pt x="7011" y="13562"/>
                  <a:pt x="7397" y="13553"/>
                  <a:pt x="7649" y="13301"/>
                </a:cubicBezTo>
                <a:lnTo>
                  <a:pt x="8522" y="12425"/>
                </a:lnTo>
                <a:lnTo>
                  <a:pt x="9395" y="13301"/>
                </a:lnTo>
                <a:cubicBezTo>
                  <a:pt x="9529" y="13436"/>
                  <a:pt x="9697" y="13495"/>
                  <a:pt x="9868" y="13495"/>
                </a:cubicBezTo>
                <a:cubicBezTo>
                  <a:pt x="10020" y="13495"/>
                  <a:pt x="10179" y="13445"/>
                  <a:pt x="10304" y="13337"/>
                </a:cubicBezTo>
                <a:lnTo>
                  <a:pt x="12208" y="11719"/>
                </a:lnTo>
                <a:lnTo>
                  <a:pt x="11541" y="10526"/>
                </a:lnTo>
                <a:lnTo>
                  <a:pt x="9201" y="6364"/>
                </a:lnTo>
                <a:lnTo>
                  <a:pt x="9201" y="4503"/>
                </a:lnTo>
                <a:lnTo>
                  <a:pt x="13687" y="4503"/>
                </a:lnTo>
                <a:cubicBezTo>
                  <a:pt x="13950" y="4503"/>
                  <a:pt x="14183" y="4340"/>
                  <a:pt x="14294" y="4101"/>
                </a:cubicBezTo>
                <a:cubicBezTo>
                  <a:pt x="14403" y="3861"/>
                  <a:pt x="14368" y="3584"/>
                  <a:pt x="14197" y="3383"/>
                </a:cubicBezTo>
                <a:lnTo>
                  <a:pt x="13227" y="2251"/>
                </a:lnTo>
                <a:lnTo>
                  <a:pt x="14197" y="1107"/>
                </a:lnTo>
                <a:cubicBezTo>
                  <a:pt x="14368" y="907"/>
                  <a:pt x="14404" y="629"/>
                  <a:pt x="14294" y="389"/>
                </a:cubicBezTo>
                <a:cubicBezTo>
                  <a:pt x="14184" y="149"/>
                  <a:pt x="13950" y="0"/>
                  <a:pt x="13687" y="0"/>
                </a:cubicBezTo>
                <a:lnTo>
                  <a:pt x="8522" y="0"/>
                </a:lnTo>
                <a:close/>
                <a:moveTo>
                  <a:pt x="16137" y="11694"/>
                </a:moveTo>
                <a:cubicBezTo>
                  <a:pt x="15886" y="11694"/>
                  <a:pt x="15659" y="11847"/>
                  <a:pt x="15543" y="12072"/>
                </a:cubicBezTo>
                <a:lnTo>
                  <a:pt x="14791" y="13568"/>
                </a:lnTo>
                <a:lnTo>
                  <a:pt x="18356" y="19933"/>
                </a:lnTo>
                <a:cubicBezTo>
                  <a:pt x="18643" y="20437"/>
                  <a:pt x="18687" y="21051"/>
                  <a:pt x="18490" y="21600"/>
                </a:cubicBezTo>
                <a:lnTo>
                  <a:pt x="20854" y="21600"/>
                </a:lnTo>
                <a:cubicBezTo>
                  <a:pt x="21096" y="21600"/>
                  <a:pt x="21323" y="21479"/>
                  <a:pt x="21448" y="21271"/>
                </a:cubicBezTo>
                <a:cubicBezTo>
                  <a:pt x="21565" y="21064"/>
                  <a:pt x="21556" y="20809"/>
                  <a:pt x="21448" y="20602"/>
                </a:cubicBezTo>
                <a:lnTo>
                  <a:pt x="16743" y="12047"/>
                </a:lnTo>
                <a:cubicBezTo>
                  <a:pt x="16618" y="11822"/>
                  <a:pt x="16415" y="11712"/>
                  <a:pt x="16137" y="11694"/>
                </a:cubicBezTo>
                <a:close/>
                <a:moveTo>
                  <a:pt x="12887" y="12911"/>
                </a:moveTo>
                <a:lnTo>
                  <a:pt x="11165" y="14372"/>
                </a:lnTo>
                <a:cubicBezTo>
                  <a:pt x="10806" y="14678"/>
                  <a:pt x="10343" y="14846"/>
                  <a:pt x="9868" y="14846"/>
                </a:cubicBezTo>
                <a:cubicBezTo>
                  <a:pt x="9365" y="14846"/>
                  <a:pt x="8889" y="14668"/>
                  <a:pt x="8522" y="14335"/>
                </a:cubicBezTo>
                <a:cubicBezTo>
                  <a:pt x="8154" y="14668"/>
                  <a:pt x="7678" y="14846"/>
                  <a:pt x="7176" y="14846"/>
                </a:cubicBezTo>
                <a:cubicBezTo>
                  <a:pt x="6700" y="14846"/>
                  <a:pt x="6234" y="14675"/>
                  <a:pt x="5866" y="14359"/>
                </a:cubicBezTo>
                <a:lnTo>
                  <a:pt x="4241" y="12984"/>
                </a:lnTo>
                <a:lnTo>
                  <a:pt x="82" y="20602"/>
                </a:lnTo>
                <a:cubicBezTo>
                  <a:pt x="-35" y="20809"/>
                  <a:pt x="-23" y="21064"/>
                  <a:pt x="94" y="21271"/>
                </a:cubicBezTo>
                <a:cubicBezTo>
                  <a:pt x="219" y="21479"/>
                  <a:pt x="443" y="21600"/>
                  <a:pt x="676" y="21600"/>
                </a:cubicBezTo>
                <a:lnTo>
                  <a:pt x="16598" y="21600"/>
                </a:lnTo>
                <a:cubicBezTo>
                  <a:pt x="16840" y="21600"/>
                  <a:pt x="17054" y="21479"/>
                  <a:pt x="17180" y="21271"/>
                </a:cubicBezTo>
                <a:cubicBezTo>
                  <a:pt x="17296" y="21064"/>
                  <a:pt x="17296" y="20797"/>
                  <a:pt x="17180" y="20590"/>
                </a:cubicBezTo>
                <a:lnTo>
                  <a:pt x="12887" y="12911"/>
                </a:lnTo>
                <a:close/>
              </a:path>
            </a:pathLst>
          </a:custGeom>
          <a:solidFill>
            <a:srgbClr val="FFFFFF"/>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324" name="Freeform 674"/>
          <p:cNvSpPr/>
          <p:nvPr/>
        </p:nvSpPr>
        <p:spPr>
          <a:xfrm>
            <a:off x="19444884" y="8981401"/>
            <a:ext cx="681114" cy="687785"/>
          </a:xfrm>
          <a:custGeom>
            <a:avLst/>
            <a:gdLst/>
            <a:ahLst/>
            <a:cxnLst>
              <a:cxn ang="0">
                <a:pos x="wd2" y="hd2"/>
              </a:cxn>
              <a:cxn ang="5400000">
                <a:pos x="wd2" y="hd2"/>
              </a:cxn>
              <a:cxn ang="10800000">
                <a:pos x="wd2" y="hd2"/>
              </a:cxn>
              <a:cxn ang="16200000">
                <a:pos x="wd2" y="hd2"/>
              </a:cxn>
            </a:cxnLst>
            <a:rect l="0" t="0" r="r" b="b"/>
            <a:pathLst>
              <a:path w="21440" h="21600" extrusionOk="0">
                <a:moveTo>
                  <a:pt x="16372" y="0"/>
                </a:moveTo>
                <a:cubicBezTo>
                  <a:pt x="16145" y="0"/>
                  <a:pt x="15963" y="174"/>
                  <a:pt x="15935" y="399"/>
                </a:cubicBezTo>
                <a:lnTo>
                  <a:pt x="15810" y="1383"/>
                </a:lnTo>
                <a:cubicBezTo>
                  <a:pt x="15542" y="1495"/>
                  <a:pt x="15288" y="1647"/>
                  <a:pt x="15060" y="1820"/>
                </a:cubicBezTo>
                <a:lnTo>
                  <a:pt x="14136" y="1433"/>
                </a:lnTo>
                <a:cubicBezTo>
                  <a:pt x="13926" y="1345"/>
                  <a:pt x="13675" y="1423"/>
                  <a:pt x="13561" y="1620"/>
                </a:cubicBezTo>
                <a:lnTo>
                  <a:pt x="12836" y="2879"/>
                </a:lnTo>
                <a:cubicBezTo>
                  <a:pt x="12723" y="3075"/>
                  <a:pt x="12767" y="3327"/>
                  <a:pt x="12949" y="3465"/>
                </a:cubicBezTo>
                <a:lnTo>
                  <a:pt x="13761" y="4076"/>
                </a:lnTo>
                <a:cubicBezTo>
                  <a:pt x="13743" y="4215"/>
                  <a:pt x="13723" y="4354"/>
                  <a:pt x="13723" y="4499"/>
                </a:cubicBezTo>
                <a:cubicBezTo>
                  <a:pt x="13723" y="4644"/>
                  <a:pt x="13744" y="4784"/>
                  <a:pt x="13761" y="4923"/>
                </a:cubicBezTo>
                <a:lnTo>
                  <a:pt x="12949" y="5534"/>
                </a:lnTo>
                <a:cubicBezTo>
                  <a:pt x="12767" y="5671"/>
                  <a:pt x="12723" y="5923"/>
                  <a:pt x="12836" y="6120"/>
                </a:cubicBezTo>
                <a:lnTo>
                  <a:pt x="13561" y="7379"/>
                </a:lnTo>
                <a:cubicBezTo>
                  <a:pt x="13675" y="7575"/>
                  <a:pt x="13914" y="7654"/>
                  <a:pt x="14123" y="7566"/>
                </a:cubicBezTo>
                <a:lnTo>
                  <a:pt x="15060" y="7179"/>
                </a:lnTo>
                <a:cubicBezTo>
                  <a:pt x="15288" y="7353"/>
                  <a:pt x="15529" y="7504"/>
                  <a:pt x="15797" y="7615"/>
                </a:cubicBezTo>
                <a:lnTo>
                  <a:pt x="15922" y="8600"/>
                </a:lnTo>
                <a:cubicBezTo>
                  <a:pt x="15951" y="8826"/>
                  <a:pt x="16145" y="8999"/>
                  <a:pt x="16372" y="8999"/>
                </a:cubicBezTo>
                <a:lnTo>
                  <a:pt x="17834" y="8999"/>
                </a:lnTo>
                <a:cubicBezTo>
                  <a:pt x="18061" y="8999"/>
                  <a:pt x="18255" y="8825"/>
                  <a:pt x="18283" y="8600"/>
                </a:cubicBezTo>
                <a:lnTo>
                  <a:pt x="18408" y="7615"/>
                </a:lnTo>
                <a:cubicBezTo>
                  <a:pt x="18676" y="7504"/>
                  <a:pt x="18918" y="7352"/>
                  <a:pt x="19145" y="7179"/>
                </a:cubicBezTo>
                <a:lnTo>
                  <a:pt x="20082" y="7566"/>
                </a:lnTo>
                <a:cubicBezTo>
                  <a:pt x="20292" y="7654"/>
                  <a:pt x="20531" y="7576"/>
                  <a:pt x="20644" y="7379"/>
                </a:cubicBezTo>
                <a:lnTo>
                  <a:pt x="21369" y="6120"/>
                </a:lnTo>
                <a:cubicBezTo>
                  <a:pt x="21483" y="5924"/>
                  <a:pt x="21438" y="5672"/>
                  <a:pt x="21257" y="5534"/>
                </a:cubicBezTo>
                <a:lnTo>
                  <a:pt x="20445" y="4923"/>
                </a:lnTo>
                <a:cubicBezTo>
                  <a:pt x="20462" y="4784"/>
                  <a:pt x="20482" y="4644"/>
                  <a:pt x="20482" y="4499"/>
                </a:cubicBezTo>
                <a:cubicBezTo>
                  <a:pt x="20482" y="4354"/>
                  <a:pt x="20462" y="4215"/>
                  <a:pt x="20445" y="4076"/>
                </a:cubicBezTo>
                <a:lnTo>
                  <a:pt x="21257" y="3465"/>
                </a:lnTo>
                <a:cubicBezTo>
                  <a:pt x="21438" y="3328"/>
                  <a:pt x="21495" y="3076"/>
                  <a:pt x="21382" y="2879"/>
                </a:cubicBezTo>
                <a:lnTo>
                  <a:pt x="20644" y="1620"/>
                </a:lnTo>
                <a:cubicBezTo>
                  <a:pt x="20531" y="1424"/>
                  <a:pt x="20292" y="1345"/>
                  <a:pt x="20082" y="1433"/>
                </a:cubicBezTo>
                <a:lnTo>
                  <a:pt x="19145" y="1820"/>
                </a:lnTo>
                <a:cubicBezTo>
                  <a:pt x="18917" y="1646"/>
                  <a:pt x="18676" y="1495"/>
                  <a:pt x="18408" y="1383"/>
                </a:cubicBezTo>
                <a:lnTo>
                  <a:pt x="18283" y="399"/>
                </a:lnTo>
                <a:cubicBezTo>
                  <a:pt x="18254" y="174"/>
                  <a:pt x="18061" y="0"/>
                  <a:pt x="17834" y="0"/>
                </a:cubicBezTo>
                <a:lnTo>
                  <a:pt x="16372" y="0"/>
                </a:lnTo>
                <a:close/>
                <a:moveTo>
                  <a:pt x="17109" y="2705"/>
                </a:moveTo>
                <a:cubicBezTo>
                  <a:pt x="18105" y="2705"/>
                  <a:pt x="18908" y="3505"/>
                  <a:pt x="18908" y="4499"/>
                </a:cubicBezTo>
                <a:cubicBezTo>
                  <a:pt x="18908" y="5494"/>
                  <a:pt x="18105" y="6294"/>
                  <a:pt x="17109" y="6294"/>
                </a:cubicBezTo>
                <a:cubicBezTo>
                  <a:pt x="16112" y="6294"/>
                  <a:pt x="15297" y="5494"/>
                  <a:pt x="15297" y="4499"/>
                </a:cubicBezTo>
                <a:cubicBezTo>
                  <a:pt x="15297" y="3505"/>
                  <a:pt x="16112" y="2705"/>
                  <a:pt x="17109" y="2705"/>
                </a:cubicBezTo>
                <a:close/>
                <a:moveTo>
                  <a:pt x="6677" y="5397"/>
                </a:moveTo>
                <a:cubicBezTo>
                  <a:pt x="6231" y="5397"/>
                  <a:pt x="5841" y="5729"/>
                  <a:pt x="5778" y="6170"/>
                </a:cubicBezTo>
                <a:lnTo>
                  <a:pt x="5516" y="8039"/>
                </a:lnTo>
                <a:cubicBezTo>
                  <a:pt x="4964" y="8251"/>
                  <a:pt x="4433" y="8559"/>
                  <a:pt x="3966" y="8937"/>
                </a:cubicBezTo>
                <a:lnTo>
                  <a:pt x="2205" y="8239"/>
                </a:lnTo>
                <a:cubicBezTo>
                  <a:pt x="1791" y="8073"/>
                  <a:pt x="1304" y="8227"/>
                  <a:pt x="1081" y="8613"/>
                </a:cubicBezTo>
                <a:lnTo>
                  <a:pt x="119" y="10283"/>
                </a:lnTo>
                <a:cubicBezTo>
                  <a:pt x="-105" y="10670"/>
                  <a:pt x="3" y="11168"/>
                  <a:pt x="356" y="11442"/>
                </a:cubicBezTo>
                <a:lnTo>
                  <a:pt x="1843" y="12601"/>
                </a:lnTo>
                <a:cubicBezTo>
                  <a:pt x="1797" y="12895"/>
                  <a:pt x="1768" y="13195"/>
                  <a:pt x="1768" y="13498"/>
                </a:cubicBezTo>
                <a:cubicBezTo>
                  <a:pt x="1768" y="13800"/>
                  <a:pt x="1798" y="14103"/>
                  <a:pt x="1843" y="14396"/>
                </a:cubicBezTo>
                <a:lnTo>
                  <a:pt x="344" y="15555"/>
                </a:lnTo>
                <a:cubicBezTo>
                  <a:pt x="-6" y="15829"/>
                  <a:pt x="-103" y="16327"/>
                  <a:pt x="119" y="16714"/>
                </a:cubicBezTo>
                <a:lnTo>
                  <a:pt x="1081" y="18384"/>
                </a:lnTo>
                <a:cubicBezTo>
                  <a:pt x="1304" y="18769"/>
                  <a:pt x="1791" y="18936"/>
                  <a:pt x="2205" y="18771"/>
                </a:cubicBezTo>
                <a:lnTo>
                  <a:pt x="3954" y="18060"/>
                </a:lnTo>
                <a:cubicBezTo>
                  <a:pt x="4434" y="18446"/>
                  <a:pt x="4964" y="18749"/>
                  <a:pt x="5516" y="18958"/>
                </a:cubicBezTo>
                <a:lnTo>
                  <a:pt x="5778" y="20827"/>
                </a:lnTo>
                <a:cubicBezTo>
                  <a:pt x="5842" y="21267"/>
                  <a:pt x="6231" y="21600"/>
                  <a:pt x="6677" y="21600"/>
                </a:cubicBezTo>
                <a:lnTo>
                  <a:pt x="8601" y="21600"/>
                </a:lnTo>
                <a:cubicBezTo>
                  <a:pt x="9048" y="21600"/>
                  <a:pt x="9425" y="21268"/>
                  <a:pt x="9488" y="20827"/>
                </a:cubicBezTo>
                <a:lnTo>
                  <a:pt x="9751" y="18958"/>
                </a:lnTo>
                <a:cubicBezTo>
                  <a:pt x="10303" y="18746"/>
                  <a:pt x="10833" y="18438"/>
                  <a:pt x="11300" y="18060"/>
                </a:cubicBezTo>
                <a:lnTo>
                  <a:pt x="13061" y="18771"/>
                </a:lnTo>
                <a:cubicBezTo>
                  <a:pt x="13477" y="18937"/>
                  <a:pt x="13963" y="18770"/>
                  <a:pt x="14186" y="18384"/>
                </a:cubicBezTo>
                <a:lnTo>
                  <a:pt x="15148" y="16714"/>
                </a:lnTo>
                <a:cubicBezTo>
                  <a:pt x="15371" y="16327"/>
                  <a:pt x="15275" y="15829"/>
                  <a:pt x="14923" y="15555"/>
                </a:cubicBezTo>
                <a:lnTo>
                  <a:pt x="13424" y="14396"/>
                </a:lnTo>
                <a:cubicBezTo>
                  <a:pt x="13470" y="14102"/>
                  <a:pt x="13498" y="13802"/>
                  <a:pt x="13499" y="13498"/>
                </a:cubicBezTo>
                <a:cubicBezTo>
                  <a:pt x="13499" y="13197"/>
                  <a:pt x="13469" y="12894"/>
                  <a:pt x="13424" y="12601"/>
                </a:cubicBezTo>
                <a:lnTo>
                  <a:pt x="14923" y="11442"/>
                </a:lnTo>
                <a:cubicBezTo>
                  <a:pt x="15273" y="11167"/>
                  <a:pt x="15370" y="10670"/>
                  <a:pt x="15148" y="10283"/>
                </a:cubicBezTo>
                <a:lnTo>
                  <a:pt x="14186" y="8613"/>
                </a:lnTo>
                <a:cubicBezTo>
                  <a:pt x="13962" y="8227"/>
                  <a:pt x="13475" y="8072"/>
                  <a:pt x="13061" y="8239"/>
                </a:cubicBezTo>
                <a:lnTo>
                  <a:pt x="11312" y="8937"/>
                </a:lnTo>
                <a:cubicBezTo>
                  <a:pt x="10832" y="8551"/>
                  <a:pt x="10302" y="8248"/>
                  <a:pt x="9751" y="8039"/>
                </a:cubicBezTo>
                <a:lnTo>
                  <a:pt x="9488" y="6170"/>
                </a:lnTo>
                <a:cubicBezTo>
                  <a:pt x="9425" y="5730"/>
                  <a:pt x="9048" y="5397"/>
                  <a:pt x="8601" y="5397"/>
                </a:cubicBezTo>
                <a:lnTo>
                  <a:pt x="6677" y="5397"/>
                </a:lnTo>
                <a:close/>
                <a:moveTo>
                  <a:pt x="7639" y="10345"/>
                </a:moveTo>
                <a:cubicBezTo>
                  <a:pt x="9380" y="10345"/>
                  <a:pt x="10788" y="11762"/>
                  <a:pt x="10788" y="13498"/>
                </a:cubicBezTo>
                <a:cubicBezTo>
                  <a:pt x="10788" y="15235"/>
                  <a:pt x="9380" y="16652"/>
                  <a:pt x="7639" y="16652"/>
                </a:cubicBezTo>
                <a:cubicBezTo>
                  <a:pt x="5898" y="16652"/>
                  <a:pt x="4479" y="15235"/>
                  <a:pt x="4479" y="13498"/>
                </a:cubicBezTo>
                <a:cubicBezTo>
                  <a:pt x="4479" y="11762"/>
                  <a:pt x="5899" y="10345"/>
                  <a:pt x="7639" y="10345"/>
                </a:cubicBezTo>
                <a:close/>
              </a:path>
            </a:pathLst>
          </a:custGeom>
          <a:solidFill>
            <a:srgbClr val="FFFFFF"/>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23" name="Lorem ipsum dolor sit amet, consectetur adipiscing elit, sed do eiusmod tempor incididunt ut labore et dolore magna">
            <a:extLst>
              <a:ext uri="{FF2B5EF4-FFF2-40B4-BE49-F238E27FC236}">
                <a16:creationId xmlns:a16="http://schemas.microsoft.com/office/drawing/2014/main" id="{3803D163-BFDF-4DC9-97B5-3957B0F50F4D}"/>
              </a:ext>
            </a:extLst>
          </p:cNvPr>
          <p:cNvSpPr txBox="1"/>
          <p:nvPr/>
        </p:nvSpPr>
        <p:spPr>
          <a:xfrm>
            <a:off x="7434762" y="11583856"/>
            <a:ext cx="6033519" cy="16062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457200">
              <a:lnSpc>
                <a:spcPct val="120000"/>
              </a:lnSpc>
              <a:defRPr sz="2300" b="0">
                <a:solidFill>
                  <a:srgbClr val="8D9EB2"/>
                </a:solidFill>
                <a:latin typeface="Roboto"/>
                <a:ea typeface="Roboto"/>
                <a:cs typeface="Roboto"/>
                <a:sym typeface="Roboto"/>
              </a:defRPr>
            </a:lvl1pPr>
          </a:lstStyle>
          <a:p>
            <a:pPr marL="342900" indent="-342900" algn="l">
              <a:buFont typeface="Arial" panose="020B0604020202020204" pitchFamily="34" charset="0"/>
              <a:buChar char="•"/>
            </a:pPr>
            <a:r>
              <a:rPr lang="en-CA" sz="2800" dirty="0">
                <a:solidFill>
                  <a:schemeClr val="accent6">
                    <a:lumMod val="50000"/>
                  </a:schemeClr>
                </a:solidFill>
              </a:rPr>
              <a:t>Unique user ratio is about 70% </a:t>
            </a:r>
          </a:p>
          <a:p>
            <a:pPr algn="l"/>
            <a:endParaRPr lang="en-CA" sz="2800" dirty="0">
              <a:solidFill>
                <a:schemeClr val="accent6">
                  <a:lumMod val="50000"/>
                </a:schemeClr>
              </a:solidFill>
            </a:endParaRPr>
          </a:p>
          <a:p>
            <a:endParaRPr lang="en-CA" sz="2800" dirty="0">
              <a:solidFill>
                <a:schemeClr val="accent6">
                  <a:lumMod val="50000"/>
                </a:schemeClr>
              </a:solidFill>
            </a:endParaRPr>
          </a:p>
        </p:txBody>
      </p:sp>
      <p:sp>
        <p:nvSpPr>
          <p:cNvPr id="20" name="Placeholder Title Text">
            <a:extLst>
              <a:ext uri="{FF2B5EF4-FFF2-40B4-BE49-F238E27FC236}">
                <a16:creationId xmlns:a16="http://schemas.microsoft.com/office/drawing/2014/main" id="{0124540C-3F99-754E-BE7A-4B08654A4FD1}"/>
              </a:ext>
            </a:extLst>
          </p:cNvPr>
          <p:cNvSpPr txBox="1"/>
          <p:nvPr/>
        </p:nvSpPr>
        <p:spPr>
          <a:xfrm>
            <a:off x="2835512" y="1073159"/>
            <a:ext cx="17439007" cy="1333698"/>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8000" b="0">
                <a:solidFill>
                  <a:srgbClr val="0D2447"/>
                </a:solidFill>
                <a:latin typeface="Roboto Medium"/>
                <a:ea typeface="Roboto Medium"/>
                <a:cs typeface="Roboto Medium"/>
                <a:sym typeface="Roboto Medium"/>
              </a:defRPr>
            </a:pPr>
            <a:r>
              <a:rPr lang="en-US" altLang="zh-CN" dirty="0">
                <a:solidFill>
                  <a:schemeClr val="accent3"/>
                </a:solidFill>
              </a:rPr>
              <a:t>Future</a:t>
            </a:r>
            <a:r>
              <a:rPr lang="zh-CN" altLang="en-US" dirty="0">
                <a:solidFill>
                  <a:schemeClr val="accent3"/>
                </a:solidFill>
              </a:rPr>
              <a:t> </a:t>
            </a:r>
            <a:r>
              <a:rPr lang="en-US" altLang="zh-CN" dirty="0">
                <a:solidFill>
                  <a:schemeClr val="accent3"/>
                </a:solidFill>
              </a:rPr>
              <a:t>Model</a:t>
            </a:r>
            <a:r>
              <a:rPr lang="zh-CN" altLang="en-US" dirty="0">
                <a:solidFill>
                  <a:schemeClr val="accent3"/>
                </a:solidFill>
              </a:rPr>
              <a:t> </a:t>
            </a:r>
            <a:r>
              <a:rPr lang="en-US" altLang="zh-CN" dirty="0">
                <a:solidFill>
                  <a:schemeClr val="accent3"/>
                </a:solidFill>
              </a:rPr>
              <a:t>Work</a:t>
            </a:r>
            <a:endParaRPr lang="en-CA" dirty="0">
              <a:solidFill>
                <a:schemeClr val="accent3"/>
              </a:solidFill>
            </a:endParaRPr>
          </a:p>
        </p:txBody>
      </p:sp>
    </p:spTree>
    <p:extLst>
      <p:ext uri="{BB962C8B-B14F-4D97-AF65-F5344CB8AC3E}">
        <p14:creationId xmlns:p14="http://schemas.microsoft.com/office/powerpoint/2010/main" val="26054169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Business Insights &amp; Future Business Case</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159422318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56210172-20BB-4ACB-904E-8BD20B460EF9}"/>
              </a:ext>
            </a:extLst>
          </p:cNvPr>
          <p:cNvSpPr>
            <a:spLocks noGrp="1"/>
          </p:cNvSpPr>
          <p:nvPr>
            <p:ph type="pic" sz="quarter" idx="14"/>
          </p:nvPr>
        </p:nvSpPr>
        <p:spPr>
          <a:xfrm>
            <a:off x="0" y="0"/>
            <a:ext cx="24383999" cy="5181600"/>
          </a:xfrm>
        </p:spPr>
      </p:sp>
      <p:sp>
        <p:nvSpPr>
          <p:cNvPr id="444" name="Rectangle"/>
          <p:cNvSpPr/>
          <p:nvPr/>
        </p:nvSpPr>
        <p:spPr>
          <a:xfrm>
            <a:off x="0" y="0"/>
            <a:ext cx="24388299" cy="5669279"/>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5" name="Tristique senectus et netus"/>
          <p:cNvSpPr txBox="1"/>
          <p:nvPr/>
        </p:nvSpPr>
        <p:spPr>
          <a:xfrm>
            <a:off x="3639029" y="7707263"/>
            <a:ext cx="5261132" cy="13710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sz="3600" b="1" dirty="0">
                <a:solidFill>
                  <a:schemeClr val="accent3"/>
                </a:solidFill>
              </a:rPr>
              <a:t>Capture All the Potential Buyers</a:t>
            </a:r>
            <a:endParaRPr sz="3600" b="1" dirty="0">
              <a:solidFill>
                <a:schemeClr val="accent3"/>
              </a:solidFill>
            </a:endParaRPr>
          </a:p>
        </p:txBody>
      </p:sp>
      <p:sp>
        <p:nvSpPr>
          <p:cNvPr id="446" name="Lorem ipsum dolor sit amet, consectetur adipiscing elit, sed do eiusmod tempor incididunt ut labore et dolore magna"/>
          <p:cNvSpPr txBox="1"/>
          <p:nvPr/>
        </p:nvSpPr>
        <p:spPr>
          <a:xfrm>
            <a:off x="3273268" y="9185327"/>
            <a:ext cx="5627613" cy="16062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r>
              <a:rPr lang="en-CA" sz="2800" dirty="0">
                <a:solidFill>
                  <a:schemeClr val="accent6">
                    <a:lumMod val="50000"/>
                  </a:schemeClr>
                </a:solidFill>
              </a:rPr>
              <a:t>Recall 98%--Almost all the Convert Records are Labelled Correctly by the Model</a:t>
            </a:r>
            <a:endParaRPr sz="2800" dirty="0">
              <a:solidFill>
                <a:schemeClr val="accent6">
                  <a:lumMod val="50000"/>
                </a:schemeClr>
              </a:solidFill>
            </a:endParaRPr>
          </a:p>
        </p:txBody>
      </p:sp>
      <p:sp>
        <p:nvSpPr>
          <p:cNvPr id="448" name="Tristique senectus et netus"/>
          <p:cNvSpPr txBox="1"/>
          <p:nvPr/>
        </p:nvSpPr>
        <p:spPr>
          <a:xfrm>
            <a:off x="9505527" y="7683479"/>
            <a:ext cx="5261132" cy="13710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sz="3600" b="1" dirty="0">
                <a:solidFill>
                  <a:schemeClr val="accent3"/>
                </a:solidFill>
              </a:rPr>
              <a:t>High False Positive won’t Hurt</a:t>
            </a:r>
            <a:endParaRPr sz="3600" b="1" dirty="0">
              <a:solidFill>
                <a:schemeClr val="accent3"/>
              </a:solidFill>
            </a:endParaRPr>
          </a:p>
        </p:txBody>
      </p:sp>
      <p:sp>
        <p:nvSpPr>
          <p:cNvPr id="449" name="Lorem ipsum dolor sit amet, consectetur adipiscing elit, sed do eiusmod tempor incididunt ut labore et dolore magna"/>
          <p:cNvSpPr txBox="1"/>
          <p:nvPr/>
        </p:nvSpPr>
        <p:spPr>
          <a:xfrm>
            <a:off x="9139767" y="9078344"/>
            <a:ext cx="5627613" cy="31574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r>
              <a:rPr lang="en-CA" sz="2800" dirty="0">
                <a:solidFill>
                  <a:schemeClr val="accent6">
                    <a:lumMod val="50000"/>
                  </a:schemeClr>
                </a:solidFill>
              </a:rPr>
              <a:t>The Model also Labelled some not Convert Records as Convert</a:t>
            </a:r>
          </a:p>
          <a:p>
            <a:pPr marL="342900" indent="-342900">
              <a:buFont typeface="Arial" panose="020B0604020202020204" pitchFamily="34" charset="0"/>
              <a:buChar char="•"/>
            </a:pPr>
            <a:r>
              <a:rPr lang="en-CA" sz="2800" dirty="0">
                <a:solidFill>
                  <a:schemeClr val="accent6">
                    <a:lumMod val="50000"/>
                  </a:schemeClr>
                </a:solidFill>
              </a:rPr>
              <a:t>No Cost to Promote to these Customers since they are also Potential Buyers</a:t>
            </a:r>
          </a:p>
          <a:p>
            <a:endParaRPr sz="2800" dirty="0">
              <a:solidFill>
                <a:schemeClr val="accent6">
                  <a:lumMod val="50000"/>
                </a:schemeClr>
              </a:solidFill>
            </a:endParaRPr>
          </a:p>
        </p:txBody>
      </p:sp>
      <p:sp>
        <p:nvSpPr>
          <p:cNvPr id="451" name="Freeform 349"/>
          <p:cNvSpPr/>
          <p:nvPr/>
        </p:nvSpPr>
        <p:spPr>
          <a:xfrm>
            <a:off x="16394777" y="6718905"/>
            <a:ext cx="619126" cy="742951"/>
          </a:xfrm>
          <a:custGeom>
            <a:avLst/>
            <a:gdLst/>
            <a:ahLst/>
            <a:cxnLst>
              <a:cxn ang="0">
                <a:pos x="wd2" y="hd2"/>
              </a:cxn>
              <a:cxn ang="5400000">
                <a:pos x="wd2" y="hd2"/>
              </a:cxn>
              <a:cxn ang="10800000">
                <a:pos x="wd2" y="hd2"/>
              </a:cxn>
              <a:cxn ang="16200000">
                <a:pos x="wd2" y="hd2"/>
              </a:cxn>
            </a:cxnLst>
            <a:rect l="0" t="0" r="r" b="b"/>
            <a:pathLst>
              <a:path w="21600" h="21600" extrusionOk="0">
                <a:moveTo>
                  <a:pt x="4043" y="0"/>
                </a:moveTo>
                <a:cubicBezTo>
                  <a:pt x="3596" y="0"/>
                  <a:pt x="3240" y="297"/>
                  <a:pt x="3240" y="669"/>
                </a:cubicBezTo>
                <a:lnTo>
                  <a:pt x="3240" y="4719"/>
                </a:lnTo>
                <a:cubicBezTo>
                  <a:pt x="3240" y="5588"/>
                  <a:pt x="4081" y="6300"/>
                  <a:pt x="5123" y="6300"/>
                </a:cubicBezTo>
                <a:lnTo>
                  <a:pt x="16463" y="6300"/>
                </a:lnTo>
                <a:cubicBezTo>
                  <a:pt x="17505" y="6300"/>
                  <a:pt x="18360" y="5588"/>
                  <a:pt x="18360" y="4719"/>
                </a:cubicBezTo>
                <a:lnTo>
                  <a:pt x="18360" y="669"/>
                </a:lnTo>
                <a:cubicBezTo>
                  <a:pt x="18360" y="297"/>
                  <a:pt x="17990" y="0"/>
                  <a:pt x="17543" y="0"/>
                </a:cubicBezTo>
                <a:lnTo>
                  <a:pt x="14843" y="0"/>
                </a:lnTo>
                <a:cubicBezTo>
                  <a:pt x="14396" y="0"/>
                  <a:pt x="14040" y="297"/>
                  <a:pt x="14040" y="669"/>
                </a:cubicBezTo>
                <a:lnTo>
                  <a:pt x="14040" y="2250"/>
                </a:lnTo>
                <a:lnTo>
                  <a:pt x="12960" y="2250"/>
                </a:lnTo>
                <a:lnTo>
                  <a:pt x="12960" y="669"/>
                </a:lnTo>
                <a:cubicBezTo>
                  <a:pt x="12960" y="297"/>
                  <a:pt x="12590" y="0"/>
                  <a:pt x="12143" y="0"/>
                </a:cubicBezTo>
                <a:lnTo>
                  <a:pt x="9443" y="0"/>
                </a:lnTo>
                <a:cubicBezTo>
                  <a:pt x="8996" y="0"/>
                  <a:pt x="8640" y="297"/>
                  <a:pt x="8640" y="669"/>
                </a:cubicBezTo>
                <a:lnTo>
                  <a:pt x="8640" y="2250"/>
                </a:lnTo>
                <a:lnTo>
                  <a:pt x="7560" y="2250"/>
                </a:lnTo>
                <a:lnTo>
                  <a:pt x="7560" y="669"/>
                </a:lnTo>
                <a:cubicBezTo>
                  <a:pt x="7560" y="297"/>
                  <a:pt x="7190" y="0"/>
                  <a:pt x="6743" y="0"/>
                </a:cubicBezTo>
                <a:lnTo>
                  <a:pt x="4043" y="0"/>
                </a:lnTo>
                <a:close/>
                <a:moveTo>
                  <a:pt x="6272" y="7650"/>
                </a:moveTo>
                <a:cubicBezTo>
                  <a:pt x="6607" y="9918"/>
                  <a:pt x="6395" y="12222"/>
                  <a:pt x="5649" y="14400"/>
                </a:cubicBezTo>
                <a:lnTo>
                  <a:pt x="15951" y="14400"/>
                </a:lnTo>
                <a:cubicBezTo>
                  <a:pt x="15216" y="12222"/>
                  <a:pt x="15004" y="9927"/>
                  <a:pt x="15328" y="7650"/>
                </a:cubicBezTo>
                <a:lnTo>
                  <a:pt x="6272" y="7650"/>
                </a:lnTo>
                <a:close/>
                <a:moveTo>
                  <a:pt x="4043" y="15750"/>
                </a:moveTo>
                <a:cubicBezTo>
                  <a:pt x="3001" y="15750"/>
                  <a:pt x="2160" y="16451"/>
                  <a:pt x="2160" y="17319"/>
                </a:cubicBezTo>
                <a:lnTo>
                  <a:pt x="2160" y="18000"/>
                </a:lnTo>
                <a:lnTo>
                  <a:pt x="1883" y="18000"/>
                </a:lnTo>
                <a:cubicBezTo>
                  <a:pt x="841" y="18000"/>
                  <a:pt x="0" y="18701"/>
                  <a:pt x="0" y="19569"/>
                </a:cubicBezTo>
                <a:lnTo>
                  <a:pt x="0" y="20919"/>
                </a:lnTo>
                <a:cubicBezTo>
                  <a:pt x="0" y="21292"/>
                  <a:pt x="356" y="21600"/>
                  <a:pt x="803" y="21600"/>
                </a:cubicBezTo>
                <a:lnTo>
                  <a:pt x="20783" y="21600"/>
                </a:lnTo>
                <a:cubicBezTo>
                  <a:pt x="21230" y="21600"/>
                  <a:pt x="21600" y="21292"/>
                  <a:pt x="21600" y="20919"/>
                </a:cubicBezTo>
                <a:lnTo>
                  <a:pt x="21600" y="19569"/>
                </a:lnTo>
                <a:cubicBezTo>
                  <a:pt x="21600" y="18701"/>
                  <a:pt x="20745" y="18000"/>
                  <a:pt x="19703" y="18000"/>
                </a:cubicBezTo>
                <a:lnTo>
                  <a:pt x="19440" y="18000"/>
                </a:lnTo>
                <a:lnTo>
                  <a:pt x="19440" y="17319"/>
                </a:lnTo>
                <a:cubicBezTo>
                  <a:pt x="19440" y="16451"/>
                  <a:pt x="18585" y="15750"/>
                  <a:pt x="17543" y="15750"/>
                </a:cubicBezTo>
                <a:lnTo>
                  <a:pt x="4043" y="15750"/>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452" name="Freeform 712"/>
          <p:cNvSpPr/>
          <p:nvPr/>
        </p:nvSpPr>
        <p:spPr>
          <a:xfrm>
            <a:off x="9527487" y="6702832"/>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453" name="Freeform 1029"/>
          <p:cNvSpPr/>
          <p:nvPr/>
        </p:nvSpPr>
        <p:spPr>
          <a:xfrm>
            <a:off x="3733160" y="6766470"/>
            <a:ext cx="695252" cy="695386"/>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454" name="Tristique senectus et netus"/>
          <p:cNvSpPr txBox="1"/>
          <p:nvPr/>
        </p:nvSpPr>
        <p:spPr>
          <a:xfrm>
            <a:off x="16347386" y="7683480"/>
            <a:ext cx="4606723" cy="7062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sz="3600" b="1" dirty="0">
                <a:solidFill>
                  <a:schemeClr val="accent3"/>
                </a:solidFill>
              </a:rPr>
              <a:t>Promotion</a:t>
            </a:r>
            <a:endParaRPr sz="3600" b="1" dirty="0">
              <a:solidFill>
                <a:schemeClr val="accent3"/>
              </a:solidFill>
            </a:endParaRPr>
          </a:p>
        </p:txBody>
      </p:sp>
      <p:sp>
        <p:nvSpPr>
          <p:cNvPr id="455" name="Lorem ipsum dolor sit amet, consectetur adipiscing elit, sed do eiusmod tempor incididunt ut labore et dolore magna"/>
          <p:cNvSpPr txBox="1"/>
          <p:nvPr/>
        </p:nvSpPr>
        <p:spPr>
          <a:xfrm>
            <a:off x="15947760" y="8409731"/>
            <a:ext cx="7217040" cy="41915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r>
              <a:rPr lang="en-CA" sz="2800" dirty="0">
                <a:solidFill>
                  <a:schemeClr val="accent6">
                    <a:lumMod val="50000"/>
                  </a:schemeClr>
                </a:solidFill>
              </a:rPr>
              <a:t>Conduct Promotion to Model Labeled Convert Customer</a:t>
            </a:r>
          </a:p>
          <a:p>
            <a:pPr marL="342900" indent="-342900">
              <a:buFont typeface="Arial" panose="020B0604020202020204" pitchFamily="34" charset="0"/>
              <a:buChar char="•"/>
            </a:pPr>
            <a:r>
              <a:rPr lang="en-CA" sz="2800" dirty="0">
                <a:solidFill>
                  <a:schemeClr val="accent6">
                    <a:lumMod val="50000"/>
                  </a:schemeClr>
                </a:solidFill>
              </a:rPr>
              <a:t>Customer who had convert history(True Positive) – Buy More</a:t>
            </a:r>
          </a:p>
          <a:p>
            <a:pPr marL="342900" indent="-342900">
              <a:buFont typeface="Arial" panose="020B0604020202020204" pitchFamily="34" charset="0"/>
              <a:buChar char="•"/>
            </a:pPr>
            <a:r>
              <a:rPr lang="en-CA" sz="2800" dirty="0">
                <a:solidFill>
                  <a:schemeClr val="accent6">
                    <a:lumMod val="50000"/>
                  </a:schemeClr>
                </a:solidFill>
              </a:rPr>
              <a:t>Customer who don’t have convert history(False Positive) – may Start Conversion</a:t>
            </a:r>
          </a:p>
          <a:p>
            <a:endParaRPr sz="2800" dirty="0">
              <a:solidFill>
                <a:schemeClr val="accent6">
                  <a:lumMod val="50000"/>
                </a:schemeClr>
              </a:solidFill>
            </a:endParaRPr>
          </a:p>
        </p:txBody>
      </p:sp>
      <p:sp>
        <p:nvSpPr>
          <p:cNvPr id="457" name="The road to success and the road to failure are almost exactly the same."/>
          <p:cNvSpPr txBox="1"/>
          <p:nvPr/>
        </p:nvSpPr>
        <p:spPr>
          <a:xfrm>
            <a:off x="3467268" y="2167790"/>
            <a:ext cx="1697261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pPr algn="ctr"/>
            <a:r>
              <a:rPr lang="en-CA" dirty="0"/>
              <a:t>Business Insights</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Группа"/>
          <p:cNvGrpSpPr/>
          <p:nvPr/>
        </p:nvGrpSpPr>
        <p:grpSpPr>
          <a:xfrm>
            <a:off x="14121088" y="2163112"/>
            <a:ext cx="12401676" cy="9918701"/>
            <a:chOff x="0" y="0"/>
            <a:chExt cx="12401674" cy="9918700"/>
          </a:xfrm>
        </p:grpSpPr>
        <p:sp>
          <p:nvSpPr>
            <p:cNvPr id="460" name="Фигура"/>
            <p:cNvSpPr/>
            <p:nvPr/>
          </p:nvSpPr>
          <p:spPr>
            <a:xfrm>
              <a:off x="4333206" y="9863042"/>
              <a:ext cx="3744370" cy="55659"/>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sp>
          <p:nvSpPr>
            <p:cNvPr id="461" name="Фигура"/>
            <p:cNvSpPr/>
            <p:nvPr/>
          </p:nvSpPr>
          <p:spPr>
            <a:xfrm>
              <a:off x="4331644" y="8359892"/>
              <a:ext cx="3749565" cy="1526142"/>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sp>
          <p:nvSpPr>
            <p:cNvPr id="462" name="Фигура"/>
            <p:cNvSpPr/>
            <p:nvPr/>
          </p:nvSpPr>
          <p:spPr>
            <a:xfrm>
              <a:off x="4945033" y="8359892"/>
              <a:ext cx="2523136" cy="438808"/>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sp>
          <p:nvSpPr>
            <p:cNvPr id="463" name="Фигура"/>
            <p:cNvSpPr/>
            <p:nvPr/>
          </p:nvSpPr>
          <p:spPr>
            <a:xfrm>
              <a:off x="0" y="-1"/>
              <a:ext cx="12401676" cy="7418156"/>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sp>
          <p:nvSpPr>
            <p:cNvPr id="464" name="Кружок"/>
            <p:cNvSpPr/>
            <p:nvPr/>
          </p:nvSpPr>
          <p:spPr>
            <a:xfrm>
              <a:off x="6143292" y="156899"/>
              <a:ext cx="121779" cy="121781"/>
            </a:xfrm>
            <a:prstGeom prst="ellipse">
              <a:avLst/>
            </a:prstGeom>
            <a:solidFill>
              <a:srgbClr val="414041"/>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sp>
          <p:nvSpPr>
            <p:cNvPr id="465" name="Фигура"/>
            <p:cNvSpPr/>
            <p:nvPr/>
          </p:nvSpPr>
          <p:spPr>
            <a:xfrm>
              <a:off x="0" y="7366528"/>
              <a:ext cx="12401103" cy="1155901"/>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b="0">
                  <a:solidFill>
                    <a:srgbClr val="FFFFFF"/>
                  </a:solidFill>
                  <a:latin typeface="Arial"/>
                  <a:ea typeface="Arial"/>
                  <a:cs typeface="Arial"/>
                  <a:sym typeface="Arial"/>
                </a:defRPr>
              </a:pPr>
              <a:endParaRPr/>
            </a:p>
          </p:txBody>
        </p:sp>
      </p:grpSp>
      <p:grpSp>
        <p:nvGrpSpPr>
          <p:cNvPr id="472" name="Group"/>
          <p:cNvGrpSpPr/>
          <p:nvPr/>
        </p:nvGrpSpPr>
        <p:grpSpPr>
          <a:xfrm>
            <a:off x="10447810" y="8628094"/>
            <a:ext cx="5452646" cy="2679986"/>
            <a:chOff x="913800" y="1773650"/>
            <a:chExt cx="5919262" cy="2845084"/>
          </a:xfrm>
        </p:grpSpPr>
        <p:sp>
          <p:nvSpPr>
            <p:cNvPr id="467" name="Shape"/>
            <p:cNvSpPr/>
            <p:nvPr/>
          </p:nvSpPr>
          <p:spPr>
            <a:xfrm rot="10800000">
              <a:off x="913800" y="1773650"/>
              <a:ext cx="5919262" cy="2845084"/>
            </a:xfrm>
            <a:custGeom>
              <a:avLst/>
              <a:gdLst/>
              <a:ahLst/>
              <a:cxnLst>
                <a:cxn ang="0">
                  <a:pos x="wd2" y="hd2"/>
                </a:cxn>
                <a:cxn ang="5400000">
                  <a:pos x="wd2" y="hd2"/>
                </a:cxn>
                <a:cxn ang="10800000">
                  <a:pos x="wd2" y="hd2"/>
                </a:cxn>
                <a:cxn ang="16200000">
                  <a:pos x="wd2" y="hd2"/>
                </a:cxn>
              </a:cxnLst>
              <a:rect l="0" t="0" r="r" b="b"/>
              <a:pathLst>
                <a:path w="21600" h="21600" extrusionOk="0">
                  <a:moveTo>
                    <a:pt x="3834" y="0"/>
                  </a:moveTo>
                  <a:lnTo>
                    <a:pt x="17766" y="0"/>
                  </a:lnTo>
                  <a:cubicBezTo>
                    <a:pt x="18329" y="0"/>
                    <a:pt x="18779" y="0"/>
                    <a:pt x="19144" y="38"/>
                  </a:cubicBezTo>
                  <a:cubicBezTo>
                    <a:pt x="19510" y="76"/>
                    <a:pt x="19791" y="152"/>
                    <a:pt x="20016" y="304"/>
                  </a:cubicBezTo>
                  <a:cubicBezTo>
                    <a:pt x="20341" y="496"/>
                    <a:pt x="20631" y="798"/>
                    <a:pt x="20869" y="1185"/>
                  </a:cubicBezTo>
                  <a:cubicBezTo>
                    <a:pt x="21107" y="1571"/>
                    <a:pt x="21294" y="2041"/>
                    <a:pt x="21412" y="2566"/>
                  </a:cubicBezTo>
                  <a:cubicBezTo>
                    <a:pt x="21506" y="2931"/>
                    <a:pt x="21553" y="3387"/>
                    <a:pt x="21577" y="3979"/>
                  </a:cubicBezTo>
                  <a:cubicBezTo>
                    <a:pt x="21600" y="4572"/>
                    <a:pt x="21600" y="5301"/>
                    <a:pt x="21600" y="6213"/>
                  </a:cubicBezTo>
                  <a:lnTo>
                    <a:pt x="21580" y="21600"/>
                  </a:lnTo>
                  <a:lnTo>
                    <a:pt x="3834" y="21600"/>
                  </a:lnTo>
                  <a:cubicBezTo>
                    <a:pt x="3271" y="21600"/>
                    <a:pt x="2821" y="21600"/>
                    <a:pt x="2456" y="21562"/>
                  </a:cubicBezTo>
                  <a:cubicBezTo>
                    <a:pt x="2090" y="21524"/>
                    <a:pt x="1809" y="21448"/>
                    <a:pt x="1584" y="21296"/>
                  </a:cubicBezTo>
                  <a:cubicBezTo>
                    <a:pt x="1259" y="21104"/>
                    <a:pt x="969" y="20802"/>
                    <a:pt x="731" y="20415"/>
                  </a:cubicBezTo>
                  <a:cubicBezTo>
                    <a:pt x="493" y="20029"/>
                    <a:pt x="306" y="19559"/>
                    <a:pt x="188" y="19034"/>
                  </a:cubicBezTo>
                  <a:cubicBezTo>
                    <a:pt x="94" y="18669"/>
                    <a:pt x="47" y="18213"/>
                    <a:pt x="23" y="17621"/>
                  </a:cubicBezTo>
                  <a:cubicBezTo>
                    <a:pt x="0" y="17028"/>
                    <a:pt x="0" y="16299"/>
                    <a:pt x="0" y="15387"/>
                  </a:cubicBezTo>
                  <a:lnTo>
                    <a:pt x="0" y="6213"/>
                  </a:lnTo>
                  <a:cubicBezTo>
                    <a:pt x="0" y="5301"/>
                    <a:pt x="0" y="4572"/>
                    <a:pt x="23" y="3979"/>
                  </a:cubicBezTo>
                  <a:cubicBezTo>
                    <a:pt x="47" y="3387"/>
                    <a:pt x="94" y="2931"/>
                    <a:pt x="188" y="2566"/>
                  </a:cubicBezTo>
                  <a:cubicBezTo>
                    <a:pt x="306" y="2041"/>
                    <a:pt x="493" y="1571"/>
                    <a:pt x="731" y="1185"/>
                  </a:cubicBezTo>
                  <a:cubicBezTo>
                    <a:pt x="969" y="798"/>
                    <a:pt x="1259" y="496"/>
                    <a:pt x="1584" y="304"/>
                  </a:cubicBezTo>
                  <a:cubicBezTo>
                    <a:pt x="1809" y="152"/>
                    <a:pt x="2090" y="76"/>
                    <a:pt x="2456" y="38"/>
                  </a:cubicBezTo>
                  <a:cubicBezTo>
                    <a:pt x="2821" y="0"/>
                    <a:pt x="3271" y="0"/>
                    <a:pt x="3834"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8" name="Tristique senectus et netus"/>
            <p:cNvSpPr txBox="1"/>
            <p:nvPr/>
          </p:nvSpPr>
          <p:spPr>
            <a:xfrm>
              <a:off x="1344533" y="3071022"/>
              <a:ext cx="4606723" cy="6316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algn="ctr" defTabSz="825500">
                <a:lnSpc>
                  <a:spcPct val="100000"/>
                </a:lnSpc>
              </a:pPr>
              <a:r>
                <a:rPr lang="en-CA" sz="3200" b="1" dirty="0">
                  <a:solidFill>
                    <a:schemeClr val="accent4"/>
                  </a:solidFill>
                  <a:latin typeface="Helvetica Neue"/>
                  <a:ea typeface="Helvetica Neue"/>
                  <a:cs typeface="Helvetica Neue"/>
                  <a:sym typeface="Helvetica Neue"/>
                </a:rPr>
                <a:t>Buddling Sales</a:t>
              </a:r>
            </a:p>
          </p:txBody>
        </p:sp>
        <p:sp>
          <p:nvSpPr>
            <p:cNvPr id="471" name="Freeform 712"/>
            <p:cNvSpPr/>
            <p:nvPr/>
          </p:nvSpPr>
          <p:spPr>
            <a:xfrm>
              <a:off x="1366493" y="2090375"/>
              <a:ext cx="775183" cy="775097"/>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78" name="Group"/>
          <p:cNvGrpSpPr/>
          <p:nvPr/>
        </p:nvGrpSpPr>
        <p:grpSpPr>
          <a:xfrm>
            <a:off x="2167917" y="5171423"/>
            <a:ext cx="8094995" cy="3174678"/>
            <a:chOff x="-1" y="0"/>
            <a:chExt cx="5518073" cy="4216864"/>
          </a:xfrm>
        </p:grpSpPr>
        <p:sp>
          <p:nvSpPr>
            <p:cNvPr id="473" name="Shape"/>
            <p:cNvSpPr/>
            <p:nvPr/>
          </p:nvSpPr>
          <p:spPr>
            <a:xfrm rot="10800000">
              <a:off x="-1" y="0"/>
              <a:ext cx="5518073" cy="4216864"/>
            </a:xfrm>
            <a:custGeom>
              <a:avLst/>
              <a:gdLst/>
              <a:ahLst/>
              <a:cxnLst>
                <a:cxn ang="0">
                  <a:pos x="wd2" y="hd2"/>
                </a:cxn>
                <a:cxn ang="5400000">
                  <a:pos x="wd2" y="hd2"/>
                </a:cxn>
                <a:cxn ang="10800000">
                  <a:pos x="wd2" y="hd2"/>
                </a:cxn>
                <a:cxn ang="16200000">
                  <a:pos x="wd2" y="hd2"/>
                </a:cxn>
              </a:cxnLst>
              <a:rect l="0" t="0" r="r" b="b"/>
              <a:pathLst>
                <a:path w="21600" h="21600" extrusionOk="0">
                  <a:moveTo>
                    <a:pt x="3834" y="0"/>
                  </a:moveTo>
                  <a:lnTo>
                    <a:pt x="17766" y="0"/>
                  </a:lnTo>
                  <a:cubicBezTo>
                    <a:pt x="18329" y="0"/>
                    <a:pt x="18779" y="0"/>
                    <a:pt x="19144" y="38"/>
                  </a:cubicBezTo>
                  <a:cubicBezTo>
                    <a:pt x="19510" y="76"/>
                    <a:pt x="19791" y="152"/>
                    <a:pt x="20016" y="304"/>
                  </a:cubicBezTo>
                  <a:cubicBezTo>
                    <a:pt x="20341" y="496"/>
                    <a:pt x="20631" y="798"/>
                    <a:pt x="20869" y="1185"/>
                  </a:cubicBezTo>
                  <a:cubicBezTo>
                    <a:pt x="21107" y="1571"/>
                    <a:pt x="21294" y="2041"/>
                    <a:pt x="21412" y="2566"/>
                  </a:cubicBezTo>
                  <a:cubicBezTo>
                    <a:pt x="21506" y="2931"/>
                    <a:pt x="21553" y="3387"/>
                    <a:pt x="21577" y="3979"/>
                  </a:cubicBezTo>
                  <a:cubicBezTo>
                    <a:pt x="21600" y="4572"/>
                    <a:pt x="21600" y="5301"/>
                    <a:pt x="21600" y="6213"/>
                  </a:cubicBezTo>
                  <a:lnTo>
                    <a:pt x="21580" y="21600"/>
                  </a:lnTo>
                  <a:lnTo>
                    <a:pt x="3834" y="21600"/>
                  </a:lnTo>
                  <a:cubicBezTo>
                    <a:pt x="3271" y="21600"/>
                    <a:pt x="2821" y="21600"/>
                    <a:pt x="2456" y="21562"/>
                  </a:cubicBezTo>
                  <a:cubicBezTo>
                    <a:pt x="2090" y="21524"/>
                    <a:pt x="1809" y="21448"/>
                    <a:pt x="1584" y="21296"/>
                  </a:cubicBezTo>
                  <a:cubicBezTo>
                    <a:pt x="1259" y="21104"/>
                    <a:pt x="969" y="20802"/>
                    <a:pt x="731" y="20415"/>
                  </a:cubicBezTo>
                  <a:cubicBezTo>
                    <a:pt x="493" y="20029"/>
                    <a:pt x="306" y="19559"/>
                    <a:pt x="188" y="19034"/>
                  </a:cubicBezTo>
                  <a:cubicBezTo>
                    <a:pt x="94" y="18669"/>
                    <a:pt x="47" y="18213"/>
                    <a:pt x="23" y="17621"/>
                  </a:cubicBezTo>
                  <a:cubicBezTo>
                    <a:pt x="0" y="17028"/>
                    <a:pt x="0" y="16299"/>
                    <a:pt x="0" y="15387"/>
                  </a:cubicBezTo>
                  <a:lnTo>
                    <a:pt x="0" y="6213"/>
                  </a:lnTo>
                  <a:cubicBezTo>
                    <a:pt x="0" y="5301"/>
                    <a:pt x="0" y="4572"/>
                    <a:pt x="23" y="3979"/>
                  </a:cubicBezTo>
                  <a:cubicBezTo>
                    <a:pt x="47" y="3387"/>
                    <a:pt x="94" y="2931"/>
                    <a:pt x="188" y="2566"/>
                  </a:cubicBezTo>
                  <a:cubicBezTo>
                    <a:pt x="306" y="2041"/>
                    <a:pt x="493" y="1571"/>
                    <a:pt x="731" y="1185"/>
                  </a:cubicBezTo>
                  <a:cubicBezTo>
                    <a:pt x="969" y="798"/>
                    <a:pt x="1259" y="496"/>
                    <a:pt x="1584" y="304"/>
                  </a:cubicBezTo>
                  <a:cubicBezTo>
                    <a:pt x="1809" y="152"/>
                    <a:pt x="2090" y="76"/>
                    <a:pt x="2456" y="38"/>
                  </a:cubicBezTo>
                  <a:cubicBezTo>
                    <a:pt x="2821" y="0"/>
                    <a:pt x="3271" y="0"/>
                    <a:pt x="3834"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474" name="Tristique senectus et netus"/>
            <p:cNvSpPr txBox="1"/>
            <p:nvPr/>
          </p:nvSpPr>
          <p:spPr>
            <a:xfrm>
              <a:off x="562575" y="1644384"/>
              <a:ext cx="4606723" cy="20985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defTabSz="825500">
                <a:lnSpc>
                  <a:spcPct val="100000"/>
                </a:lnSpc>
              </a:pPr>
              <a:r>
                <a:rPr lang="en-CA" sz="3200" b="1" dirty="0">
                  <a:solidFill>
                    <a:schemeClr val="accent4"/>
                  </a:solidFill>
                  <a:latin typeface="Helvetica Neue"/>
                  <a:ea typeface="Helvetica Neue"/>
                  <a:cs typeface="Helvetica Neue"/>
                  <a:sym typeface="Helvetica Neue"/>
                </a:rPr>
                <a:t>Customer who bought product X also bought product Y</a:t>
              </a:r>
            </a:p>
            <a:p>
              <a:pPr defTabSz="825500">
                <a:lnSpc>
                  <a:spcPct val="100000"/>
                </a:lnSpc>
              </a:pPr>
              <a:endParaRPr lang="en-CA" sz="3200" b="1" dirty="0">
                <a:solidFill>
                  <a:schemeClr val="accent4"/>
                </a:solidFill>
                <a:latin typeface="Helvetica Neue"/>
                <a:ea typeface="Helvetica Neue"/>
                <a:cs typeface="Helvetica Neue"/>
                <a:sym typeface="Helvetica Neue"/>
              </a:endParaRPr>
            </a:p>
          </p:txBody>
        </p:sp>
      </p:grpSp>
      <p:sp>
        <p:nvSpPr>
          <p:cNvPr id="479" name="Placeholder Title Text…"/>
          <p:cNvSpPr txBox="1"/>
          <p:nvPr/>
        </p:nvSpPr>
        <p:spPr>
          <a:xfrm>
            <a:off x="2167917" y="2163112"/>
            <a:ext cx="10565725"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D2447"/>
                </a:solidFill>
                <a:latin typeface="Roboto Medium"/>
                <a:ea typeface="Roboto Medium"/>
                <a:cs typeface="Roboto Medium"/>
                <a:sym typeface="Roboto Medium"/>
              </a:defRPr>
            </a:pPr>
            <a:r>
              <a:rPr lang="en-US" altLang="zh-CN" dirty="0">
                <a:solidFill>
                  <a:schemeClr val="accent3"/>
                </a:solidFill>
              </a:rPr>
              <a:t>Future</a:t>
            </a:r>
            <a:r>
              <a:rPr lang="zh-CN" altLang="en-US" dirty="0">
                <a:solidFill>
                  <a:schemeClr val="accent3"/>
                </a:solidFill>
              </a:rPr>
              <a:t> </a:t>
            </a:r>
            <a:r>
              <a:rPr lang="en-US" altLang="zh-CN" dirty="0">
                <a:solidFill>
                  <a:schemeClr val="accent3"/>
                </a:solidFill>
              </a:rPr>
              <a:t>Business</a:t>
            </a:r>
            <a:r>
              <a:rPr lang="zh-CN" altLang="en-US" dirty="0">
                <a:solidFill>
                  <a:schemeClr val="accent3"/>
                </a:solidFill>
              </a:rPr>
              <a:t> </a:t>
            </a:r>
            <a:r>
              <a:rPr lang="en-US" altLang="zh-CN" dirty="0">
                <a:solidFill>
                  <a:schemeClr val="accent3"/>
                </a:solidFill>
              </a:rPr>
              <a:t>Case</a:t>
            </a:r>
            <a:endParaRPr dirty="0">
              <a:solidFill>
                <a:schemeClr val="accent3"/>
              </a:solidFill>
            </a:endParaRPr>
          </a:p>
        </p:txBody>
      </p:sp>
      <p:sp>
        <p:nvSpPr>
          <p:cNvPr id="480" name="Lorem ipsum dolor sit amet, consectetur adipiscing elit, sed do eiusmod tempor incididunt ut labore sit et dolore magna aliqua. Lectus sit amet est placerat in egestas. Massa tempor  vitae tortor condimentum lacinia. Enim nec dui nunc mattis. Nullam non "/>
          <p:cNvSpPr txBox="1"/>
          <p:nvPr/>
        </p:nvSpPr>
        <p:spPr>
          <a:xfrm>
            <a:off x="2167917" y="3891895"/>
            <a:ext cx="10810540" cy="7733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en-CA" sz="4000" dirty="0">
                <a:solidFill>
                  <a:schemeClr val="accent6">
                    <a:lumMod val="50000"/>
                  </a:schemeClr>
                </a:solidFill>
              </a:rPr>
              <a:t>Association Rule Learning on Potential Buyers</a:t>
            </a:r>
            <a:endParaRPr sz="4000" dirty="0">
              <a:solidFill>
                <a:schemeClr val="accent6">
                  <a:lumMod val="50000"/>
                </a:schemeClr>
              </a:solidFill>
            </a:endParaRPr>
          </a:p>
        </p:txBody>
      </p:sp>
      <p:pic>
        <p:nvPicPr>
          <p:cNvPr id="24" name="Picture 23" descr="A picture containing text&#10;&#10;Description automatically generated">
            <a:extLst>
              <a:ext uri="{FF2B5EF4-FFF2-40B4-BE49-F238E27FC236}">
                <a16:creationId xmlns:a16="http://schemas.microsoft.com/office/drawing/2014/main" id="{1051503B-336B-4F77-8790-5EB3E55D1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153" y="3110009"/>
            <a:ext cx="6294413" cy="5405136"/>
          </a:xfrm>
          <a:prstGeom prst="rect">
            <a:avLst/>
          </a:prstGeom>
        </p:spPr>
      </p:pic>
      <p:sp>
        <p:nvSpPr>
          <p:cNvPr id="28" name="Freeform 712">
            <a:extLst>
              <a:ext uri="{FF2B5EF4-FFF2-40B4-BE49-F238E27FC236}">
                <a16:creationId xmlns:a16="http://schemas.microsoft.com/office/drawing/2014/main" id="{38AA8E17-7A39-1946-B2F3-23C1AB873C99}"/>
              </a:ext>
            </a:extLst>
          </p:cNvPr>
          <p:cNvSpPr/>
          <p:nvPr/>
        </p:nvSpPr>
        <p:spPr>
          <a:xfrm>
            <a:off x="2522555" y="5507129"/>
            <a:ext cx="714075" cy="730119"/>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6" name="Bent-Up Arrow 5">
            <a:extLst>
              <a:ext uri="{FF2B5EF4-FFF2-40B4-BE49-F238E27FC236}">
                <a16:creationId xmlns:a16="http://schemas.microsoft.com/office/drawing/2014/main" id="{875936F1-F3BD-554C-85B1-4D382739EC8D}"/>
              </a:ext>
            </a:extLst>
          </p:cNvPr>
          <p:cNvSpPr/>
          <p:nvPr/>
        </p:nvSpPr>
        <p:spPr>
          <a:xfrm rot="5400000">
            <a:off x="7921625" y="8506848"/>
            <a:ext cx="1377073" cy="2023247"/>
          </a:xfrm>
          <a:prstGeom prst="bentUpArrow">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42" name="The road to success and the road to failure are almost exactly the same."/>
          <p:cNvSpPr txBox="1"/>
          <p:nvPr/>
        </p:nvSpPr>
        <p:spPr>
          <a:xfrm>
            <a:off x="1396596" y="5366643"/>
            <a:ext cx="1208714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US" altLang="zh-CN" dirty="0">
                <a:solidFill>
                  <a:schemeClr val="bg1"/>
                </a:solidFill>
              </a:rPr>
              <a:t>Questions</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extLst>
      <p:ext uri="{BB962C8B-B14F-4D97-AF65-F5344CB8AC3E}">
        <p14:creationId xmlns:p14="http://schemas.microsoft.com/office/powerpoint/2010/main" val="4248931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5555874" y="1228348"/>
            <a:ext cx="13272252"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US" altLang="zh-CN" dirty="0">
                <a:solidFill>
                  <a:schemeClr val="accent3"/>
                </a:solidFill>
              </a:rPr>
              <a:t>Agenda</a:t>
            </a:r>
            <a:endParaRPr dirty="0">
              <a:solidFill>
                <a:schemeClr val="accent3"/>
              </a:solidFill>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Shape">
            <a:extLst>
              <a:ext uri="{FF2B5EF4-FFF2-40B4-BE49-F238E27FC236}">
                <a16:creationId xmlns:a16="http://schemas.microsoft.com/office/drawing/2014/main" id="{8E665988-5CC1-4B4E-8B06-E6E35EA4944B}"/>
              </a:ext>
            </a:extLst>
          </p:cNvPr>
          <p:cNvSpPr/>
          <p:nvPr/>
        </p:nvSpPr>
        <p:spPr>
          <a:xfrm>
            <a:off x="5610326" y="3430833"/>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0" name="Tristique senectus et netus">
            <a:extLst>
              <a:ext uri="{FF2B5EF4-FFF2-40B4-BE49-F238E27FC236}">
                <a16:creationId xmlns:a16="http://schemas.microsoft.com/office/drawing/2014/main" id="{7CB81C46-8CA6-CB45-89F6-F9684D47D436}"/>
              </a:ext>
            </a:extLst>
          </p:cNvPr>
          <p:cNvSpPr/>
          <p:nvPr/>
        </p:nvSpPr>
        <p:spPr>
          <a:xfrm>
            <a:off x="6898287" y="3675690"/>
            <a:ext cx="12739542" cy="10972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Exploratory Data Analysis		</a:t>
            </a:r>
          </a:p>
          <a:p>
            <a:endParaRPr b="1" dirty="0">
              <a:solidFill>
                <a:schemeClr val="accent6">
                  <a:lumMod val="50000"/>
                </a:schemeClr>
              </a:solidFill>
            </a:endParaRPr>
          </a:p>
        </p:txBody>
      </p:sp>
      <p:sp>
        <p:nvSpPr>
          <p:cNvPr id="11" name="Freeform 513">
            <a:extLst>
              <a:ext uri="{FF2B5EF4-FFF2-40B4-BE49-F238E27FC236}">
                <a16:creationId xmlns:a16="http://schemas.microsoft.com/office/drawing/2014/main" id="{5B6E8973-799C-DA41-B0CB-9FABF5C8C372}"/>
              </a:ext>
            </a:extLst>
          </p:cNvPr>
          <p:cNvSpPr/>
          <p:nvPr/>
        </p:nvSpPr>
        <p:spPr>
          <a:xfrm>
            <a:off x="5826492" y="3635802"/>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15" name="Shape">
            <a:extLst>
              <a:ext uri="{FF2B5EF4-FFF2-40B4-BE49-F238E27FC236}">
                <a16:creationId xmlns:a16="http://schemas.microsoft.com/office/drawing/2014/main" id="{E5818820-1F2A-6146-93A7-62F99AA7594A}"/>
              </a:ext>
            </a:extLst>
          </p:cNvPr>
          <p:cNvSpPr/>
          <p:nvPr/>
        </p:nvSpPr>
        <p:spPr>
          <a:xfrm>
            <a:off x="5610326" y="4916617"/>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6" name="Tristique senectus et netus">
            <a:extLst>
              <a:ext uri="{FF2B5EF4-FFF2-40B4-BE49-F238E27FC236}">
                <a16:creationId xmlns:a16="http://schemas.microsoft.com/office/drawing/2014/main" id="{DE70A190-67B0-4D48-ACDF-F73608512304}"/>
              </a:ext>
            </a:extLst>
          </p:cNvPr>
          <p:cNvSpPr/>
          <p:nvPr/>
        </p:nvSpPr>
        <p:spPr>
          <a:xfrm>
            <a:off x="6898287" y="5161474"/>
            <a:ext cx="10756791" cy="108920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Feature Engineering</a:t>
            </a:r>
          </a:p>
          <a:p>
            <a:endParaRPr b="1" dirty="0">
              <a:solidFill>
                <a:schemeClr val="accent6">
                  <a:lumMod val="50000"/>
                </a:schemeClr>
              </a:solidFill>
            </a:endParaRPr>
          </a:p>
        </p:txBody>
      </p:sp>
      <p:sp>
        <p:nvSpPr>
          <p:cNvPr id="17" name="Freeform 513">
            <a:extLst>
              <a:ext uri="{FF2B5EF4-FFF2-40B4-BE49-F238E27FC236}">
                <a16:creationId xmlns:a16="http://schemas.microsoft.com/office/drawing/2014/main" id="{B0199963-9FBF-8344-BAF7-B07C6C49CAC3}"/>
              </a:ext>
            </a:extLst>
          </p:cNvPr>
          <p:cNvSpPr/>
          <p:nvPr/>
        </p:nvSpPr>
        <p:spPr>
          <a:xfrm>
            <a:off x="5826492" y="5121586"/>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18" name="Shape">
            <a:extLst>
              <a:ext uri="{FF2B5EF4-FFF2-40B4-BE49-F238E27FC236}">
                <a16:creationId xmlns:a16="http://schemas.microsoft.com/office/drawing/2014/main" id="{66E85439-42DF-8747-9498-CD35CA95E8E3}"/>
              </a:ext>
            </a:extLst>
          </p:cNvPr>
          <p:cNvSpPr/>
          <p:nvPr/>
        </p:nvSpPr>
        <p:spPr>
          <a:xfrm>
            <a:off x="5610326" y="6404000"/>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9" name="Tristique senectus et netus">
            <a:extLst>
              <a:ext uri="{FF2B5EF4-FFF2-40B4-BE49-F238E27FC236}">
                <a16:creationId xmlns:a16="http://schemas.microsoft.com/office/drawing/2014/main" id="{315FDB45-97B5-3141-A7B3-87A4F7D6FFE0}"/>
              </a:ext>
            </a:extLst>
          </p:cNvPr>
          <p:cNvSpPr/>
          <p:nvPr/>
        </p:nvSpPr>
        <p:spPr>
          <a:xfrm>
            <a:off x="6898287" y="6648857"/>
            <a:ext cx="107567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Feature </a:t>
            </a:r>
            <a:r>
              <a:rPr lang="en-US" altLang="zh-CN" b="1" dirty="0">
                <a:solidFill>
                  <a:schemeClr val="accent6">
                    <a:lumMod val="50000"/>
                  </a:schemeClr>
                </a:solidFill>
              </a:rPr>
              <a:t>Selection</a:t>
            </a:r>
            <a:endParaRPr lang="en-CA" b="1" dirty="0">
              <a:solidFill>
                <a:schemeClr val="accent6">
                  <a:lumMod val="50000"/>
                </a:schemeClr>
              </a:solidFill>
            </a:endParaRPr>
          </a:p>
        </p:txBody>
      </p:sp>
      <p:sp>
        <p:nvSpPr>
          <p:cNvPr id="20" name="Freeform 513">
            <a:extLst>
              <a:ext uri="{FF2B5EF4-FFF2-40B4-BE49-F238E27FC236}">
                <a16:creationId xmlns:a16="http://schemas.microsoft.com/office/drawing/2014/main" id="{C4F05F54-6278-2143-9F88-FF70DBB81B5A}"/>
              </a:ext>
            </a:extLst>
          </p:cNvPr>
          <p:cNvSpPr/>
          <p:nvPr/>
        </p:nvSpPr>
        <p:spPr>
          <a:xfrm>
            <a:off x="5826492" y="660896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39" name="Shape">
            <a:extLst>
              <a:ext uri="{FF2B5EF4-FFF2-40B4-BE49-F238E27FC236}">
                <a16:creationId xmlns:a16="http://schemas.microsoft.com/office/drawing/2014/main" id="{CEE7FF8E-3441-AF44-8956-F260FABC1C08}"/>
              </a:ext>
            </a:extLst>
          </p:cNvPr>
          <p:cNvSpPr/>
          <p:nvPr/>
        </p:nvSpPr>
        <p:spPr>
          <a:xfrm>
            <a:off x="5555874" y="7891383"/>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40" name="Tristique senectus et netus">
            <a:extLst>
              <a:ext uri="{FF2B5EF4-FFF2-40B4-BE49-F238E27FC236}">
                <a16:creationId xmlns:a16="http://schemas.microsoft.com/office/drawing/2014/main" id="{85D754A9-1FA9-6440-AF1B-C6ED756E6C18}"/>
              </a:ext>
            </a:extLst>
          </p:cNvPr>
          <p:cNvSpPr/>
          <p:nvPr/>
        </p:nvSpPr>
        <p:spPr>
          <a:xfrm>
            <a:off x="6843835" y="8136240"/>
            <a:ext cx="107567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US" altLang="zh-CN" b="1" dirty="0">
                <a:solidFill>
                  <a:schemeClr val="accent6">
                    <a:lumMod val="50000"/>
                  </a:schemeClr>
                </a:solidFill>
              </a:rPr>
              <a:t>Initial</a:t>
            </a:r>
            <a:r>
              <a:rPr lang="zh-CN" altLang="en-US" b="1" dirty="0">
                <a:solidFill>
                  <a:schemeClr val="accent6">
                    <a:lumMod val="50000"/>
                  </a:schemeClr>
                </a:solidFill>
              </a:rPr>
              <a:t> </a:t>
            </a:r>
            <a:r>
              <a:rPr lang="en-US" altLang="zh-CN" b="1" dirty="0">
                <a:solidFill>
                  <a:schemeClr val="accent6">
                    <a:lumMod val="50000"/>
                  </a:schemeClr>
                </a:solidFill>
              </a:rPr>
              <a:t>Model</a:t>
            </a:r>
            <a:r>
              <a:rPr lang="zh-CN" altLang="en-US" b="1" dirty="0">
                <a:solidFill>
                  <a:schemeClr val="accent6">
                    <a:lumMod val="50000"/>
                  </a:schemeClr>
                </a:solidFill>
              </a:rPr>
              <a:t> </a:t>
            </a:r>
            <a:r>
              <a:rPr lang="en-US" altLang="zh-CN" b="1" dirty="0">
                <a:solidFill>
                  <a:schemeClr val="accent6">
                    <a:lumMod val="50000"/>
                  </a:schemeClr>
                </a:solidFill>
              </a:rPr>
              <a:t>Building</a:t>
            </a:r>
            <a:endParaRPr b="1" dirty="0">
              <a:solidFill>
                <a:schemeClr val="accent6">
                  <a:lumMod val="50000"/>
                </a:schemeClr>
              </a:solidFill>
            </a:endParaRPr>
          </a:p>
        </p:txBody>
      </p:sp>
      <p:sp>
        <p:nvSpPr>
          <p:cNvPr id="41" name="Freeform 513">
            <a:extLst>
              <a:ext uri="{FF2B5EF4-FFF2-40B4-BE49-F238E27FC236}">
                <a16:creationId xmlns:a16="http://schemas.microsoft.com/office/drawing/2014/main" id="{BF15B8B2-3FE4-D249-816F-6DCD11D1B3CD}"/>
              </a:ext>
            </a:extLst>
          </p:cNvPr>
          <p:cNvSpPr/>
          <p:nvPr/>
        </p:nvSpPr>
        <p:spPr>
          <a:xfrm>
            <a:off x="5772040" y="8096352"/>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42" name="Shape">
            <a:extLst>
              <a:ext uri="{FF2B5EF4-FFF2-40B4-BE49-F238E27FC236}">
                <a16:creationId xmlns:a16="http://schemas.microsoft.com/office/drawing/2014/main" id="{6DBEFB09-605F-8B4D-A94C-2F75F3EAB67D}"/>
              </a:ext>
            </a:extLst>
          </p:cNvPr>
          <p:cNvSpPr/>
          <p:nvPr/>
        </p:nvSpPr>
        <p:spPr>
          <a:xfrm>
            <a:off x="5555874" y="9377167"/>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43" name="Tristique senectus et netus">
            <a:extLst>
              <a:ext uri="{FF2B5EF4-FFF2-40B4-BE49-F238E27FC236}">
                <a16:creationId xmlns:a16="http://schemas.microsoft.com/office/drawing/2014/main" id="{DEE3DBFD-5483-6042-8CB9-3A0D6D75ECDC}"/>
              </a:ext>
            </a:extLst>
          </p:cNvPr>
          <p:cNvSpPr/>
          <p:nvPr/>
        </p:nvSpPr>
        <p:spPr>
          <a:xfrm>
            <a:off x="6843835" y="9622024"/>
            <a:ext cx="10756791" cy="108920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Model Improvement &amp; Future Work</a:t>
            </a:r>
          </a:p>
          <a:p>
            <a:endParaRPr b="1" dirty="0">
              <a:solidFill>
                <a:schemeClr val="accent6">
                  <a:lumMod val="50000"/>
                </a:schemeClr>
              </a:solidFill>
            </a:endParaRPr>
          </a:p>
        </p:txBody>
      </p:sp>
      <p:sp>
        <p:nvSpPr>
          <p:cNvPr id="44" name="Freeform 513">
            <a:extLst>
              <a:ext uri="{FF2B5EF4-FFF2-40B4-BE49-F238E27FC236}">
                <a16:creationId xmlns:a16="http://schemas.microsoft.com/office/drawing/2014/main" id="{44EEB64D-9796-434F-AF92-1E0B9B6AB05C}"/>
              </a:ext>
            </a:extLst>
          </p:cNvPr>
          <p:cNvSpPr/>
          <p:nvPr/>
        </p:nvSpPr>
        <p:spPr>
          <a:xfrm>
            <a:off x="5772040" y="9582136"/>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45" name="Shape">
            <a:extLst>
              <a:ext uri="{FF2B5EF4-FFF2-40B4-BE49-F238E27FC236}">
                <a16:creationId xmlns:a16="http://schemas.microsoft.com/office/drawing/2014/main" id="{5C950FF9-50EB-514E-A599-9C4ADFBBCAC5}"/>
              </a:ext>
            </a:extLst>
          </p:cNvPr>
          <p:cNvSpPr/>
          <p:nvPr/>
        </p:nvSpPr>
        <p:spPr>
          <a:xfrm>
            <a:off x="5555874" y="10864550"/>
            <a:ext cx="13272252" cy="112252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46" name="Tristique senectus et netus">
            <a:extLst>
              <a:ext uri="{FF2B5EF4-FFF2-40B4-BE49-F238E27FC236}">
                <a16:creationId xmlns:a16="http://schemas.microsoft.com/office/drawing/2014/main" id="{001E0720-261D-0646-9400-4AD3DF188CE2}"/>
              </a:ext>
            </a:extLst>
          </p:cNvPr>
          <p:cNvSpPr/>
          <p:nvPr/>
        </p:nvSpPr>
        <p:spPr>
          <a:xfrm>
            <a:off x="6843835" y="11109407"/>
            <a:ext cx="10756791"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en-CA" b="1" dirty="0">
                <a:solidFill>
                  <a:schemeClr val="accent6">
                    <a:lumMod val="50000"/>
                  </a:schemeClr>
                </a:solidFill>
              </a:rPr>
              <a:t>Business Insights &amp; Application</a:t>
            </a:r>
          </a:p>
        </p:txBody>
      </p:sp>
      <p:sp>
        <p:nvSpPr>
          <p:cNvPr id="47" name="Freeform 513">
            <a:extLst>
              <a:ext uri="{FF2B5EF4-FFF2-40B4-BE49-F238E27FC236}">
                <a16:creationId xmlns:a16="http://schemas.microsoft.com/office/drawing/2014/main" id="{C27750FD-3443-A04D-9268-812E93EAEE93}"/>
              </a:ext>
            </a:extLst>
          </p:cNvPr>
          <p:cNvSpPr/>
          <p:nvPr/>
        </p:nvSpPr>
        <p:spPr>
          <a:xfrm>
            <a:off x="5772040" y="1106951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Tree>
    <p:extLst>
      <p:ext uri="{BB962C8B-B14F-4D97-AF65-F5344CB8AC3E}">
        <p14:creationId xmlns:p14="http://schemas.microsoft.com/office/powerpoint/2010/main" val="23909230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2104370" y="1849845"/>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D2447"/>
                </a:solidFill>
                <a:latin typeface="Roboto Medium"/>
                <a:ea typeface="Roboto Medium"/>
                <a:cs typeface="Roboto Medium"/>
                <a:sym typeface="Roboto Medium"/>
              </a:defRPr>
            </a:pPr>
            <a:r>
              <a:rPr lang="en-US" altLang="zh-CN" dirty="0">
                <a:solidFill>
                  <a:schemeClr val="accent3"/>
                </a:solidFill>
              </a:rPr>
              <a:t>Appendix</a:t>
            </a:r>
            <a:r>
              <a:rPr lang="zh-CN" altLang="en-US" dirty="0">
                <a:solidFill>
                  <a:schemeClr val="accent3"/>
                </a:solidFill>
              </a:rPr>
              <a:t> </a:t>
            </a:r>
            <a:r>
              <a:rPr lang="en-US" altLang="zh-CN" dirty="0">
                <a:solidFill>
                  <a:schemeClr val="accent3"/>
                </a:solidFill>
              </a:rPr>
              <a:t>Plot</a:t>
            </a:r>
            <a:endParaRPr dirty="0">
              <a:solidFill>
                <a:schemeClr val="accent3"/>
              </a:solidFill>
            </a:endParaRPr>
          </a:p>
        </p:txBody>
      </p:sp>
      <p:sp>
        <p:nvSpPr>
          <p:cNvPr id="232" name="Circle"/>
          <p:cNvSpPr/>
          <p:nvPr/>
        </p:nvSpPr>
        <p:spPr>
          <a:xfrm>
            <a:off x="8927200" y="2033289"/>
            <a:ext cx="972378" cy="972379"/>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 name="1"/>
          <p:cNvSpPr txBox="1"/>
          <p:nvPr/>
        </p:nvSpPr>
        <p:spPr>
          <a:xfrm>
            <a:off x="9182245" y="2113432"/>
            <a:ext cx="430678" cy="7062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300" b="0">
                <a:solidFill>
                  <a:srgbClr val="3864A9"/>
                </a:solidFill>
                <a:latin typeface="Roboto Medium"/>
                <a:ea typeface="Roboto Medium"/>
                <a:cs typeface="Roboto Medium"/>
                <a:sym typeface="Roboto Medium"/>
              </a:defRPr>
            </a:lvl1pPr>
          </a:lstStyle>
          <a:p>
            <a:r>
              <a:rPr sz="3600" b="1" dirty="0">
                <a:solidFill>
                  <a:schemeClr val="accent3"/>
                </a:solidFill>
              </a:rPr>
              <a:t>1</a:t>
            </a:r>
          </a:p>
        </p:txBody>
      </p:sp>
      <p:sp>
        <p:nvSpPr>
          <p:cNvPr id="244" name="Shape"/>
          <p:cNvSpPr/>
          <p:nvPr/>
        </p:nvSpPr>
        <p:spPr>
          <a:xfrm rot="10800000">
            <a:off x="16665043" y="-2522468"/>
            <a:ext cx="6022565" cy="602256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5" name="Picture 14">
            <a:extLst>
              <a:ext uri="{FF2B5EF4-FFF2-40B4-BE49-F238E27FC236}">
                <a16:creationId xmlns:a16="http://schemas.microsoft.com/office/drawing/2014/main" id="{58DCED98-C07C-524C-8430-72503DC7B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713" y="4702365"/>
            <a:ext cx="11962865" cy="6073673"/>
          </a:xfrm>
          <a:prstGeom prst="rect">
            <a:avLst/>
          </a:prstGeom>
        </p:spPr>
      </p:pic>
      <p:pic>
        <p:nvPicPr>
          <p:cNvPr id="17" name="Picture 16">
            <a:extLst>
              <a:ext uri="{FF2B5EF4-FFF2-40B4-BE49-F238E27FC236}">
                <a16:creationId xmlns:a16="http://schemas.microsoft.com/office/drawing/2014/main" id="{88EC66F5-EF41-0142-9E93-E59742A8A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74" y="4702365"/>
            <a:ext cx="11736725" cy="6044908"/>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2104370" y="1849845"/>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D2447"/>
                </a:solidFill>
                <a:latin typeface="Roboto Medium"/>
                <a:ea typeface="Roboto Medium"/>
                <a:cs typeface="Roboto Medium"/>
                <a:sym typeface="Roboto Medium"/>
              </a:defRPr>
            </a:pPr>
            <a:r>
              <a:rPr lang="en-US" altLang="zh-CN" dirty="0">
                <a:solidFill>
                  <a:schemeClr val="accent3"/>
                </a:solidFill>
              </a:rPr>
              <a:t>Appendix</a:t>
            </a:r>
            <a:r>
              <a:rPr lang="zh-CN" altLang="en-US" dirty="0">
                <a:solidFill>
                  <a:schemeClr val="accent3"/>
                </a:solidFill>
              </a:rPr>
              <a:t> </a:t>
            </a:r>
            <a:r>
              <a:rPr lang="en-US" altLang="zh-CN" dirty="0">
                <a:solidFill>
                  <a:schemeClr val="accent3"/>
                </a:solidFill>
              </a:rPr>
              <a:t>Plot</a:t>
            </a:r>
            <a:endParaRPr dirty="0">
              <a:solidFill>
                <a:schemeClr val="accent3"/>
              </a:solidFill>
            </a:endParaRPr>
          </a:p>
        </p:txBody>
      </p:sp>
      <p:sp>
        <p:nvSpPr>
          <p:cNvPr id="232" name="Circle"/>
          <p:cNvSpPr/>
          <p:nvPr/>
        </p:nvSpPr>
        <p:spPr>
          <a:xfrm>
            <a:off x="8927200" y="2033289"/>
            <a:ext cx="972378" cy="972379"/>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 name="1"/>
          <p:cNvSpPr txBox="1"/>
          <p:nvPr/>
        </p:nvSpPr>
        <p:spPr>
          <a:xfrm>
            <a:off x="9182245" y="2113432"/>
            <a:ext cx="430678" cy="7062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300" b="0">
                <a:solidFill>
                  <a:srgbClr val="3864A9"/>
                </a:solidFill>
                <a:latin typeface="Roboto Medium"/>
                <a:ea typeface="Roboto Medium"/>
                <a:cs typeface="Roboto Medium"/>
                <a:sym typeface="Roboto Medium"/>
              </a:defRPr>
            </a:lvl1pPr>
          </a:lstStyle>
          <a:p>
            <a:r>
              <a:rPr lang="en-US" altLang="zh-CN" sz="3600" b="1" dirty="0">
                <a:solidFill>
                  <a:schemeClr val="accent3"/>
                </a:solidFill>
              </a:rPr>
              <a:t>2</a:t>
            </a:r>
            <a:endParaRPr sz="3600" b="1" dirty="0">
              <a:solidFill>
                <a:schemeClr val="accent3"/>
              </a:solidFill>
            </a:endParaRPr>
          </a:p>
        </p:txBody>
      </p:sp>
      <p:sp>
        <p:nvSpPr>
          <p:cNvPr id="244" name="Shape"/>
          <p:cNvSpPr/>
          <p:nvPr/>
        </p:nvSpPr>
        <p:spPr>
          <a:xfrm rot="10800000">
            <a:off x="16665043" y="-2522468"/>
            <a:ext cx="6022565" cy="602256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a:extLst>
              <a:ext uri="{FF2B5EF4-FFF2-40B4-BE49-F238E27FC236}">
                <a16:creationId xmlns:a16="http://schemas.microsoft.com/office/drawing/2014/main" id="{D5EC088F-B08D-2845-AA75-AC3114249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253" y="4780302"/>
            <a:ext cx="13389494" cy="6822266"/>
          </a:xfrm>
          <a:prstGeom prst="rect">
            <a:avLst/>
          </a:prstGeom>
        </p:spPr>
      </p:pic>
    </p:spTree>
    <p:extLst>
      <p:ext uri="{BB962C8B-B14F-4D97-AF65-F5344CB8AC3E}">
        <p14:creationId xmlns:p14="http://schemas.microsoft.com/office/powerpoint/2010/main" val="17305437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798721C5-F5FA-46A0-9A7E-152C30568062}"/>
              </a:ext>
            </a:extLst>
          </p:cNvPr>
          <p:cNvSpPr>
            <a:spLocks noGrp="1"/>
          </p:cNvSpPr>
          <p:nvPr>
            <p:ph type="pic" sz="quarter" idx="15"/>
          </p:nvPr>
        </p:nvSpPr>
        <p:spPr>
          <a:xfrm>
            <a:off x="-27517" y="-8468"/>
            <a:ext cx="15066500" cy="13732935"/>
          </a:xfrm>
        </p:spPr>
      </p:sp>
      <p:sp>
        <p:nvSpPr>
          <p:cNvPr id="141" name="Rectangle"/>
          <p:cNvSpPr/>
          <p:nvPr/>
        </p:nvSpPr>
        <p:spPr>
          <a:xfrm>
            <a:off x="-8467" y="-8467"/>
            <a:ext cx="15066500" cy="13744870"/>
          </a:xfrm>
          <a:prstGeom prst="rect">
            <a:avLst/>
          </a:prstGeom>
          <a:solidFill>
            <a:schemeClr val="accent5">
              <a:alpha val="869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The road to success and the road to failure are almost exactly the same."/>
          <p:cNvSpPr txBox="1"/>
          <p:nvPr/>
        </p:nvSpPr>
        <p:spPr>
          <a:xfrm>
            <a:off x="1396596" y="5366643"/>
            <a:ext cx="1208714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8000" b="0">
                <a:solidFill>
                  <a:srgbClr val="FFFFFF"/>
                </a:solidFill>
                <a:latin typeface="Roboto Medium"/>
                <a:ea typeface="Roboto Medium"/>
                <a:cs typeface="Roboto Medium"/>
                <a:sym typeface="Roboto Medium"/>
              </a:defRPr>
            </a:lvl1pPr>
          </a:lstStyle>
          <a:p>
            <a:r>
              <a:rPr lang="en-CA" dirty="0">
                <a:solidFill>
                  <a:schemeClr val="bg1"/>
                </a:solidFill>
              </a:rPr>
              <a:t>Exploratory Data Analysis</a:t>
            </a:r>
            <a:endParaRPr dirty="0">
              <a:solidFill>
                <a:schemeClr val="bg1"/>
              </a:solidFill>
            </a:endParaRPr>
          </a:p>
        </p:txBody>
      </p:sp>
      <p:grpSp>
        <p:nvGrpSpPr>
          <p:cNvPr id="145" name="Group"/>
          <p:cNvGrpSpPr/>
          <p:nvPr/>
        </p:nvGrpSpPr>
        <p:grpSpPr>
          <a:xfrm>
            <a:off x="2304454" y="3818544"/>
            <a:ext cx="2665051" cy="679915"/>
            <a:chOff x="0" y="0"/>
            <a:chExt cx="2665049" cy="679913"/>
          </a:xfrm>
        </p:grpSpPr>
        <p:sp>
          <p:nvSpPr>
            <p:cNvPr id="143" name="Rounded Rectangle"/>
            <p:cNvSpPr/>
            <p:nvPr/>
          </p:nvSpPr>
          <p:spPr>
            <a:xfrm>
              <a:off x="0" y="0"/>
              <a:ext cx="2665049"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SUBTITLE TEXT"/>
            <p:cNvSpPr/>
            <p:nvPr/>
          </p:nvSpPr>
          <p:spPr>
            <a:xfrm>
              <a:off x="44441" y="150162"/>
              <a:ext cx="257616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endParaRPr dirty="0">
                <a:solidFill>
                  <a:schemeClr val="accent3"/>
                </a:solidFill>
              </a:endParaRPr>
            </a:p>
          </p:txBody>
        </p:sp>
      </p:grpSp>
      <p:sp>
        <p:nvSpPr>
          <p:cNvPr id="146" name="Shape"/>
          <p:cNvSpPr/>
          <p:nvPr/>
        </p:nvSpPr>
        <p:spPr>
          <a:xfrm rot="10800000">
            <a:off x="14102935" y="4949415"/>
            <a:ext cx="8572964" cy="5867865"/>
          </a:xfrm>
          <a:custGeom>
            <a:avLst/>
            <a:gdLst/>
            <a:ahLst/>
            <a:cxnLst>
              <a:cxn ang="0">
                <a:pos x="wd2" y="hd2"/>
              </a:cxn>
              <a:cxn ang="5400000">
                <a:pos x="wd2" y="hd2"/>
              </a:cxn>
              <a:cxn ang="10800000">
                <a:pos x="wd2" y="hd2"/>
              </a:cxn>
              <a:cxn ang="16200000">
                <a:pos x="wd2" y="hd2"/>
              </a:cxn>
            </a:cxnLst>
            <a:rect l="0" t="0" r="r" b="b"/>
            <a:pathLst>
              <a:path w="21600" h="21600" extrusionOk="0">
                <a:moveTo>
                  <a:pt x="3056" y="0"/>
                </a:moveTo>
                <a:lnTo>
                  <a:pt x="18544" y="0"/>
                </a:lnTo>
                <a:cubicBezTo>
                  <a:pt x="18992" y="0"/>
                  <a:pt x="19351" y="0"/>
                  <a:pt x="19643" y="27"/>
                </a:cubicBezTo>
                <a:cubicBezTo>
                  <a:pt x="19934" y="55"/>
                  <a:pt x="20158" y="109"/>
                  <a:pt x="20338" y="219"/>
                </a:cubicBezTo>
                <a:cubicBezTo>
                  <a:pt x="20596" y="356"/>
                  <a:pt x="20827" y="574"/>
                  <a:pt x="21017" y="851"/>
                </a:cubicBezTo>
                <a:cubicBezTo>
                  <a:pt x="21207" y="1129"/>
                  <a:pt x="21356" y="1467"/>
                  <a:pt x="21450" y="1844"/>
                </a:cubicBezTo>
                <a:cubicBezTo>
                  <a:pt x="21525" y="2106"/>
                  <a:pt x="21563" y="2434"/>
                  <a:pt x="21581" y="2860"/>
                </a:cubicBezTo>
                <a:cubicBezTo>
                  <a:pt x="21600" y="3286"/>
                  <a:pt x="21600" y="3810"/>
                  <a:pt x="21600" y="4465"/>
                </a:cubicBezTo>
                <a:lnTo>
                  <a:pt x="21584" y="21600"/>
                </a:lnTo>
                <a:lnTo>
                  <a:pt x="3056" y="21600"/>
                </a:lnTo>
                <a:cubicBezTo>
                  <a:pt x="2608" y="21600"/>
                  <a:pt x="2249" y="21600"/>
                  <a:pt x="1957" y="21573"/>
                </a:cubicBezTo>
                <a:cubicBezTo>
                  <a:pt x="1666" y="21545"/>
                  <a:pt x="1442" y="21491"/>
                  <a:pt x="1262" y="21381"/>
                </a:cubicBezTo>
                <a:cubicBezTo>
                  <a:pt x="1004" y="21244"/>
                  <a:pt x="773" y="21026"/>
                  <a:pt x="583" y="20749"/>
                </a:cubicBezTo>
                <a:cubicBezTo>
                  <a:pt x="393" y="20471"/>
                  <a:pt x="244" y="20133"/>
                  <a:pt x="150" y="19756"/>
                </a:cubicBezTo>
                <a:cubicBezTo>
                  <a:pt x="75" y="19494"/>
                  <a:pt x="37" y="19166"/>
                  <a:pt x="19" y="18740"/>
                </a:cubicBezTo>
                <a:cubicBezTo>
                  <a:pt x="0" y="18314"/>
                  <a:pt x="0" y="17790"/>
                  <a:pt x="0" y="17135"/>
                </a:cubicBezTo>
                <a:lnTo>
                  <a:pt x="0" y="4465"/>
                </a:lnTo>
                <a:cubicBezTo>
                  <a:pt x="0" y="3810"/>
                  <a:pt x="0" y="3286"/>
                  <a:pt x="19" y="2860"/>
                </a:cubicBezTo>
                <a:cubicBezTo>
                  <a:pt x="37" y="2434"/>
                  <a:pt x="75" y="2106"/>
                  <a:pt x="150" y="1844"/>
                </a:cubicBezTo>
                <a:cubicBezTo>
                  <a:pt x="244" y="1467"/>
                  <a:pt x="393" y="1129"/>
                  <a:pt x="583" y="851"/>
                </a:cubicBezTo>
                <a:cubicBezTo>
                  <a:pt x="773" y="574"/>
                  <a:pt x="1004" y="356"/>
                  <a:pt x="1262" y="219"/>
                </a:cubicBezTo>
                <a:cubicBezTo>
                  <a:pt x="1442" y="109"/>
                  <a:pt x="1666" y="55"/>
                  <a:pt x="1957" y="27"/>
                </a:cubicBezTo>
                <a:cubicBezTo>
                  <a:pt x="2249" y="0"/>
                  <a:pt x="2608" y="0"/>
                  <a:pt x="3056"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 name="Shape"/>
          <p:cNvSpPr/>
          <p:nvPr/>
        </p:nvSpPr>
        <p:spPr>
          <a:xfrm>
            <a:off x="21979466" y="9673910"/>
            <a:ext cx="3543532"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 name="Lorem ipsum dolor sit amet, consectetur adipiscing…"/>
          <p:cNvSpPr txBox="1"/>
          <p:nvPr/>
        </p:nvSpPr>
        <p:spPr>
          <a:xfrm>
            <a:off x="14537765" y="6249354"/>
            <a:ext cx="7183035" cy="488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ct val="120000"/>
              </a:lnSpc>
              <a:defRPr sz="2300" b="0">
                <a:solidFill>
                  <a:srgbClr val="8D9EB2"/>
                </a:solidFill>
                <a:latin typeface="Roboto"/>
                <a:ea typeface="Roboto"/>
                <a:cs typeface="Roboto"/>
                <a:sym typeface="Roboto"/>
              </a:defRPr>
            </a:pPr>
            <a:endParaRPr dirty="0">
              <a:solidFill>
                <a:schemeClr val="accent6"/>
              </a:solidFill>
            </a:endParaRPr>
          </a:p>
        </p:txBody>
      </p:sp>
      <p:sp>
        <p:nvSpPr>
          <p:cNvPr id="149" name="Tristique senectus et netus et malesuada"/>
          <p:cNvSpPr txBox="1"/>
          <p:nvPr/>
        </p:nvSpPr>
        <p:spPr>
          <a:xfrm>
            <a:off x="14550993" y="5232725"/>
            <a:ext cx="6876914"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a:extLst>
              <a:ext uri="{FF2B5EF4-FFF2-40B4-BE49-F238E27FC236}">
                <a16:creationId xmlns:a16="http://schemas.microsoft.com/office/drawing/2014/main" id="{776D3218-8D87-8F40-ABC0-E65DA976223B}"/>
              </a:ext>
            </a:extLst>
          </p:cNvPr>
          <p:cNvSpPr/>
          <p:nvPr/>
        </p:nvSpPr>
        <p:spPr>
          <a:xfrm rot="10800000">
            <a:off x="952244" y="9838014"/>
            <a:ext cx="15545198" cy="3059274"/>
          </a:xfrm>
          <a:custGeom>
            <a:avLst/>
            <a:gdLst/>
            <a:ahLst/>
            <a:cxnLst>
              <a:cxn ang="0">
                <a:pos x="wd2" y="hd2"/>
              </a:cxn>
              <a:cxn ang="5400000">
                <a:pos x="wd2" y="hd2"/>
              </a:cxn>
              <a:cxn ang="10800000">
                <a:pos x="wd2" y="hd2"/>
              </a:cxn>
              <a:cxn ang="16200000">
                <a:pos x="wd2" y="hd2"/>
              </a:cxn>
            </a:cxnLst>
            <a:rect l="0" t="0" r="r" b="b"/>
            <a:pathLst>
              <a:path w="21600" h="21600" extrusionOk="0">
                <a:moveTo>
                  <a:pt x="19915" y="0"/>
                </a:moveTo>
                <a:lnTo>
                  <a:pt x="1685" y="0"/>
                </a:lnTo>
                <a:cubicBezTo>
                  <a:pt x="1438" y="0"/>
                  <a:pt x="1240" y="0"/>
                  <a:pt x="1079" y="46"/>
                </a:cubicBezTo>
                <a:cubicBezTo>
                  <a:pt x="919" y="93"/>
                  <a:pt x="795" y="186"/>
                  <a:pt x="696" y="372"/>
                </a:cubicBezTo>
                <a:cubicBezTo>
                  <a:pt x="554" y="605"/>
                  <a:pt x="426" y="975"/>
                  <a:pt x="321" y="1446"/>
                </a:cubicBezTo>
                <a:cubicBezTo>
                  <a:pt x="217" y="1917"/>
                  <a:pt x="134" y="2491"/>
                  <a:pt x="83" y="3133"/>
                </a:cubicBezTo>
                <a:cubicBezTo>
                  <a:pt x="41" y="3578"/>
                  <a:pt x="21" y="4134"/>
                  <a:pt x="10" y="4857"/>
                </a:cubicBezTo>
                <a:cubicBezTo>
                  <a:pt x="0" y="5580"/>
                  <a:pt x="0" y="6470"/>
                  <a:pt x="0" y="7583"/>
                </a:cubicBezTo>
                <a:lnTo>
                  <a:pt x="9" y="21600"/>
                </a:lnTo>
                <a:lnTo>
                  <a:pt x="19915" y="21600"/>
                </a:lnTo>
                <a:cubicBezTo>
                  <a:pt x="20162" y="21600"/>
                  <a:pt x="20360" y="21600"/>
                  <a:pt x="20521" y="21554"/>
                </a:cubicBezTo>
                <a:cubicBezTo>
                  <a:pt x="20681" y="21507"/>
                  <a:pt x="20805" y="21414"/>
                  <a:pt x="20904" y="21228"/>
                </a:cubicBezTo>
                <a:cubicBezTo>
                  <a:pt x="21046" y="20995"/>
                  <a:pt x="21174" y="20625"/>
                  <a:pt x="21279" y="20154"/>
                </a:cubicBezTo>
                <a:cubicBezTo>
                  <a:pt x="21383" y="19683"/>
                  <a:pt x="21466" y="19109"/>
                  <a:pt x="21517" y="18467"/>
                </a:cubicBezTo>
                <a:cubicBezTo>
                  <a:pt x="21559" y="18022"/>
                  <a:pt x="21579" y="17466"/>
                  <a:pt x="21590" y="16743"/>
                </a:cubicBezTo>
                <a:cubicBezTo>
                  <a:pt x="21600" y="16020"/>
                  <a:pt x="21600" y="15130"/>
                  <a:pt x="21600" y="14017"/>
                </a:cubicBezTo>
                <a:lnTo>
                  <a:pt x="21600" y="7583"/>
                </a:lnTo>
                <a:cubicBezTo>
                  <a:pt x="21600" y="6470"/>
                  <a:pt x="21600" y="5580"/>
                  <a:pt x="21590" y="4857"/>
                </a:cubicBezTo>
                <a:cubicBezTo>
                  <a:pt x="21579" y="4134"/>
                  <a:pt x="21559" y="3578"/>
                  <a:pt x="21517" y="3133"/>
                </a:cubicBezTo>
                <a:cubicBezTo>
                  <a:pt x="21466" y="2491"/>
                  <a:pt x="21383" y="1917"/>
                  <a:pt x="21279" y="1446"/>
                </a:cubicBezTo>
                <a:cubicBezTo>
                  <a:pt x="21174" y="975"/>
                  <a:pt x="21046" y="605"/>
                  <a:pt x="20904" y="372"/>
                </a:cubicBezTo>
                <a:cubicBezTo>
                  <a:pt x="20805" y="186"/>
                  <a:pt x="20681" y="93"/>
                  <a:pt x="20521" y="46"/>
                </a:cubicBezTo>
                <a:cubicBezTo>
                  <a:pt x="20360" y="0"/>
                  <a:pt x="20162" y="0"/>
                  <a:pt x="19915" y="0"/>
                </a:cubicBezTo>
                <a:close/>
              </a:path>
            </a:pathLst>
          </a:custGeom>
          <a:solidFill>
            <a:schemeClr val="accent1"/>
          </a:solidFill>
          <a:ln w="12700">
            <a:miter lim="400000"/>
          </a:ln>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3200" b="0">
                <a:solidFill>
                  <a:srgbClr val="FFFFFF"/>
                </a:solidFill>
                <a:latin typeface="+mn-lt"/>
                <a:ea typeface="+mn-ea"/>
                <a:cs typeface="+mn-cs"/>
                <a:sym typeface="Helvetica Neue Medium"/>
              </a:defRPr>
            </a:pPr>
            <a:endParaRPr dirty="0"/>
          </a:p>
        </p:txBody>
      </p:sp>
      <p:sp>
        <p:nvSpPr>
          <p:cNvPr id="134" name="Placeholder Title Text"/>
          <p:cNvSpPr txBox="1"/>
          <p:nvPr/>
        </p:nvSpPr>
        <p:spPr>
          <a:xfrm>
            <a:off x="1248888" y="1062841"/>
            <a:ext cx="22262621"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In</a:t>
            </a:r>
            <a:r>
              <a:rPr lang="en-US" altLang="zh-CN" dirty="0">
                <a:solidFill>
                  <a:schemeClr val="accent3"/>
                </a:solidFill>
              </a:rPr>
              <a:t>sights</a:t>
            </a:r>
            <a:r>
              <a:rPr lang="zh-CN" altLang="en-US" dirty="0">
                <a:solidFill>
                  <a:schemeClr val="accent3"/>
                </a:solidFill>
              </a:rPr>
              <a:t> </a:t>
            </a:r>
            <a:r>
              <a:rPr lang="en-US" altLang="zh-CN" dirty="0">
                <a:solidFill>
                  <a:schemeClr val="accent3"/>
                </a:solidFill>
              </a:rPr>
              <a:t>from</a:t>
            </a:r>
            <a:r>
              <a:rPr lang="zh-CN" altLang="en-US" dirty="0">
                <a:solidFill>
                  <a:schemeClr val="accent3"/>
                </a:solidFill>
              </a:rPr>
              <a:t> </a:t>
            </a:r>
            <a:r>
              <a:rPr lang="en-US" altLang="zh-CN" dirty="0">
                <a:solidFill>
                  <a:schemeClr val="accent3"/>
                </a:solidFill>
              </a:rPr>
              <a:t>Custom</a:t>
            </a:r>
            <a:r>
              <a:rPr lang="zh-CN" altLang="en-US" dirty="0">
                <a:solidFill>
                  <a:schemeClr val="accent3"/>
                </a:solidFill>
              </a:rPr>
              <a:t> </a:t>
            </a:r>
            <a:r>
              <a:rPr lang="en-US" altLang="zh-CN" dirty="0">
                <a:solidFill>
                  <a:schemeClr val="accent3"/>
                </a:solidFill>
              </a:rPr>
              <a:t>Features</a:t>
            </a:r>
            <a:r>
              <a:rPr lang="zh-CN" altLang="en-US" dirty="0">
                <a:solidFill>
                  <a:schemeClr val="accent3"/>
                </a:solidFill>
              </a:rPr>
              <a:t> </a:t>
            </a:r>
            <a:r>
              <a:rPr lang="en-US" altLang="zh-CN" dirty="0">
                <a:solidFill>
                  <a:schemeClr val="accent3"/>
                </a:solidFill>
              </a:rPr>
              <a:t>on</a:t>
            </a:r>
            <a:r>
              <a:rPr lang="zh-CN" altLang="en-US" dirty="0">
                <a:solidFill>
                  <a:schemeClr val="accent3"/>
                </a:solidFill>
              </a:rPr>
              <a:t> </a:t>
            </a:r>
            <a:r>
              <a:rPr lang="en-US" altLang="zh-CN" dirty="0">
                <a:solidFill>
                  <a:schemeClr val="accent3"/>
                </a:solidFill>
              </a:rPr>
              <a:t>Data</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4" name="Shape">
            <a:extLst>
              <a:ext uri="{FF2B5EF4-FFF2-40B4-BE49-F238E27FC236}">
                <a16:creationId xmlns:a16="http://schemas.microsoft.com/office/drawing/2014/main" id="{F8253FFD-295C-8F44-8E6D-88DA08EB9E66}"/>
              </a:ext>
            </a:extLst>
          </p:cNvPr>
          <p:cNvSpPr/>
          <p:nvPr/>
        </p:nvSpPr>
        <p:spPr>
          <a:xfrm rot="16200000">
            <a:off x="1924487" y="7181249"/>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9" name="Shape">
            <a:extLst>
              <a:ext uri="{FF2B5EF4-FFF2-40B4-BE49-F238E27FC236}">
                <a16:creationId xmlns:a16="http://schemas.microsoft.com/office/drawing/2014/main" id="{1270B5C6-448C-0C42-BAFC-E41E7084A3FD}"/>
              </a:ext>
            </a:extLst>
          </p:cNvPr>
          <p:cNvSpPr/>
          <p:nvPr/>
        </p:nvSpPr>
        <p:spPr>
          <a:xfrm rot="16200000">
            <a:off x="9476683" y="7181249"/>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 name="Shape">
            <a:extLst>
              <a:ext uri="{FF2B5EF4-FFF2-40B4-BE49-F238E27FC236}">
                <a16:creationId xmlns:a16="http://schemas.microsoft.com/office/drawing/2014/main" id="{8E50F044-D3AB-D041-BA05-6CB96E5B1E0F}"/>
              </a:ext>
            </a:extLst>
          </p:cNvPr>
          <p:cNvSpPr/>
          <p:nvPr/>
        </p:nvSpPr>
        <p:spPr>
          <a:xfrm rot="16200000">
            <a:off x="13320583" y="7181249"/>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Placeholder Text">
            <a:extLst>
              <a:ext uri="{FF2B5EF4-FFF2-40B4-BE49-F238E27FC236}">
                <a16:creationId xmlns:a16="http://schemas.microsoft.com/office/drawing/2014/main" id="{43ACCCE2-748C-034A-B4BF-897D9E414E90}"/>
              </a:ext>
            </a:extLst>
          </p:cNvPr>
          <p:cNvSpPr txBox="1"/>
          <p:nvPr/>
        </p:nvSpPr>
        <p:spPr>
          <a:xfrm>
            <a:off x="5420151" y="11380965"/>
            <a:ext cx="3083121" cy="5801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Average</a:t>
            </a:r>
            <a:r>
              <a:rPr lang="zh-CN" altLang="en-US" dirty="0">
                <a:solidFill>
                  <a:schemeClr val="accent6">
                    <a:lumMod val="50000"/>
                  </a:schemeClr>
                </a:solidFill>
              </a:rPr>
              <a:t> </a:t>
            </a:r>
            <a:r>
              <a:rPr lang="en-US" altLang="zh-CN" dirty="0">
                <a:solidFill>
                  <a:schemeClr val="accent6">
                    <a:lumMod val="50000"/>
                  </a:schemeClr>
                </a:solidFill>
              </a:rPr>
              <a:t>hits</a:t>
            </a:r>
            <a:endParaRPr dirty="0">
              <a:solidFill>
                <a:schemeClr val="accent6">
                  <a:lumMod val="50000"/>
                </a:schemeClr>
              </a:solidFill>
            </a:endParaRPr>
          </a:p>
        </p:txBody>
      </p:sp>
      <p:sp>
        <p:nvSpPr>
          <p:cNvPr id="31" name="879">
            <a:extLst>
              <a:ext uri="{FF2B5EF4-FFF2-40B4-BE49-F238E27FC236}">
                <a16:creationId xmlns:a16="http://schemas.microsoft.com/office/drawing/2014/main" id="{58DC1BDD-943E-7E48-BD44-021D382C51CE}"/>
              </a:ext>
            </a:extLst>
          </p:cNvPr>
          <p:cNvSpPr txBox="1"/>
          <p:nvPr/>
        </p:nvSpPr>
        <p:spPr>
          <a:xfrm>
            <a:off x="6054672" y="10325769"/>
            <a:ext cx="1624518"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3"/>
                </a:solidFill>
              </a:rPr>
              <a:t>4.41</a:t>
            </a:r>
            <a:endParaRPr sz="5400" dirty="0">
              <a:solidFill>
                <a:schemeClr val="accent3"/>
              </a:solidFill>
            </a:endParaRPr>
          </a:p>
        </p:txBody>
      </p:sp>
      <p:sp>
        <p:nvSpPr>
          <p:cNvPr id="32" name="Placeholder Text">
            <a:extLst>
              <a:ext uri="{FF2B5EF4-FFF2-40B4-BE49-F238E27FC236}">
                <a16:creationId xmlns:a16="http://schemas.microsoft.com/office/drawing/2014/main" id="{D1695D57-9AA8-514C-964F-BA64474F963F}"/>
              </a:ext>
            </a:extLst>
          </p:cNvPr>
          <p:cNvSpPr txBox="1"/>
          <p:nvPr/>
        </p:nvSpPr>
        <p:spPr>
          <a:xfrm>
            <a:off x="1545708" y="11367651"/>
            <a:ext cx="3083120" cy="1025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bounce</a:t>
            </a:r>
            <a:r>
              <a:rPr lang="zh-CN" altLang="en-US" dirty="0">
                <a:solidFill>
                  <a:schemeClr val="accent6">
                    <a:lumMod val="50000"/>
                  </a:schemeClr>
                </a:solidFill>
              </a:rPr>
              <a:t> </a:t>
            </a:r>
            <a:r>
              <a:rPr lang="en-US" altLang="zh-CN" dirty="0">
                <a:solidFill>
                  <a:schemeClr val="accent6">
                    <a:lumMod val="50000"/>
                  </a:schemeClr>
                </a:solidFill>
              </a:rPr>
              <a:t>session ratio</a:t>
            </a:r>
            <a:endParaRPr dirty="0">
              <a:solidFill>
                <a:schemeClr val="accent6">
                  <a:lumMod val="50000"/>
                </a:schemeClr>
              </a:solidFill>
            </a:endParaRPr>
          </a:p>
        </p:txBody>
      </p:sp>
      <p:sp>
        <p:nvSpPr>
          <p:cNvPr id="34" name="89+">
            <a:extLst>
              <a:ext uri="{FF2B5EF4-FFF2-40B4-BE49-F238E27FC236}">
                <a16:creationId xmlns:a16="http://schemas.microsoft.com/office/drawing/2014/main" id="{9E2E4B8F-CD2A-1942-970E-29A5AE5A75A3}"/>
              </a:ext>
            </a:extLst>
          </p:cNvPr>
          <p:cNvSpPr txBox="1"/>
          <p:nvPr/>
        </p:nvSpPr>
        <p:spPr>
          <a:xfrm>
            <a:off x="2012697" y="10325769"/>
            <a:ext cx="2149142"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2"/>
                </a:solidFill>
              </a:rPr>
              <a:t>49.8%</a:t>
            </a:r>
            <a:endParaRPr sz="5400" dirty="0">
              <a:solidFill>
                <a:schemeClr val="accent2"/>
              </a:solidFill>
            </a:endParaRPr>
          </a:p>
        </p:txBody>
      </p:sp>
      <p:sp>
        <p:nvSpPr>
          <p:cNvPr id="35" name="Placeholder Text">
            <a:extLst>
              <a:ext uri="{FF2B5EF4-FFF2-40B4-BE49-F238E27FC236}">
                <a16:creationId xmlns:a16="http://schemas.microsoft.com/office/drawing/2014/main" id="{A739B292-5A3F-D149-B19F-FC591AF7E30E}"/>
              </a:ext>
            </a:extLst>
          </p:cNvPr>
          <p:cNvSpPr txBox="1"/>
          <p:nvPr/>
        </p:nvSpPr>
        <p:spPr>
          <a:xfrm>
            <a:off x="12560237" y="11438359"/>
            <a:ext cx="3083121" cy="1025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Average</a:t>
            </a:r>
            <a:r>
              <a:rPr lang="zh-CN" altLang="en-US" dirty="0">
                <a:solidFill>
                  <a:schemeClr val="accent6">
                    <a:lumMod val="50000"/>
                  </a:schemeClr>
                </a:solidFill>
              </a:rPr>
              <a:t> </a:t>
            </a:r>
            <a:r>
              <a:rPr lang="en-US" altLang="zh-CN" dirty="0">
                <a:solidFill>
                  <a:schemeClr val="accent6">
                    <a:lumMod val="50000"/>
                  </a:schemeClr>
                </a:solidFill>
              </a:rPr>
              <a:t>time</a:t>
            </a:r>
            <a:r>
              <a:rPr lang="zh-CN" altLang="en-US" dirty="0">
                <a:solidFill>
                  <a:schemeClr val="accent6">
                    <a:lumMod val="50000"/>
                  </a:schemeClr>
                </a:solidFill>
              </a:rPr>
              <a:t> </a:t>
            </a:r>
            <a:r>
              <a:rPr lang="en-US" altLang="zh-CN" dirty="0">
                <a:solidFill>
                  <a:schemeClr val="accent6">
                    <a:lumMod val="50000"/>
                  </a:schemeClr>
                </a:solidFill>
              </a:rPr>
              <a:t>on</a:t>
            </a:r>
            <a:r>
              <a:rPr lang="zh-CN" altLang="en-US" dirty="0">
                <a:solidFill>
                  <a:schemeClr val="accent6">
                    <a:lumMod val="50000"/>
                  </a:schemeClr>
                </a:solidFill>
              </a:rPr>
              <a:t> </a:t>
            </a:r>
            <a:r>
              <a:rPr lang="en-US" altLang="zh-CN" dirty="0">
                <a:solidFill>
                  <a:schemeClr val="accent6">
                    <a:lumMod val="50000"/>
                  </a:schemeClr>
                </a:solidFill>
              </a:rPr>
              <a:t>site</a:t>
            </a:r>
            <a:endParaRPr dirty="0">
              <a:solidFill>
                <a:schemeClr val="accent6">
                  <a:lumMod val="50000"/>
                </a:schemeClr>
              </a:solidFill>
            </a:endParaRPr>
          </a:p>
        </p:txBody>
      </p:sp>
      <p:sp>
        <p:nvSpPr>
          <p:cNvPr id="37" name="120+">
            <a:extLst>
              <a:ext uri="{FF2B5EF4-FFF2-40B4-BE49-F238E27FC236}">
                <a16:creationId xmlns:a16="http://schemas.microsoft.com/office/drawing/2014/main" id="{63977211-16B2-E343-8AE1-21BC8EDCFD6D}"/>
              </a:ext>
            </a:extLst>
          </p:cNvPr>
          <p:cNvSpPr txBox="1"/>
          <p:nvPr/>
        </p:nvSpPr>
        <p:spPr>
          <a:xfrm>
            <a:off x="13342232" y="10325769"/>
            <a:ext cx="2111127"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5"/>
                </a:solidFill>
              </a:rPr>
              <a:t>138s</a:t>
            </a:r>
            <a:endParaRPr sz="5400" dirty="0">
              <a:solidFill>
                <a:schemeClr val="accent5"/>
              </a:solidFill>
            </a:endParaRPr>
          </a:p>
        </p:txBody>
      </p:sp>
      <p:sp>
        <p:nvSpPr>
          <p:cNvPr id="38" name="Placeholder Text">
            <a:extLst>
              <a:ext uri="{FF2B5EF4-FFF2-40B4-BE49-F238E27FC236}">
                <a16:creationId xmlns:a16="http://schemas.microsoft.com/office/drawing/2014/main" id="{067FB360-00F1-DB42-961E-48089B1EE3F0}"/>
              </a:ext>
            </a:extLst>
          </p:cNvPr>
          <p:cNvSpPr txBox="1"/>
          <p:nvPr/>
        </p:nvSpPr>
        <p:spPr>
          <a:xfrm>
            <a:off x="8933878" y="11398475"/>
            <a:ext cx="3083120" cy="1025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Average</a:t>
            </a:r>
            <a:r>
              <a:rPr lang="zh-CN" altLang="en-US" dirty="0">
                <a:solidFill>
                  <a:schemeClr val="accent6">
                    <a:lumMod val="50000"/>
                  </a:schemeClr>
                </a:solidFill>
              </a:rPr>
              <a:t> </a:t>
            </a:r>
            <a:r>
              <a:rPr lang="en-US" altLang="zh-CN" dirty="0">
                <a:solidFill>
                  <a:schemeClr val="accent6">
                    <a:lumMod val="50000"/>
                  </a:schemeClr>
                </a:solidFill>
              </a:rPr>
              <a:t>page</a:t>
            </a:r>
            <a:r>
              <a:rPr lang="zh-CN" altLang="en-US" dirty="0">
                <a:solidFill>
                  <a:schemeClr val="accent6">
                    <a:lumMod val="50000"/>
                  </a:schemeClr>
                </a:solidFill>
              </a:rPr>
              <a:t> </a:t>
            </a:r>
            <a:r>
              <a:rPr lang="en-US" altLang="zh-CN" dirty="0">
                <a:solidFill>
                  <a:schemeClr val="accent6">
                    <a:lumMod val="50000"/>
                  </a:schemeClr>
                </a:solidFill>
              </a:rPr>
              <a:t>views</a:t>
            </a:r>
            <a:endParaRPr dirty="0">
              <a:solidFill>
                <a:schemeClr val="accent6">
                  <a:lumMod val="50000"/>
                </a:schemeClr>
              </a:solidFill>
            </a:endParaRPr>
          </a:p>
        </p:txBody>
      </p:sp>
      <p:sp>
        <p:nvSpPr>
          <p:cNvPr id="40" name="97K">
            <a:extLst>
              <a:ext uri="{FF2B5EF4-FFF2-40B4-BE49-F238E27FC236}">
                <a16:creationId xmlns:a16="http://schemas.microsoft.com/office/drawing/2014/main" id="{B26F6262-487D-204A-A364-2D3F2A956CFE}"/>
              </a:ext>
            </a:extLst>
          </p:cNvPr>
          <p:cNvSpPr txBox="1"/>
          <p:nvPr/>
        </p:nvSpPr>
        <p:spPr>
          <a:xfrm>
            <a:off x="9650768" y="10325769"/>
            <a:ext cx="1624518"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4"/>
                </a:solidFill>
              </a:rPr>
              <a:t>3.77</a:t>
            </a:r>
            <a:endParaRPr sz="5400" dirty="0">
              <a:solidFill>
                <a:schemeClr val="accent4"/>
              </a:solidFill>
            </a:endParaRPr>
          </a:p>
        </p:txBody>
      </p:sp>
      <p:sp>
        <p:nvSpPr>
          <p:cNvPr id="41" name="Shape">
            <a:extLst>
              <a:ext uri="{FF2B5EF4-FFF2-40B4-BE49-F238E27FC236}">
                <a16:creationId xmlns:a16="http://schemas.microsoft.com/office/drawing/2014/main" id="{B1F0D145-02A7-294C-9746-E68D4CD7823B}"/>
              </a:ext>
            </a:extLst>
          </p:cNvPr>
          <p:cNvSpPr/>
          <p:nvPr/>
        </p:nvSpPr>
        <p:spPr>
          <a:xfrm rot="16200000">
            <a:off x="5768388" y="7181249"/>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Shape">
            <a:extLst>
              <a:ext uri="{FF2B5EF4-FFF2-40B4-BE49-F238E27FC236}">
                <a16:creationId xmlns:a16="http://schemas.microsoft.com/office/drawing/2014/main" id="{A3CCE8B1-BD17-8647-926C-2FA7631CAC81}"/>
              </a:ext>
            </a:extLst>
          </p:cNvPr>
          <p:cNvSpPr/>
          <p:nvPr/>
        </p:nvSpPr>
        <p:spPr>
          <a:xfrm rot="10800000">
            <a:off x="1004719" y="3277340"/>
            <a:ext cx="22024558" cy="3454864"/>
          </a:xfrm>
          <a:custGeom>
            <a:avLst/>
            <a:gdLst/>
            <a:ahLst/>
            <a:cxnLst>
              <a:cxn ang="0">
                <a:pos x="wd2" y="hd2"/>
              </a:cxn>
              <a:cxn ang="5400000">
                <a:pos x="wd2" y="hd2"/>
              </a:cxn>
              <a:cxn ang="10800000">
                <a:pos x="wd2" y="hd2"/>
              </a:cxn>
              <a:cxn ang="16200000">
                <a:pos x="wd2" y="hd2"/>
              </a:cxn>
            </a:cxnLst>
            <a:rect l="0" t="0" r="r" b="b"/>
            <a:pathLst>
              <a:path w="21600" h="21600" extrusionOk="0">
                <a:moveTo>
                  <a:pt x="19915" y="0"/>
                </a:moveTo>
                <a:lnTo>
                  <a:pt x="1685" y="0"/>
                </a:lnTo>
                <a:cubicBezTo>
                  <a:pt x="1438" y="0"/>
                  <a:pt x="1240" y="0"/>
                  <a:pt x="1079" y="46"/>
                </a:cubicBezTo>
                <a:cubicBezTo>
                  <a:pt x="919" y="93"/>
                  <a:pt x="795" y="186"/>
                  <a:pt x="696" y="372"/>
                </a:cubicBezTo>
                <a:cubicBezTo>
                  <a:pt x="554" y="605"/>
                  <a:pt x="426" y="975"/>
                  <a:pt x="321" y="1446"/>
                </a:cubicBezTo>
                <a:cubicBezTo>
                  <a:pt x="217" y="1917"/>
                  <a:pt x="134" y="2491"/>
                  <a:pt x="83" y="3133"/>
                </a:cubicBezTo>
                <a:cubicBezTo>
                  <a:pt x="41" y="3578"/>
                  <a:pt x="21" y="4134"/>
                  <a:pt x="10" y="4857"/>
                </a:cubicBezTo>
                <a:cubicBezTo>
                  <a:pt x="0" y="5580"/>
                  <a:pt x="0" y="6470"/>
                  <a:pt x="0" y="7583"/>
                </a:cubicBezTo>
                <a:lnTo>
                  <a:pt x="9" y="21600"/>
                </a:lnTo>
                <a:lnTo>
                  <a:pt x="19915" y="21600"/>
                </a:lnTo>
                <a:cubicBezTo>
                  <a:pt x="20162" y="21600"/>
                  <a:pt x="20360" y="21600"/>
                  <a:pt x="20521" y="21554"/>
                </a:cubicBezTo>
                <a:cubicBezTo>
                  <a:pt x="20681" y="21507"/>
                  <a:pt x="20805" y="21414"/>
                  <a:pt x="20904" y="21228"/>
                </a:cubicBezTo>
                <a:cubicBezTo>
                  <a:pt x="21046" y="20995"/>
                  <a:pt x="21174" y="20625"/>
                  <a:pt x="21279" y="20154"/>
                </a:cubicBezTo>
                <a:cubicBezTo>
                  <a:pt x="21383" y="19683"/>
                  <a:pt x="21466" y="19109"/>
                  <a:pt x="21517" y="18467"/>
                </a:cubicBezTo>
                <a:cubicBezTo>
                  <a:pt x="21559" y="18022"/>
                  <a:pt x="21579" y="17466"/>
                  <a:pt x="21590" y="16743"/>
                </a:cubicBezTo>
                <a:cubicBezTo>
                  <a:pt x="21600" y="16020"/>
                  <a:pt x="21600" y="15130"/>
                  <a:pt x="21600" y="14017"/>
                </a:cubicBezTo>
                <a:lnTo>
                  <a:pt x="21600" y="7583"/>
                </a:lnTo>
                <a:cubicBezTo>
                  <a:pt x="21600" y="6470"/>
                  <a:pt x="21600" y="5580"/>
                  <a:pt x="21590" y="4857"/>
                </a:cubicBezTo>
                <a:cubicBezTo>
                  <a:pt x="21579" y="4134"/>
                  <a:pt x="21559" y="3578"/>
                  <a:pt x="21517" y="3133"/>
                </a:cubicBezTo>
                <a:cubicBezTo>
                  <a:pt x="21466" y="2491"/>
                  <a:pt x="21383" y="1917"/>
                  <a:pt x="21279" y="1446"/>
                </a:cubicBezTo>
                <a:cubicBezTo>
                  <a:pt x="21174" y="975"/>
                  <a:pt x="21046" y="605"/>
                  <a:pt x="20904" y="372"/>
                </a:cubicBezTo>
                <a:cubicBezTo>
                  <a:pt x="20805" y="186"/>
                  <a:pt x="20681" y="93"/>
                  <a:pt x="20521" y="46"/>
                </a:cubicBezTo>
                <a:cubicBezTo>
                  <a:pt x="20360" y="0"/>
                  <a:pt x="20162" y="0"/>
                  <a:pt x="19915" y="0"/>
                </a:cubicBezTo>
                <a:close/>
              </a:path>
            </a:pathLst>
          </a:custGeom>
          <a:solidFill>
            <a:schemeClr val="accent1"/>
          </a:solidFill>
          <a:ln w="12700">
            <a:miter lim="400000"/>
          </a:ln>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defRPr sz="3200" b="0">
                <a:solidFill>
                  <a:srgbClr val="FFFFFF"/>
                </a:solidFill>
                <a:latin typeface="+mn-lt"/>
                <a:ea typeface="+mn-ea"/>
                <a:cs typeface="+mn-cs"/>
                <a:sym typeface="Helvetica Neue Medium"/>
              </a:defRPr>
            </a:pPr>
            <a:endParaRPr dirty="0"/>
          </a:p>
        </p:txBody>
      </p:sp>
      <p:sp>
        <p:nvSpPr>
          <p:cNvPr id="48" name="Placeholder Text">
            <a:extLst>
              <a:ext uri="{FF2B5EF4-FFF2-40B4-BE49-F238E27FC236}">
                <a16:creationId xmlns:a16="http://schemas.microsoft.com/office/drawing/2014/main" id="{626E3EA1-1D66-0E45-98A6-F5A0BC7703F8}"/>
              </a:ext>
            </a:extLst>
          </p:cNvPr>
          <p:cNvSpPr txBox="1"/>
          <p:nvPr/>
        </p:nvSpPr>
        <p:spPr>
          <a:xfrm>
            <a:off x="18762046" y="4260979"/>
            <a:ext cx="2970041"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Device</a:t>
            </a:r>
            <a:r>
              <a:rPr lang="zh-CN" altLang="en-US" dirty="0">
                <a:solidFill>
                  <a:schemeClr val="accent6">
                    <a:lumMod val="50000"/>
                  </a:schemeClr>
                </a:solidFill>
              </a:rPr>
              <a:t> </a:t>
            </a:r>
            <a:r>
              <a:rPr lang="en-US" altLang="zh-CN" dirty="0">
                <a:solidFill>
                  <a:schemeClr val="accent6">
                    <a:lumMod val="50000"/>
                  </a:schemeClr>
                </a:solidFill>
              </a:rPr>
              <a:t>with</a:t>
            </a:r>
            <a:r>
              <a:rPr lang="zh-CN" altLang="en-US" dirty="0">
                <a:solidFill>
                  <a:schemeClr val="accent6">
                    <a:lumMod val="50000"/>
                  </a:schemeClr>
                </a:solidFill>
              </a:rPr>
              <a:t> </a:t>
            </a:r>
            <a:endParaRPr lang="en-CA" altLang="zh-CN" dirty="0">
              <a:solidFill>
                <a:schemeClr val="accent6">
                  <a:lumMod val="50000"/>
                </a:schemeClr>
              </a:solidFill>
            </a:endParaRPr>
          </a:p>
          <a:p>
            <a:r>
              <a:rPr lang="en-US" altLang="zh-CN" dirty="0">
                <a:solidFill>
                  <a:schemeClr val="accent6">
                    <a:lumMod val="50000"/>
                  </a:schemeClr>
                </a:solidFill>
              </a:rPr>
              <a:t>the</a:t>
            </a:r>
            <a:r>
              <a:rPr lang="zh-CN" altLang="en-US" dirty="0">
                <a:solidFill>
                  <a:schemeClr val="accent6">
                    <a:lumMod val="50000"/>
                  </a:schemeClr>
                </a:solidFill>
              </a:rPr>
              <a:t> </a:t>
            </a:r>
            <a:r>
              <a:rPr lang="en-US" altLang="zh-CN" dirty="0">
                <a:solidFill>
                  <a:schemeClr val="accent6">
                    <a:lumMod val="50000"/>
                  </a:schemeClr>
                </a:solidFill>
              </a:rPr>
              <a:t>largest # records</a:t>
            </a:r>
            <a:endParaRPr dirty="0">
              <a:solidFill>
                <a:schemeClr val="accent6">
                  <a:lumMod val="50000"/>
                </a:schemeClr>
              </a:solidFill>
            </a:endParaRPr>
          </a:p>
        </p:txBody>
      </p:sp>
      <p:sp>
        <p:nvSpPr>
          <p:cNvPr id="49" name="120+">
            <a:extLst>
              <a:ext uri="{FF2B5EF4-FFF2-40B4-BE49-F238E27FC236}">
                <a16:creationId xmlns:a16="http://schemas.microsoft.com/office/drawing/2014/main" id="{416600C1-C49D-184E-9A70-5D5689DD1B2D}"/>
              </a:ext>
            </a:extLst>
          </p:cNvPr>
          <p:cNvSpPr txBox="1"/>
          <p:nvPr/>
        </p:nvSpPr>
        <p:spPr>
          <a:xfrm>
            <a:off x="18683669" y="3169876"/>
            <a:ext cx="3022781"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5"/>
                </a:solidFill>
              </a:rPr>
              <a:t>Desktop</a:t>
            </a:r>
            <a:endParaRPr sz="5400" dirty="0">
              <a:solidFill>
                <a:schemeClr val="accent5"/>
              </a:solidFill>
            </a:endParaRPr>
          </a:p>
        </p:txBody>
      </p:sp>
      <p:sp>
        <p:nvSpPr>
          <p:cNvPr id="52" name="Shape">
            <a:extLst>
              <a:ext uri="{FF2B5EF4-FFF2-40B4-BE49-F238E27FC236}">
                <a16:creationId xmlns:a16="http://schemas.microsoft.com/office/drawing/2014/main" id="{AD663112-628F-2F47-8164-D302E2BA317B}"/>
              </a:ext>
            </a:extLst>
          </p:cNvPr>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Graphic 2" descr="Target">
            <a:extLst>
              <a:ext uri="{FF2B5EF4-FFF2-40B4-BE49-F238E27FC236}">
                <a16:creationId xmlns:a16="http://schemas.microsoft.com/office/drawing/2014/main" id="{E87707A5-5B3A-8F4A-A12C-39A793927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9863" y="7842724"/>
            <a:ext cx="914400" cy="914400"/>
          </a:xfrm>
          <a:prstGeom prst="rect">
            <a:avLst/>
          </a:prstGeom>
        </p:spPr>
      </p:pic>
      <p:pic>
        <p:nvPicPr>
          <p:cNvPr id="6" name="Graphic 5" descr="Eye">
            <a:extLst>
              <a:ext uri="{FF2B5EF4-FFF2-40B4-BE49-F238E27FC236}">
                <a16:creationId xmlns:a16="http://schemas.microsoft.com/office/drawing/2014/main" id="{21538CD7-803E-5142-8287-05CE74E3CA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38158" y="7842724"/>
            <a:ext cx="914400" cy="914400"/>
          </a:xfrm>
          <a:prstGeom prst="rect">
            <a:avLst/>
          </a:prstGeom>
        </p:spPr>
      </p:pic>
      <p:pic>
        <p:nvPicPr>
          <p:cNvPr id="8" name="Graphic 7" descr="Stopwatch">
            <a:extLst>
              <a:ext uri="{FF2B5EF4-FFF2-40B4-BE49-F238E27FC236}">
                <a16:creationId xmlns:a16="http://schemas.microsoft.com/office/drawing/2014/main" id="{2BD4E597-B025-7447-A96D-BBF5F64B4B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82058" y="7842724"/>
            <a:ext cx="914400" cy="914400"/>
          </a:xfrm>
          <a:prstGeom prst="rect">
            <a:avLst/>
          </a:prstGeom>
        </p:spPr>
      </p:pic>
      <p:pic>
        <p:nvPicPr>
          <p:cNvPr id="10" name="Graphic 9" descr="No sign">
            <a:extLst>
              <a:ext uri="{FF2B5EF4-FFF2-40B4-BE49-F238E27FC236}">
                <a16:creationId xmlns:a16="http://schemas.microsoft.com/office/drawing/2014/main" id="{51B49332-78CE-BE41-B911-D81340B4F1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85963" y="7842724"/>
            <a:ext cx="914400" cy="914400"/>
          </a:xfrm>
          <a:prstGeom prst="rect">
            <a:avLst/>
          </a:prstGeom>
        </p:spPr>
      </p:pic>
      <p:sp>
        <p:nvSpPr>
          <p:cNvPr id="45" name="Placeholder Text">
            <a:extLst>
              <a:ext uri="{FF2B5EF4-FFF2-40B4-BE49-F238E27FC236}">
                <a16:creationId xmlns:a16="http://schemas.microsoft.com/office/drawing/2014/main" id="{3F295A99-85CA-9348-96B6-920ED73FF2B0}"/>
              </a:ext>
            </a:extLst>
          </p:cNvPr>
          <p:cNvSpPr txBox="1"/>
          <p:nvPr/>
        </p:nvSpPr>
        <p:spPr>
          <a:xfrm>
            <a:off x="14708538" y="4235410"/>
            <a:ext cx="3083120"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Browser</a:t>
            </a:r>
            <a:r>
              <a:rPr lang="zh-CN" altLang="en-US" dirty="0">
                <a:solidFill>
                  <a:schemeClr val="accent6">
                    <a:lumMod val="50000"/>
                  </a:schemeClr>
                </a:solidFill>
              </a:rPr>
              <a:t> </a:t>
            </a:r>
            <a:r>
              <a:rPr lang="en-US" altLang="zh-CN" dirty="0">
                <a:solidFill>
                  <a:schemeClr val="accent6">
                    <a:lumMod val="50000"/>
                  </a:schemeClr>
                </a:solidFill>
              </a:rPr>
              <a:t>with</a:t>
            </a:r>
            <a:r>
              <a:rPr lang="zh-CN" altLang="en-US" dirty="0">
                <a:solidFill>
                  <a:schemeClr val="accent6">
                    <a:lumMod val="50000"/>
                  </a:schemeClr>
                </a:solidFill>
              </a:rPr>
              <a:t> </a:t>
            </a:r>
            <a:r>
              <a:rPr lang="en-US" altLang="zh-CN" dirty="0">
                <a:solidFill>
                  <a:schemeClr val="accent6">
                    <a:lumMod val="50000"/>
                  </a:schemeClr>
                </a:solidFill>
              </a:rPr>
              <a:t>the</a:t>
            </a:r>
            <a:r>
              <a:rPr lang="zh-CN" altLang="en-US" dirty="0">
                <a:solidFill>
                  <a:schemeClr val="accent6">
                    <a:lumMod val="50000"/>
                  </a:schemeClr>
                </a:solidFill>
              </a:rPr>
              <a:t> </a:t>
            </a:r>
            <a:r>
              <a:rPr lang="en-US" altLang="zh-CN" dirty="0">
                <a:solidFill>
                  <a:schemeClr val="accent6">
                    <a:lumMod val="50000"/>
                  </a:schemeClr>
                </a:solidFill>
              </a:rPr>
              <a:t>largest # records</a:t>
            </a:r>
            <a:endParaRPr dirty="0">
              <a:solidFill>
                <a:schemeClr val="accent6">
                  <a:lumMod val="50000"/>
                </a:schemeClr>
              </a:solidFill>
            </a:endParaRPr>
          </a:p>
        </p:txBody>
      </p:sp>
      <p:sp>
        <p:nvSpPr>
          <p:cNvPr id="46" name="97K">
            <a:extLst>
              <a:ext uri="{FF2B5EF4-FFF2-40B4-BE49-F238E27FC236}">
                <a16:creationId xmlns:a16="http://schemas.microsoft.com/office/drawing/2014/main" id="{03DC879D-F10E-D942-AB3B-AD6AD0412F95}"/>
              </a:ext>
            </a:extLst>
          </p:cNvPr>
          <p:cNvSpPr txBox="1"/>
          <p:nvPr/>
        </p:nvSpPr>
        <p:spPr>
          <a:xfrm>
            <a:off x="14799555" y="3163608"/>
            <a:ext cx="2901086"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4"/>
                </a:solidFill>
              </a:rPr>
              <a:t>Chrome</a:t>
            </a:r>
            <a:endParaRPr sz="5400" dirty="0">
              <a:solidFill>
                <a:schemeClr val="accent4"/>
              </a:solidFill>
            </a:endParaRPr>
          </a:p>
        </p:txBody>
      </p:sp>
      <p:sp>
        <p:nvSpPr>
          <p:cNvPr id="47" name="Placeholder Text">
            <a:extLst>
              <a:ext uri="{FF2B5EF4-FFF2-40B4-BE49-F238E27FC236}">
                <a16:creationId xmlns:a16="http://schemas.microsoft.com/office/drawing/2014/main" id="{77C9F033-0F9E-B343-A5B1-442D27EFEFA4}"/>
              </a:ext>
            </a:extLst>
          </p:cNvPr>
          <p:cNvSpPr txBox="1"/>
          <p:nvPr/>
        </p:nvSpPr>
        <p:spPr>
          <a:xfrm>
            <a:off x="9150868" y="4290991"/>
            <a:ext cx="4710408"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Month</a:t>
            </a:r>
            <a:r>
              <a:rPr lang="zh-CN" altLang="en-US" dirty="0">
                <a:solidFill>
                  <a:schemeClr val="accent6">
                    <a:lumMod val="50000"/>
                  </a:schemeClr>
                </a:solidFill>
              </a:rPr>
              <a:t> </a:t>
            </a:r>
            <a:r>
              <a:rPr lang="en-US" altLang="zh-CN" dirty="0">
                <a:solidFill>
                  <a:schemeClr val="accent6">
                    <a:lumMod val="50000"/>
                  </a:schemeClr>
                </a:solidFill>
              </a:rPr>
              <a:t>(in</a:t>
            </a:r>
            <a:r>
              <a:rPr lang="zh-CN" altLang="en-US" dirty="0">
                <a:solidFill>
                  <a:schemeClr val="accent6">
                    <a:lumMod val="50000"/>
                  </a:schemeClr>
                </a:solidFill>
              </a:rPr>
              <a:t> </a:t>
            </a:r>
            <a:r>
              <a:rPr lang="en-US" altLang="zh-CN" dirty="0">
                <a:solidFill>
                  <a:schemeClr val="accent6">
                    <a:lumMod val="50000"/>
                  </a:schemeClr>
                </a:solidFill>
              </a:rPr>
              <a:t>first</a:t>
            </a:r>
            <a:r>
              <a:rPr lang="zh-CN" altLang="en-US" dirty="0">
                <a:solidFill>
                  <a:schemeClr val="accent6">
                    <a:lumMod val="50000"/>
                  </a:schemeClr>
                </a:solidFill>
              </a:rPr>
              <a:t> </a:t>
            </a:r>
            <a:r>
              <a:rPr lang="en-US" altLang="zh-CN" dirty="0">
                <a:solidFill>
                  <a:schemeClr val="accent6">
                    <a:lumMod val="50000"/>
                  </a:schemeClr>
                </a:solidFill>
              </a:rPr>
              <a:t>half</a:t>
            </a:r>
            <a:r>
              <a:rPr lang="zh-CN" altLang="en-US" dirty="0">
                <a:solidFill>
                  <a:schemeClr val="accent6">
                    <a:lumMod val="50000"/>
                  </a:schemeClr>
                </a:solidFill>
              </a:rPr>
              <a:t> </a:t>
            </a:r>
            <a:r>
              <a:rPr lang="en-US" altLang="zh-CN" dirty="0">
                <a:solidFill>
                  <a:schemeClr val="accent6">
                    <a:lumMod val="50000"/>
                  </a:schemeClr>
                </a:solidFill>
              </a:rPr>
              <a:t>of</a:t>
            </a:r>
            <a:r>
              <a:rPr lang="zh-CN" altLang="en-US" dirty="0">
                <a:solidFill>
                  <a:schemeClr val="accent6">
                    <a:lumMod val="50000"/>
                  </a:schemeClr>
                </a:solidFill>
              </a:rPr>
              <a:t> </a:t>
            </a:r>
            <a:r>
              <a:rPr lang="en-US" altLang="zh-CN" dirty="0">
                <a:solidFill>
                  <a:schemeClr val="accent6">
                    <a:lumMod val="50000"/>
                  </a:schemeClr>
                </a:solidFill>
              </a:rPr>
              <a:t>a</a:t>
            </a:r>
            <a:r>
              <a:rPr lang="zh-CN" altLang="en-US" dirty="0">
                <a:solidFill>
                  <a:schemeClr val="accent6">
                    <a:lumMod val="50000"/>
                  </a:schemeClr>
                </a:solidFill>
              </a:rPr>
              <a:t> </a:t>
            </a:r>
            <a:r>
              <a:rPr lang="en-US" altLang="zh-CN" dirty="0">
                <a:solidFill>
                  <a:schemeClr val="accent6">
                    <a:lumMod val="50000"/>
                  </a:schemeClr>
                </a:solidFill>
              </a:rPr>
              <a:t>year)</a:t>
            </a:r>
            <a:r>
              <a:rPr lang="zh-CN" altLang="en-US" dirty="0">
                <a:solidFill>
                  <a:schemeClr val="accent6">
                    <a:lumMod val="50000"/>
                  </a:schemeClr>
                </a:solidFill>
              </a:rPr>
              <a:t> </a:t>
            </a:r>
            <a:r>
              <a:rPr lang="en-US" altLang="zh-CN" dirty="0">
                <a:solidFill>
                  <a:schemeClr val="accent6">
                    <a:lumMod val="50000"/>
                  </a:schemeClr>
                </a:solidFill>
              </a:rPr>
              <a:t>with</a:t>
            </a:r>
            <a:r>
              <a:rPr lang="zh-CN" altLang="en-US" dirty="0">
                <a:solidFill>
                  <a:schemeClr val="accent6">
                    <a:lumMod val="50000"/>
                  </a:schemeClr>
                </a:solidFill>
              </a:rPr>
              <a:t> </a:t>
            </a:r>
            <a:r>
              <a:rPr lang="en-US" altLang="zh-CN" dirty="0">
                <a:solidFill>
                  <a:schemeClr val="accent6">
                    <a:lumMod val="50000"/>
                  </a:schemeClr>
                </a:solidFill>
              </a:rPr>
              <a:t>the</a:t>
            </a:r>
            <a:r>
              <a:rPr lang="zh-CN" altLang="en-US" dirty="0">
                <a:solidFill>
                  <a:schemeClr val="accent6">
                    <a:lumMod val="50000"/>
                  </a:schemeClr>
                </a:solidFill>
              </a:rPr>
              <a:t> </a:t>
            </a:r>
            <a:r>
              <a:rPr lang="en-CA" dirty="0">
                <a:solidFill>
                  <a:schemeClr val="accent6">
                    <a:lumMod val="50000"/>
                  </a:schemeClr>
                </a:solidFill>
              </a:rPr>
              <a:t>largest  </a:t>
            </a:r>
            <a:r>
              <a:rPr lang="en-US" altLang="zh-CN" dirty="0">
                <a:solidFill>
                  <a:schemeClr val="accent6">
                    <a:lumMod val="50000"/>
                  </a:schemeClr>
                </a:solidFill>
              </a:rPr>
              <a:t>#</a:t>
            </a:r>
            <a:r>
              <a:rPr lang="zh-CN" altLang="en-US" dirty="0">
                <a:solidFill>
                  <a:schemeClr val="accent6">
                    <a:lumMod val="50000"/>
                  </a:schemeClr>
                </a:solidFill>
              </a:rPr>
              <a:t> </a:t>
            </a:r>
            <a:r>
              <a:rPr lang="en-CA" altLang="zh-CN" dirty="0">
                <a:solidFill>
                  <a:schemeClr val="accent6">
                    <a:lumMod val="50000"/>
                  </a:schemeClr>
                </a:solidFill>
              </a:rPr>
              <a:t>Transaction</a:t>
            </a:r>
            <a:r>
              <a:rPr lang="en-CA" dirty="0">
                <a:solidFill>
                  <a:schemeClr val="accent6">
                    <a:lumMod val="50000"/>
                  </a:schemeClr>
                </a:solidFill>
              </a:rPr>
              <a:t> Records</a:t>
            </a:r>
            <a:endParaRPr dirty="0">
              <a:solidFill>
                <a:schemeClr val="accent6">
                  <a:lumMod val="50000"/>
                </a:schemeClr>
              </a:solidFill>
            </a:endParaRPr>
          </a:p>
        </p:txBody>
      </p:sp>
      <p:sp>
        <p:nvSpPr>
          <p:cNvPr id="53" name="879">
            <a:extLst>
              <a:ext uri="{FF2B5EF4-FFF2-40B4-BE49-F238E27FC236}">
                <a16:creationId xmlns:a16="http://schemas.microsoft.com/office/drawing/2014/main" id="{468EFEF6-3575-3343-82E3-10661A8670C0}"/>
              </a:ext>
            </a:extLst>
          </p:cNvPr>
          <p:cNvSpPr txBox="1"/>
          <p:nvPr/>
        </p:nvSpPr>
        <p:spPr>
          <a:xfrm>
            <a:off x="10697114" y="3273956"/>
            <a:ext cx="1624518"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3"/>
                </a:solidFill>
              </a:rPr>
              <a:t>May</a:t>
            </a:r>
            <a:endParaRPr sz="5400" dirty="0">
              <a:solidFill>
                <a:schemeClr val="accent3"/>
              </a:solidFill>
            </a:endParaRPr>
          </a:p>
        </p:txBody>
      </p:sp>
      <p:sp>
        <p:nvSpPr>
          <p:cNvPr id="56" name="Shape">
            <a:extLst>
              <a:ext uri="{FF2B5EF4-FFF2-40B4-BE49-F238E27FC236}">
                <a16:creationId xmlns:a16="http://schemas.microsoft.com/office/drawing/2014/main" id="{2869F0DD-B4AF-D14A-AC12-9CEA51E0290E}"/>
              </a:ext>
            </a:extLst>
          </p:cNvPr>
          <p:cNvSpPr/>
          <p:nvPr/>
        </p:nvSpPr>
        <p:spPr>
          <a:xfrm rot="16200000">
            <a:off x="1903334" y="3294937"/>
            <a:ext cx="2237351" cy="22373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Graphic 78">
            <a:extLst>
              <a:ext uri="{FF2B5EF4-FFF2-40B4-BE49-F238E27FC236}">
                <a16:creationId xmlns:a16="http://schemas.microsoft.com/office/drawing/2014/main" id="{D9A49461-C7AB-634D-ACA9-18F241BB489D}"/>
              </a:ext>
            </a:extLst>
          </p:cNvPr>
          <p:cNvSpPr/>
          <p:nvPr/>
        </p:nvSpPr>
        <p:spPr>
          <a:xfrm>
            <a:off x="2815976" y="4091232"/>
            <a:ext cx="454374" cy="593257"/>
          </a:xfrm>
          <a:custGeom>
            <a:avLst/>
            <a:gdLst/>
            <a:ahLst/>
            <a:cxnLst>
              <a:cxn ang="0">
                <a:pos x="wd2" y="hd2"/>
              </a:cxn>
              <a:cxn ang="5400000">
                <a:pos x="wd2" y="hd2"/>
              </a:cxn>
              <a:cxn ang="10800000">
                <a:pos x="wd2" y="hd2"/>
              </a:cxn>
              <a:cxn ang="16200000">
                <a:pos x="wd2" y="hd2"/>
              </a:cxn>
            </a:cxnLst>
            <a:rect l="0" t="0" r="r" b="b"/>
            <a:pathLst>
              <a:path w="21600" h="21600" extrusionOk="0">
                <a:moveTo>
                  <a:pt x="21020" y="9684"/>
                </a:moveTo>
                <a:lnTo>
                  <a:pt x="14609" y="6021"/>
                </a:lnTo>
                <a:cubicBezTo>
                  <a:pt x="14569" y="5997"/>
                  <a:pt x="14499" y="5942"/>
                  <a:pt x="14499" y="5850"/>
                </a:cubicBezTo>
                <a:cubicBezTo>
                  <a:pt x="14499" y="5758"/>
                  <a:pt x="14569" y="5703"/>
                  <a:pt x="14593" y="5687"/>
                </a:cubicBezTo>
                <a:lnTo>
                  <a:pt x="21021" y="2015"/>
                </a:lnTo>
                <a:cubicBezTo>
                  <a:pt x="21389" y="1804"/>
                  <a:pt x="21600" y="1480"/>
                  <a:pt x="21600" y="1124"/>
                </a:cubicBezTo>
                <a:cubicBezTo>
                  <a:pt x="21600" y="505"/>
                  <a:pt x="20936" y="0"/>
                  <a:pt x="20121" y="0"/>
                </a:cubicBezTo>
                <a:lnTo>
                  <a:pt x="1183" y="0"/>
                </a:lnTo>
                <a:cubicBezTo>
                  <a:pt x="529" y="0"/>
                  <a:pt x="0" y="403"/>
                  <a:pt x="0" y="900"/>
                </a:cubicBezTo>
                <a:lnTo>
                  <a:pt x="0" y="20700"/>
                </a:lnTo>
                <a:cubicBezTo>
                  <a:pt x="0" y="21197"/>
                  <a:pt x="529" y="21600"/>
                  <a:pt x="1183" y="21600"/>
                </a:cubicBezTo>
                <a:cubicBezTo>
                  <a:pt x="1838" y="21600"/>
                  <a:pt x="2367" y="21197"/>
                  <a:pt x="2367" y="20700"/>
                </a:cubicBezTo>
                <a:lnTo>
                  <a:pt x="2367" y="11700"/>
                </a:lnTo>
                <a:lnTo>
                  <a:pt x="20121" y="11700"/>
                </a:lnTo>
                <a:cubicBezTo>
                  <a:pt x="20936" y="11700"/>
                  <a:pt x="21600" y="11195"/>
                  <a:pt x="21600" y="10575"/>
                </a:cubicBezTo>
                <a:cubicBezTo>
                  <a:pt x="21600" y="10219"/>
                  <a:pt x="21388" y="9895"/>
                  <a:pt x="21020" y="9684"/>
                </a:cubicBezTo>
                <a:close/>
              </a:path>
            </a:pathLst>
          </a:custGeom>
          <a:solidFill>
            <a:srgbClr val="FFFFFF"/>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58" name="Placeholder Text">
            <a:extLst>
              <a:ext uri="{FF2B5EF4-FFF2-40B4-BE49-F238E27FC236}">
                <a16:creationId xmlns:a16="http://schemas.microsoft.com/office/drawing/2014/main" id="{EEFF2BC4-0C18-6E45-8DF1-DB6C8B964DA3}"/>
              </a:ext>
            </a:extLst>
          </p:cNvPr>
          <p:cNvSpPr txBox="1"/>
          <p:nvPr/>
        </p:nvSpPr>
        <p:spPr>
          <a:xfrm>
            <a:off x="5420152" y="4260980"/>
            <a:ext cx="3300938"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a:solidFill>
                  <a:schemeClr val="accent6">
                    <a:lumMod val="50000"/>
                  </a:schemeClr>
                </a:solidFill>
              </a:rPr>
              <a:t>Country</a:t>
            </a:r>
            <a:r>
              <a:rPr lang="zh-CN" altLang="en-US" dirty="0">
                <a:solidFill>
                  <a:schemeClr val="accent6">
                    <a:lumMod val="50000"/>
                  </a:schemeClr>
                </a:solidFill>
              </a:rPr>
              <a:t> </a:t>
            </a:r>
            <a:r>
              <a:rPr lang="en-US" altLang="zh-CN" dirty="0">
                <a:solidFill>
                  <a:schemeClr val="accent6">
                    <a:lumMod val="50000"/>
                  </a:schemeClr>
                </a:solidFill>
              </a:rPr>
              <a:t>with</a:t>
            </a:r>
            <a:r>
              <a:rPr lang="zh-CN" altLang="en-US" dirty="0">
                <a:solidFill>
                  <a:schemeClr val="accent6">
                    <a:lumMod val="50000"/>
                  </a:schemeClr>
                </a:solidFill>
              </a:rPr>
              <a:t> </a:t>
            </a:r>
            <a:r>
              <a:rPr lang="en-US" altLang="zh-CN" dirty="0">
                <a:solidFill>
                  <a:schemeClr val="accent6">
                    <a:lumMod val="50000"/>
                  </a:schemeClr>
                </a:solidFill>
              </a:rPr>
              <a:t>the</a:t>
            </a:r>
            <a:r>
              <a:rPr lang="zh-CN" altLang="en-US" dirty="0">
                <a:solidFill>
                  <a:schemeClr val="accent6">
                    <a:lumMod val="50000"/>
                  </a:schemeClr>
                </a:solidFill>
              </a:rPr>
              <a:t> </a:t>
            </a:r>
            <a:r>
              <a:rPr lang="en-US" altLang="zh-CN" dirty="0">
                <a:solidFill>
                  <a:schemeClr val="accent6">
                    <a:lumMod val="50000"/>
                  </a:schemeClr>
                </a:solidFill>
              </a:rPr>
              <a:t>largest # of records</a:t>
            </a:r>
            <a:endParaRPr dirty="0">
              <a:solidFill>
                <a:schemeClr val="accent6">
                  <a:lumMod val="50000"/>
                </a:schemeClr>
              </a:solidFill>
            </a:endParaRPr>
          </a:p>
        </p:txBody>
      </p:sp>
      <p:sp>
        <p:nvSpPr>
          <p:cNvPr id="59" name="89+">
            <a:extLst>
              <a:ext uri="{FF2B5EF4-FFF2-40B4-BE49-F238E27FC236}">
                <a16:creationId xmlns:a16="http://schemas.microsoft.com/office/drawing/2014/main" id="{F7F2A34D-0CCD-AA47-A705-F5301E6822F1}"/>
              </a:ext>
            </a:extLst>
          </p:cNvPr>
          <p:cNvSpPr txBox="1"/>
          <p:nvPr/>
        </p:nvSpPr>
        <p:spPr>
          <a:xfrm>
            <a:off x="5943468" y="3163608"/>
            <a:ext cx="2149142"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sz="5400" dirty="0">
                <a:solidFill>
                  <a:schemeClr val="accent2"/>
                </a:solidFill>
              </a:rPr>
              <a:t>US</a:t>
            </a:r>
            <a:endParaRPr sz="5400" dirty="0">
              <a:solidFill>
                <a:schemeClr val="accent2"/>
              </a:solidFill>
            </a:endParaRPr>
          </a:p>
        </p:txBody>
      </p:sp>
    </p:spTree>
    <p:extLst>
      <p:ext uri="{BB962C8B-B14F-4D97-AF65-F5344CB8AC3E}">
        <p14:creationId xmlns:p14="http://schemas.microsoft.com/office/powerpoint/2010/main" val="22994738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472496" y="1124156"/>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Dataset Summary &amp; Data Cleansing</a:t>
            </a:r>
            <a:endParaRPr dirty="0">
              <a:solidFill>
                <a:schemeClr val="accent3"/>
              </a:solidFill>
            </a:endParaRP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240224" y="3430833"/>
            <a:ext cx="16761451" cy="166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Dataset(Google Merchandise Store):  392892 rows, 15 columns</a:t>
            </a:r>
          </a:p>
          <a:p>
            <a:pPr marL="342900" indent="-342900">
              <a:lnSpc>
                <a:spcPct val="150000"/>
              </a:lnSpc>
              <a:buFont typeface="Arial" panose="020B0604020202020204" pitchFamily="34" charset="0"/>
              <a:buChar char="•"/>
            </a:pPr>
            <a:r>
              <a:rPr lang="en-CA" sz="3600" dirty="0">
                <a:solidFill>
                  <a:schemeClr val="accent6">
                    <a:lumMod val="50000"/>
                  </a:schemeClr>
                </a:solidFill>
              </a:rPr>
              <a:t>Check Missing Values</a:t>
            </a: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aphicFrame>
        <p:nvGraphicFramePr>
          <p:cNvPr id="11" name="Table 3">
            <a:extLst>
              <a:ext uri="{FF2B5EF4-FFF2-40B4-BE49-F238E27FC236}">
                <a16:creationId xmlns:a16="http://schemas.microsoft.com/office/drawing/2014/main" id="{57922751-8816-405D-B145-B346251798B1}"/>
              </a:ext>
            </a:extLst>
          </p:cNvPr>
          <p:cNvGraphicFramePr>
            <a:graphicFrameLocks noGrp="1"/>
          </p:cNvGraphicFramePr>
          <p:nvPr>
            <p:extLst>
              <p:ext uri="{D42A27DB-BD31-4B8C-83A1-F6EECF244321}">
                <p14:modId xmlns:p14="http://schemas.microsoft.com/office/powerpoint/2010/main" val="977354185"/>
              </p:ext>
            </p:extLst>
          </p:nvPr>
        </p:nvGraphicFramePr>
        <p:xfrm>
          <a:off x="7032246" y="5705024"/>
          <a:ext cx="6770839" cy="5804495"/>
        </p:xfrm>
        <a:graphic>
          <a:graphicData uri="http://schemas.openxmlformats.org/drawingml/2006/table">
            <a:tbl>
              <a:tblPr firstRow="1" bandRow="1">
                <a:tableStyleId>{08FB837D-C827-4EFA-A057-4D05807E0F7C}</a:tableStyleId>
              </a:tblPr>
              <a:tblGrid>
                <a:gridCol w="3717280">
                  <a:extLst>
                    <a:ext uri="{9D8B030D-6E8A-4147-A177-3AD203B41FA5}">
                      <a16:colId xmlns:a16="http://schemas.microsoft.com/office/drawing/2014/main" val="2242122009"/>
                    </a:ext>
                  </a:extLst>
                </a:gridCol>
                <a:gridCol w="3053559">
                  <a:extLst>
                    <a:ext uri="{9D8B030D-6E8A-4147-A177-3AD203B41FA5}">
                      <a16:colId xmlns:a16="http://schemas.microsoft.com/office/drawing/2014/main" val="3848779210"/>
                    </a:ext>
                  </a:extLst>
                </a:gridCol>
              </a:tblGrid>
              <a:tr h="950526">
                <a:tc>
                  <a:txBody>
                    <a:bodyPr/>
                    <a:lstStyle/>
                    <a:p>
                      <a:r>
                        <a:rPr lang="en-CA" dirty="0"/>
                        <a:t>Variables(Integer)</a:t>
                      </a:r>
                    </a:p>
                  </a:txBody>
                  <a:tcPr anchor="ctr"/>
                </a:tc>
                <a:tc>
                  <a:txBody>
                    <a:bodyPr/>
                    <a:lstStyle/>
                    <a:p>
                      <a:r>
                        <a:rPr lang="en-CA" dirty="0"/>
                        <a:t># Missing </a:t>
                      </a:r>
                    </a:p>
                  </a:txBody>
                  <a:tcPr anchor="ctr"/>
                </a:tc>
                <a:extLst>
                  <a:ext uri="{0D108BD9-81ED-4DB2-BD59-A6C34878D82A}">
                    <a16:rowId xmlns:a16="http://schemas.microsoft.com/office/drawing/2014/main" val="1930170507"/>
                  </a:ext>
                </a:extLst>
              </a:tr>
              <a:tr h="972148">
                <a:tc>
                  <a:txBody>
                    <a:bodyPr/>
                    <a:lstStyle/>
                    <a:p>
                      <a:r>
                        <a:rPr lang="en-CA" dirty="0">
                          <a:solidFill>
                            <a:schemeClr val="accent6">
                              <a:lumMod val="50000"/>
                            </a:schemeClr>
                          </a:solidFill>
                        </a:rPr>
                        <a:t>Bounces </a:t>
                      </a:r>
                    </a:p>
                  </a:txBody>
                  <a:tcPr anchor="ctr"/>
                </a:tc>
                <a:tc>
                  <a:txBody>
                    <a:bodyPr/>
                    <a:lstStyle/>
                    <a:p>
                      <a:r>
                        <a:rPr lang="en-CA" dirty="0">
                          <a:solidFill>
                            <a:schemeClr val="accent6">
                              <a:lumMod val="50000"/>
                            </a:schemeClr>
                          </a:solidFill>
                        </a:rPr>
                        <a:t>196928</a:t>
                      </a:r>
                    </a:p>
                  </a:txBody>
                  <a:tcPr anchor="ctr"/>
                </a:tc>
                <a:extLst>
                  <a:ext uri="{0D108BD9-81ED-4DB2-BD59-A6C34878D82A}">
                    <a16:rowId xmlns:a16="http://schemas.microsoft.com/office/drawing/2014/main" val="226422081"/>
                  </a:ext>
                </a:extLst>
              </a:tr>
              <a:tr h="972148">
                <a:tc>
                  <a:txBody>
                    <a:bodyPr/>
                    <a:lstStyle/>
                    <a:p>
                      <a:r>
                        <a:rPr lang="en-CA" dirty="0">
                          <a:solidFill>
                            <a:schemeClr val="accent6">
                              <a:lumMod val="50000"/>
                            </a:schemeClr>
                          </a:solidFill>
                        </a:rPr>
                        <a:t>Pageviews</a:t>
                      </a:r>
                    </a:p>
                  </a:txBody>
                  <a:tcPr anchor="ctr"/>
                </a:tc>
                <a:tc>
                  <a:txBody>
                    <a:bodyPr/>
                    <a:lstStyle/>
                    <a:p>
                      <a:r>
                        <a:rPr lang="en-CA" dirty="0">
                          <a:solidFill>
                            <a:schemeClr val="accent6">
                              <a:lumMod val="50000"/>
                            </a:schemeClr>
                          </a:solidFill>
                        </a:rPr>
                        <a:t>36</a:t>
                      </a:r>
                    </a:p>
                  </a:txBody>
                  <a:tcPr anchor="ctr"/>
                </a:tc>
                <a:extLst>
                  <a:ext uri="{0D108BD9-81ED-4DB2-BD59-A6C34878D82A}">
                    <a16:rowId xmlns:a16="http://schemas.microsoft.com/office/drawing/2014/main" val="1766903486"/>
                  </a:ext>
                </a:extLst>
              </a:tr>
              <a:tr h="972148">
                <a:tc>
                  <a:txBody>
                    <a:bodyPr/>
                    <a:lstStyle/>
                    <a:p>
                      <a:r>
                        <a:rPr lang="fr-FR" dirty="0">
                          <a:solidFill>
                            <a:schemeClr val="accent6">
                              <a:lumMod val="50000"/>
                            </a:schemeClr>
                          </a:solidFill>
                        </a:rPr>
                        <a:t>Time On Site</a:t>
                      </a:r>
                      <a:endParaRPr lang="en-CA" dirty="0">
                        <a:solidFill>
                          <a:schemeClr val="accent6">
                            <a:lumMod val="50000"/>
                          </a:schemeClr>
                        </a:solidFill>
                      </a:endParaRPr>
                    </a:p>
                  </a:txBody>
                  <a:tcPr anchor="ctr"/>
                </a:tc>
                <a:tc>
                  <a:txBody>
                    <a:bodyPr/>
                    <a:lstStyle/>
                    <a:p>
                      <a:r>
                        <a:rPr lang="fr-FR" dirty="0">
                          <a:solidFill>
                            <a:schemeClr val="accent6">
                              <a:lumMod val="50000"/>
                            </a:schemeClr>
                          </a:solidFill>
                        </a:rPr>
                        <a:t>196493 </a:t>
                      </a:r>
                      <a:endParaRPr lang="en-CA" dirty="0">
                        <a:solidFill>
                          <a:schemeClr val="accent6">
                            <a:lumMod val="50000"/>
                          </a:schemeClr>
                        </a:solidFill>
                      </a:endParaRPr>
                    </a:p>
                  </a:txBody>
                  <a:tcPr anchor="ctr"/>
                </a:tc>
                <a:extLst>
                  <a:ext uri="{0D108BD9-81ED-4DB2-BD59-A6C34878D82A}">
                    <a16:rowId xmlns:a16="http://schemas.microsoft.com/office/drawing/2014/main" val="898118515"/>
                  </a:ext>
                </a:extLst>
              </a:tr>
              <a:tr h="965377">
                <a:tc>
                  <a:txBody>
                    <a:bodyPr/>
                    <a:lstStyle/>
                    <a:p>
                      <a:r>
                        <a:rPr lang="fr-FR" dirty="0">
                          <a:solidFill>
                            <a:schemeClr val="accent6">
                              <a:lumMod val="50000"/>
                            </a:schemeClr>
                          </a:solidFill>
                        </a:rPr>
                        <a:t>Transaction Revenue</a:t>
                      </a:r>
                      <a:endParaRPr lang="en-CA" dirty="0">
                        <a:solidFill>
                          <a:schemeClr val="accent6">
                            <a:lumMod val="50000"/>
                          </a:schemeClr>
                        </a:solidFill>
                      </a:endParaRPr>
                    </a:p>
                  </a:txBody>
                  <a:tcPr anchor="ctr"/>
                </a:tc>
                <a:tc>
                  <a:txBody>
                    <a:bodyPr/>
                    <a:lstStyle/>
                    <a:p>
                      <a:r>
                        <a:rPr lang="fr-FR" dirty="0">
                          <a:solidFill>
                            <a:schemeClr val="accent6">
                              <a:lumMod val="50000"/>
                            </a:schemeClr>
                          </a:solidFill>
                        </a:rPr>
                        <a:t>387615 </a:t>
                      </a:r>
                      <a:endParaRPr lang="en-CA" dirty="0">
                        <a:solidFill>
                          <a:schemeClr val="accent6">
                            <a:lumMod val="50000"/>
                          </a:schemeClr>
                        </a:solidFill>
                      </a:endParaRPr>
                    </a:p>
                  </a:txBody>
                  <a:tcPr anchor="ctr"/>
                </a:tc>
                <a:extLst>
                  <a:ext uri="{0D108BD9-81ED-4DB2-BD59-A6C34878D82A}">
                    <a16:rowId xmlns:a16="http://schemas.microsoft.com/office/drawing/2014/main" val="371181408"/>
                  </a:ext>
                </a:extLst>
              </a:tr>
              <a:tr h="972148">
                <a:tc>
                  <a:txBody>
                    <a:bodyPr/>
                    <a:lstStyle/>
                    <a:p>
                      <a:r>
                        <a:rPr lang="fr-FR" dirty="0">
                          <a:solidFill>
                            <a:schemeClr val="accent6">
                              <a:lumMod val="50000"/>
                            </a:schemeClr>
                          </a:solidFill>
                        </a:rPr>
                        <a:t>Transactions</a:t>
                      </a:r>
                      <a:endParaRPr lang="en-CA" dirty="0">
                        <a:solidFill>
                          <a:schemeClr val="accent6">
                            <a:lumMod val="50000"/>
                          </a:schemeClr>
                        </a:solidFill>
                      </a:endParaRPr>
                    </a:p>
                  </a:txBody>
                  <a:tcPr anchor="ctr"/>
                </a:tc>
                <a:tc>
                  <a:txBody>
                    <a:bodyPr/>
                    <a:lstStyle/>
                    <a:p>
                      <a:r>
                        <a:rPr lang="fr-FR" dirty="0">
                          <a:solidFill>
                            <a:schemeClr val="accent6">
                              <a:lumMod val="50000"/>
                            </a:schemeClr>
                          </a:solidFill>
                        </a:rPr>
                        <a:t>387615</a:t>
                      </a:r>
                      <a:endParaRPr lang="en-CA" dirty="0">
                        <a:solidFill>
                          <a:schemeClr val="accent6">
                            <a:lumMod val="50000"/>
                          </a:schemeClr>
                        </a:solidFill>
                      </a:endParaRPr>
                    </a:p>
                  </a:txBody>
                  <a:tcPr anchor="ctr"/>
                </a:tc>
                <a:extLst>
                  <a:ext uri="{0D108BD9-81ED-4DB2-BD59-A6C34878D82A}">
                    <a16:rowId xmlns:a16="http://schemas.microsoft.com/office/drawing/2014/main" val="2059251149"/>
                  </a:ext>
                </a:extLst>
              </a:tr>
            </a:tbl>
          </a:graphicData>
        </a:graphic>
      </p:graphicFrame>
      <p:sp>
        <p:nvSpPr>
          <p:cNvPr id="12" name="Shape">
            <a:extLst>
              <a:ext uri="{FF2B5EF4-FFF2-40B4-BE49-F238E27FC236}">
                <a16:creationId xmlns:a16="http://schemas.microsoft.com/office/drawing/2014/main" id="{7749A39C-1E37-F34E-AAA4-05D4EA11FEF9}"/>
              </a:ext>
            </a:extLst>
          </p:cNvPr>
          <p:cNvSpPr/>
          <p:nvPr/>
        </p:nvSpPr>
        <p:spPr>
          <a:xfrm>
            <a:off x="14823060" y="8607271"/>
            <a:ext cx="3486710" cy="103784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Filled</a:t>
            </a:r>
            <a:r>
              <a:rPr lang="zh-CN" altLang="en-US" dirty="0"/>
              <a:t> </a:t>
            </a:r>
            <a:r>
              <a:rPr lang="en-US" altLang="zh-CN" dirty="0"/>
              <a:t>with</a:t>
            </a:r>
            <a:r>
              <a:rPr lang="zh-CN" altLang="en-US" dirty="0"/>
              <a:t> </a:t>
            </a:r>
            <a:r>
              <a:rPr lang="en-US" altLang="zh-CN" dirty="0"/>
              <a:t>0</a:t>
            </a:r>
            <a:endParaRPr dirty="0"/>
          </a:p>
        </p:txBody>
      </p:sp>
    </p:spTree>
    <p:extLst>
      <p:ext uri="{BB962C8B-B14F-4D97-AF65-F5344CB8AC3E}">
        <p14:creationId xmlns:p14="http://schemas.microsoft.com/office/powerpoint/2010/main" val="30299045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472496" y="1078346"/>
            <a:ext cx="1743900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Label Creation </a:t>
            </a:r>
            <a:endParaRPr dirty="0">
              <a:solidFill>
                <a:schemeClr val="accent3"/>
              </a:solidFill>
            </a:endParaRP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178017" y="3554477"/>
            <a:ext cx="18409346" cy="7062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endParaRPr lang="en-CA" sz="3600" dirty="0">
              <a:solidFill>
                <a:schemeClr val="accent6"/>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Picture 3" descr="A picture containing chart&#10;&#10;Description automatically generated">
            <a:extLst>
              <a:ext uri="{FF2B5EF4-FFF2-40B4-BE49-F238E27FC236}">
                <a16:creationId xmlns:a16="http://schemas.microsoft.com/office/drawing/2014/main" id="{52A5B362-9DF4-4971-9564-F0B04F6A5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224" y="5168408"/>
            <a:ext cx="8105574" cy="7469246"/>
          </a:xfrm>
          <a:prstGeom prst="rect">
            <a:avLst/>
          </a:prstGeom>
        </p:spPr>
      </p:pic>
      <p:sp>
        <p:nvSpPr>
          <p:cNvPr id="11" name="Shape">
            <a:extLst>
              <a:ext uri="{FF2B5EF4-FFF2-40B4-BE49-F238E27FC236}">
                <a16:creationId xmlns:a16="http://schemas.microsoft.com/office/drawing/2014/main" id="{BF403841-1508-C249-BAA3-618CA0FFDF51}"/>
              </a:ext>
            </a:extLst>
          </p:cNvPr>
          <p:cNvSpPr/>
          <p:nvPr/>
        </p:nvSpPr>
        <p:spPr>
          <a:xfrm>
            <a:off x="13620949" y="8384107"/>
            <a:ext cx="4553511" cy="103784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altLang="zh-CN" dirty="0"/>
              <a:t>Imbalanced</a:t>
            </a:r>
            <a:r>
              <a:rPr lang="zh-CN" altLang="en-US" dirty="0"/>
              <a:t> </a:t>
            </a:r>
            <a:r>
              <a:rPr lang="en-US" altLang="zh-CN" dirty="0"/>
              <a:t>Class</a:t>
            </a:r>
            <a:endParaRPr dirty="0"/>
          </a:p>
        </p:txBody>
      </p:sp>
      <p:sp>
        <p:nvSpPr>
          <p:cNvPr id="12"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904E087D-CC0A-CF4A-AE11-B9B510549581}"/>
              </a:ext>
            </a:extLst>
          </p:cNvPr>
          <p:cNvSpPr txBox="1"/>
          <p:nvPr/>
        </p:nvSpPr>
        <p:spPr>
          <a:xfrm>
            <a:off x="5240224" y="3430833"/>
            <a:ext cx="16761451" cy="24929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Convert:  0 for not convert, 1 for convert</a:t>
            </a:r>
          </a:p>
          <a:p>
            <a:pPr marL="342900" indent="-342900">
              <a:lnSpc>
                <a:spcPct val="150000"/>
              </a:lnSpc>
              <a:buFont typeface="Arial" panose="020B0604020202020204" pitchFamily="34" charset="0"/>
              <a:buChar char="•"/>
            </a:pPr>
            <a:r>
              <a:rPr lang="en-CA" sz="3600" dirty="0">
                <a:solidFill>
                  <a:schemeClr val="accent6">
                    <a:lumMod val="50000"/>
                  </a:schemeClr>
                </a:solidFill>
              </a:rPr>
              <a:t>Assumption: transaction/transaction value &gt; 0, convert = 1</a:t>
            </a:r>
          </a:p>
          <a:p>
            <a:pPr marL="342900" indent="-342900">
              <a:lnSpc>
                <a:spcPct val="150000"/>
              </a:lnSpc>
              <a:buFont typeface="Arial" panose="020B0604020202020204" pitchFamily="34" charset="0"/>
              <a:buChar char="•"/>
            </a:pPr>
            <a:endParaRPr lang="en-CA" sz="3600" dirty="0">
              <a:solidFill>
                <a:schemeClr val="accent6">
                  <a:lumMod val="50000"/>
                </a:schemeClr>
              </a:solidFill>
            </a:endParaRPr>
          </a:p>
        </p:txBody>
      </p:sp>
    </p:spTree>
    <p:extLst>
      <p:ext uri="{BB962C8B-B14F-4D97-AF65-F5344CB8AC3E}">
        <p14:creationId xmlns:p14="http://schemas.microsoft.com/office/powerpoint/2010/main" val="5261659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6336702" y="1187201"/>
            <a:ext cx="19122335"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en-CA" dirty="0">
                <a:solidFill>
                  <a:schemeClr val="accent3"/>
                </a:solidFill>
              </a:rPr>
              <a:t>EDA-Browser &amp; Channels</a:t>
            </a:r>
          </a:p>
        </p:txBody>
      </p:sp>
      <p:sp>
        <p:nvSpPr>
          <p:cNvPr id="13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5178017" y="3554477"/>
            <a:ext cx="18409346" cy="706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Arial" panose="020B0604020202020204" pitchFamily="34" charset="0"/>
              <a:buChar char="•"/>
            </a:pPr>
            <a:endParaRPr lang="en-CA" sz="3600" dirty="0">
              <a:solidFill>
                <a:schemeClr val="accent6"/>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descr="Chart, bar chart&#10;&#10;Description automatically generated">
            <a:extLst>
              <a:ext uri="{FF2B5EF4-FFF2-40B4-BE49-F238E27FC236}">
                <a16:creationId xmlns:a16="http://schemas.microsoft.com/office/drawing/2014/main" id="{59A1E014-5A6B-4EEE-B1B6-9CB781ADE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375" y="6409141"/>
            <a:ext cx="9425212" cy="5490932"/>
          </a:xfrm>
          <a:prstGeom prst="rect">
            <a:avLst/>
          </a:prstGeom>
        </p:spPr>
      </p:pic>
      <p:pic>
        <p:nvPicPr>
          <p:cNvPr id="9" name="Picture 8" descr="Chart, bar chart&#10;&#10;Description automatically generated">
            <a:extLst>
              <a:ext uri="{FF2B5EF4-FFF2-40B4-BE49-F238E27FC236}">
                <a16:creationId xmlns:a16="http://schemas.microsoft.com/office/drawing/2014/main" id="{F95E2AC2-0E1C-49F1-9EFE-26DA2AB82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957" y="6464481"/>
            <a:ext cx="9425212" cy="5435592"/>
          </a:xfrm>
          <a:prstGeom prst="rect">
            <a:avLst/>
          </a:prstGeom>
        </p:spPr>
      </p:pic>
      <p:sp>
        <p:nvSpPr>
          <p:cNvPr id="11" name="TextBox 10">
            <a:extLst>
              <a:ext uri="{FF2B5EF4-FFF2-40B4-BE49-F238E27FC236}">
                <a16:creationId xmlns:a16="http://schemas.microsoft.com/office/drawing/2014/main" id="{5E78CDE1-7A89-43E7-9F60-7FA5396873F7}"/>
              </a:ext>
            </a:extLst>
          </p:cNvPr>
          <p:cNvSpPr txBox="1"/>
          <p:nvPr/>
        </p:nvSpPr>
        <p:spPr>
          <a:xfrm>
            <a:off x="15745473" y="6043624"/>
            <a:ext cx="453731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Browser</a:t>
            </a:r>
          </a:p>
        </p:txBody>
      </p:sp>
      <p:sp>
        <p:nvSpPr>
          <p:cNvPr id="12" name="TextBox 11">
            <a:extLst>
              <a:ext uri="{FF2B5EF4-FFF2-40B4-BE49-F238E27FC236}">
                <a16:creationId xmlns:a16="http://schemas.microsoft.com/office/drawing/2014/main" id="{68D13FBD-9D39-46B0-8251-15DFE2A0C15A}"/>
              </a:ext>
            </a:extLst>
          </p:cNvPr>
          <p:cNvSpPr txBox="1"/>
          <p:nvPr/>
        </p:nvSpPr>
        <p:spPr>
          <a:xfrm>
            <a:off x="6072085" y="5978311"/>
            <a:ext cx="346721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Channels</a:t>
            </a:r>
          </a:p>
        </p:txBody>
      </p:sp>
      <p:sp>
        <p:nvSpPr>
          <p:cNvPr id="13" name="TextBox 12">
            <a:extLst>
              <a:ext uri="{FF2B5EF4-FFF2-40B4-BE49-F238E27FC236}">
                <a16:creationId xmlns:a16="http://schemas.microsoft.com/office/drawing/2014/main" id="{502EA581-CDE5-424F-9BEC-D828A8910F44}"/>
              </a:ext>
            </a:extLst>
          </p:cNvPr>
          <p:cNvSpPr txBox="1"/>
          <p:nvPr/>
        </p:nvSpPr>
        <p:spPr>
          <a:xfrm>
            <a:off x="3519939" y="11918437"/>
            <a:ext cx="8136082"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Referral had the largest conversion rate</a:t>
            </a:r>
          </a:p>
        </p:txBody>
      </p:sp>
      <p:sp>
        <p:nvSpPr>
          <p:cNvPr id="19" name="TextBox 18">
            <a:extLst>
              <a:ext uri="{FF2B5EF4-FFF2-40B4-BE49-F238E27FC236}">
                <a16:creationId xmlns:a16="http://schemas.microsoft.com/office/drawing/2014/main" id="{EFE79855-BCFE-400C-AAB0-6827226893C3}"/>
              </a:ext>
            </a:extLst>
          </p:cNvPr>
          <p:cNvSpPr txBox="1"/>
          <p:nvPr/>
        </p:nvSpPr>
        <p:spPr>
          <a:xfrm>
            <a:off x="14098484" y="11918436"/>
            <a:ext cx="8136082"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CA" dirty="0">
                <a:solidFill>
                  <a:schemeClr val="accent6">
                    <a:lumMod val="50000"/>
                  </a:schemeClr>
                </a:solidFill>
              </a:rPr>
              <a:t>Chrome</a:t>
            </a: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 had the largest conversion rate</a:t>
            </a:r>
          </a:p>
        </p:txBody>
      </p:sp>
      <p:sp>
        <p:nvSpPr>
          <p:cNvPr id="15"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A48C4BB2-9749-C440-A48D-67D3697F04B2}"/>
              </a:ext>
            </a:extLst>
          </p:cNvPr>
          <p:cNvSpPr txBox="1"/>
          <p:nvPr/>
        </p:nvSpPr>
        <p:spPr>
          <a:xfrm>
            <a:off x="5178017" y="3181473"/>
            <a:ext cx="20624233" cy="2319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lnSpc>
                <a:spcPct val="150000"/>
              </a:lnSpc>
            </a:pPr>
            <a:r>
              <a:rPr lang="en-CA" sz="3600" dirty="0">
                <a:solidFill>
                  <a:schemeClr val="accent6">
                    <a:lumMod val="50000"/>
                  </a:schemeClr>
                </a:solidFill>
              </a:rPr>
              <a:t>Convert percentage = # Convert / # Total Records within the Specific Category *100%</a:t>
            </a:r>
          </a:p>
          <a:p>
            <a:pPr marL="342900" indent="-342900">
              <a:lnSpc>
                <a:spcPct val="150000"/>
              </a:lnSpc>
              <a:buFont typeface="Arial" panose="020B0604020202020204" pitchFamily="34" charset="0"/>
              <a:buChar char="•"/>
            </a:pPr>
            <a:r>
              <a:rPr lang="en-CA" sz="3200" dirty="0">
                <a:solidFill>
                  <a:schemeClr val="accent6">
                    <a:lumMod val="50000"/>
                  </a:schemeClr>
                </a:solidFill>
              </a:rPr>
              <a:t>8 out of 39 browsers had positive convert rate</a:t>
            </a:r>
          </a:p>
          <a:p>
            <a:pPr marL="342900" indent="-342900">
              <a:lnSpc>
                <a:spcPct val="150000"/>
              </a:lnSpc>
              <a:buFont typeface="Arial" panose="020B0604020202020204" pitchFamily="34" charset="0"/>
              <a:buChar char="•"/>
            </a:pPr>
            <a:r>
              <a:rPr lang="en-CA" sz="3200" dirty="0">
                <a:solidFill>
                  <a:schemeClr val="accent6">
                    <a:lumMod val="50000"/>
                  </a:schemeClr>
                </a:solidFill>
              </a:rPr>
              <a:t>Chanel grouping referral had the highest convert rate in all browsers, especially chrome(92.38%)</a:t>
            </a:r>
          </a:p>
        </p:txBody>
      </p:sp>
    </p:spTree>
    <p:extLst>
      <p:ext uri="{BB962C8B-B14F-4D97-AF65-F5344CB8AC3E}">
        <p14:creationId xmlns:p14="http://schemas.microsoft.com/office/powerpoint/2010/main" val="24576390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Title Text"/>
          <p:cNvSpPr txBox="1"/>
          <p:nvPr/>
        </p:nvSpPr>
        <p:spPr>
          <a:xfrm>
            <a:off x="3735679" y="1300605"/>
            <a:ext cx="174390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8000" b="0">
                <a:solidFill>
                  <a:srgbClr val="0D2447"/>
                </a:solidFill>
                <a:latin typeface="Roboto Medium"/>
                <a:ea typeface="Roboto Medium"/>
                <a:cs typeface="Roboto Medium"/>
                <a:sym typeface="Roboto Medium"/>
              </a:defRPr>
            </a:pPr>
            <a:r>
              <a:rPr lang="en-CA" dirty="0">
                <a:solidFill>
                  <a:schemeClr val="accent3"/>
                </a:solidFill>
              </a:rPr>
              <a:t>EDA- Country</a:t>
            </a:r>
            <a:endParaRPr dirty="0">
              <a:solidFill>
                <a:schemeClr val="accent3"/>
              </a:solidFill>
            </a:endParaRPr>
          </a:p>
        </p:txBody>
      </p:sp>
      <p:sp>
        <p:nvSpPr>
          <p:cNvPr id="136" name="Tristique senectus et netus et malesuada fames"/>
          <p:cNvSpPr txBox="1"/>
          <p:nvPr/>
        </p:nvSpPr>
        <p:spPr>
          <a:xfrm>
            <a:off x="10512394" y="5168408"/>
            <a:ext cx="8261279"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endParaRPr dirty="0">
              <a:solidFill>
                <a:schemeClr val="accent6">
                  <a:lumMod val="50000"/>
                </a:schemeClr>
              </a:solidFill>
            </a:endParaRPr>
          </a:p>
        </p:txBody>
      </p:sp>
      <p:sp>
        <p:nvSpPr>
          <p:cNvPr id="137" name="Shape"/>
          <p:cNvSpPr/>
          <p:nvPr/>
        </p:nvSpPr>
        <p:spPr>
          <a:xfrm>
            <a:off x="2870359" y="3430833"/>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 name="Content Placeholder 6">
            <a:extLst>
              <a:ext uri="{FF2B5EF4-FFF2-40B4-BE49-F238E27FC236}">
                <a16:creationId xmlns:a16="http://schemas.microsoft.com/office/drawing/2014/main" id="{44EC2EE2-3859-4E84-8D25-42467689F88E}"/>
              </a:ext>
            </a:extLst>
          </p:cNvPr>
          <p:cNvPicPr>
            <a:picLocks noChangeAspect="1"/>
          </p:cNvPicPr>
          <p:nvPr/>
        </p:nvPicPr>
        <p:blipFill>
          <a:blip r:embed="rId2"/>
          <a:stretch>
            <a:fillRect/>
          </a:stretch>
        </p:blipFill>
        <p:spPr>
          <a:xfrm>
            <a:off x="1789704" y="5668125"/>
            <a:ext cx="10596260" cy="5386237"/>
          </a:xfrm>
          <a:prstGeom prst="rect">
            <a:avLst/>
          </a:prstGeom>
        </p:spPr>
      </p:pic>
      <p:pic>
        <p:nvPicPr>
          <p:cNvPr id="12" name="Picture 11">
            <a:extLst>
              <a:ext uri="{FF2B5EF4-FFF2-40B4-BE49-F238E27FC236}">
                <a16:creationId xmlns:a16="http://schemas.microsoft.com/office/drawing/2014/main" id="{529AA467-69F5-4649-9AAA-A88C0096CFD7}"/>
              </a:ext>
            </a:extLst>
          </p:cNvPr>
          <p:cNvPicPr>
            <a:picLocks noChangeAspect="1"/>
          </p:cNvPicPr>
          <p:nvPr/>
        </p:nvPicPr>
        <p:blipFill>
          <a:blip r:embed="rId3"/>
          <a:stretch>
            <a:fillRect/>
          </a:stretch>
        </p:blipFill>
        <p:spPr>
          <a:xfrm>
            <a:off x="13061373" y="6248493"/>
            <a:ext cx="10006445" cy="5316588"/>
          </a:xfrm>
          <a:prstGeom prst="rect">
            <a:avLst/>
          </a:prstGeom>
        </p:spPr>
      </p:pic>
      <p:sp>
        <p:nvSpPr>
          <p:cNvPr id="2" name="TextBox 1">
            <a:extLst>
              <a:ext uri="{FF2B5EF4-FFF2-40B4-BE49-F238E27FC236}">
                <a16:creationId xmlns:a16="http://schemas.microsoft.com/office/drawing/2014/main" id="{5F306C8E-9ACF-4BE9-BDF1-5A29A753899B}"/>
              </a:ext>
            </a:extLst>
          </p:cNvPr>
          <p:cNvSpPr txBox="1"/>
          <p:nvPr/>
        </p:nvSpPr>
        <p:spPr>
          <a:xfrm>
            <a:off x="2870359" y="11282953"/>
            <a:ext cx="82612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Transaction Revenue for </a:t>
            </a:r>
            <a:r>
              <a:rPr lang="en-CA" dirty="0">
                <a:solidFill>
                  <a:schemeClr val="accent6">
                    <a:lumMod val="50000"/>
                  </a:schemeClr>
                </a:solidFill>
              </a:rPr>
              <a:t>D</a:t>
            </a: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ifferent </a:t>
            </a:r>
            <a:r>
              <a:rPr lang="en-CA" dirty="0">
                <a:solidFill>
                  <a:schemeClr val="accent6">
                    <a:lumMod val="50000"/>
                  </a:schemeClr>
                </a:solidFill>
              </a:rPr>
              <a:t>C</a:t>
            </a:r>
            <a:r>
              <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rPr>
              <a:t>ountries</a:t>
            </a:r>
          </a:p>
        </p:txBody>
      </p:sp>
      <p:sp>
        <p:nvSpPr>
          <p:cNvPr id="13" name="TextBox 12">
            <a:extLst>
              <a:ext uri="{FF2B5EF4-FFF2-40B4-BE49-F238E27FC236}">
                <a16:creationId xmlns:a16="http://schemas.microsoft.com/office/drawing/2014/main" id="{57335E15-6DC6-4184-8413-FD57DCA1218C}"/>
              </a:ext>
            </a:extLst>
          </p:cNvPr>
          <p:cNvSpPr txBox="1"/>
          <p:nvPr/>
        </p:nvSpPr>
        <p:spPr>
          <a:xfrm>
            <a:off x="14382690" y="11466526"/>
            <a:ext cx="82612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CA" dirty="0">
                <a:solidFill>
                  <a:schemeClr val="accent6">
                    <a:lumMod val="50000"/>
                  </a:schemeClr>
                </a:solidFill>
              </a:rPr>
              <a:t>Conversion Rate for Countries</a:t>
            </a:r>
            <a:endParaRPr kumimoji="0" lang="en-CA" sz="3000" b="1" i="0" u="none" strike="noStrike" cap="none" spc="0" normalizeH="0" baseline="0" dirty="0">
              <a:ln>
                <a:noFill/>
              </a:ln>
              <a:solidFill>
                <a:schemeClr val="accent6">
                  <a:lumMod val="50000"/>
                </a:schemeClr>
              </a:solidFill>
              <a:effectLst/>
              <a:uFillTx/>
              <a:latin typeface="Helvetica Neue"/>
              <a:ea typeface="Helvetica Neue"/>
              <a:cs typeface="Helvetica Neue"/>
              <a:sym typeface="Helvetica Neue"/>
            </a:endParaRPr>
          </a:p>
        </p:txBody>
      </p:sp>
      <p:sp>
        <p:nvSpPr>
          <p:cNvPr id="10" name="Lorem ipsum dolor sit amet, consectetur adipiscing elit, sed do eiusmod tempor incididunt ut labore et dolore magna aliqua. Lectus sit amet est placerat in egestas. Massa vitae tortor condimentum lacinia. Enim nec dui nunc mattis. Nullam non nisi iaculis">
            <a:extLst>
              <a:ext uri="{FF2B5EF4-FFF2-40B4-BE49-F238E27FC236}">
                <a16:creationId xmlns:a16="http://schemas.microsoft.com/office/drawing/2014/main" id="{FB51D6B9-3435-8E4B-B57E-2275D12AEC4E}"/>
              </a:ext>
            </a:extLst>
          </p:cNvPr>
          <p:cNvSpPr txBox="1"/>
          <p:nvPr/>
        </p:nvSpPr>
        <p:spPr>
          <a:xfrm>
            <a:off x="5240224" y="3430833"/>
            <a:ext cx="16761451" cy="166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CA" sz="3600" dirty="0">
                <a:solidFill>
                  <a:schemeClr val="accent6">
                    <a:lumMod val="50000"/>
                  </a:schemeClr>
                </a:solidFill>
              </a:rPr>
              <a:t>The majority of revenue is generated from US-based transactions</a:t>
            </a:r>
          </a:p>
          <a:p>
            <a:pPr marL="342900" indent="-342900">
              <a:lnSpc>
                <a:spcPct val="150000"/>
              </a:lnSpc>
              <a:buFont typeface="Arial" panose="020B0604020202020204" pitchFamily="34" charset="0"/>
              <a:buChar char="•"/>
            </a:pPr>
            <a:r>
              <a:rPr lang="en-CA" sz="3600" dirty="0">
                <a:solidFill>
                  <a:schemeClr val="accent6">
                    <a:lumMod val="50000"/>
                  </a:schemeClr>
                </a:solidFill>
              </a:rPr>
              <a:t>US also had the largest conversion rate compared with other countries</a:t>
            </a:r>
          </a:p>
        </p:txBody>
      </p:sp>
    </p:spTree>
    <p:extLst>
      <p:ext uri="{BB962C8B-B14F-4D97-AF65-F5344CB8AC3E}">
        <p14:creationId xmlns:p14="http://schemas.microsoft.com/office/powerpoint/2010/main" val="3528258312"/>
      </p:ext>
    </p:extLst>
  </p:cSld>
  <p:clrMapOvr>
    <a:masterClrMapping/>
  </p:clrMapOvr>
  <p:transition spd="med"/>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3576</TotalTime>
  <Words>1822</Words>
  <Application>Microsoft Office PowerPoint</Application>
  <PresentationFormat>Custom</PresentationFormat>
  <Paragraphs>269</Paragraphs>
  <Slides>31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Helvetica Neue</vt:lpstr>
      <vt:lpstr>Helvetica Neue Light</vt:lpstr>
      <vt:lpstr>Helvetica Neue Medium</vt:lpstr>
      <vt:lpstr>Proxima Nova</vt:lpstr>
      <vt:lpstr>Arial</vt:lpstr>
      <vt:lpstr>Calibri</vt:lpstr>
      <vt:lpstr>Roboto</vt:lpstr>
      <vt:lpstr>Roboto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Toon</cp:lastModifiedBy>
  <cp:revision>174</cp:revision>
  <dcterms:modified xsi:type="dcterms:W3CDTF">2021-05-01T03:27:14Z</dcterms:modified>
</cp:coreProperties>
</file>