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 smtClean="0">
                <a:solidFill>
                  <a:srgbClr val="C34653"/>
                </a:solidFill>
                <a:latin typeface="+mj-ea"/>
              </a:rPr>
              <a:t>HTML5 </a:t>
            </a:r>
            <a:r>
              <a:rPr lang="zh-CN" altLang="en-US" sz="6600" b="1" dirty="0" smtClean="0">
                <a:solidFill>
                  <a:srgbClr val="C34653"/>
                </a:solidFill>
                <a:latin typeface="+mj-ea"/>
              </a:rPr>
              <a:t>储存技术</a:t>
            </a:r>
            <a:endParaRPr lang="zh-CN" altLang="en-US" sz="6600" b="1" dirty="0">
              <a:solidFill>
                <a:srgbClr val="C34653"/>
              </a:solidFill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537321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2016 / 03 / 17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1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Web SQL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浏览器的本地数据库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占用资源少、处理速度</a:t>
            </a:r>
            <a:r>
              <a:rPr lang="zh-CN" altLang="en-US" dirty="0" smtClean="0"/>
              <a:t>快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个核心方法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openDatabase</a:t>
            </a:r>
            <a:r>
              <a:rPr lang="zh-CN" altLang="en-US" dirty="0" smtClean="0"/>
              <a:t>：使用现有数据库或新建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transation</a:t>
            </a:r>
            <a:r>
              <a:rPr lang="zh-CN" altLang="en-US" dirty="0" smtClean="0"/>
              <a:t>：事务提交或回滚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executeSql</a:t>
            </a:r>
            <a:r>
              <a:rPr lang="zh-CN" altLang="en-US" dirty="0" smtClean="0"/>
              <a:t>：执行真实的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66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Application Cache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什么是应用程序缓存（</a:t>
            </a:r>
            <a:r>
              <a:rPr lang="en-US" altLang="zh-CN" dirty="0" smtClean="0"/>
              <a:t>application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可以让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应用在离线的情况下继续使用，通过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文件指明需要缓存的资源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检测是否在线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navigator.onLine</a:t>
            </a:r>
            <a:r>
              <a:rPr lang="en-US" altLang="zh-CN" dirty="0" smtClean="0"/>
              <a:t> (true:</a:t>
            </a:r>
            <a:r>
              <a:rPr lang="zh-CN" altLang="en-US" dirty="0" smtClean="0"/>
              <a:t>在线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66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19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09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Application Cache </a:t>
            </a:r>
            <a:r>
              <a:rPr lang="zh-CN" altLang="en-US" b="1" dirty="0" smtClean="0">
                <a:solidFill>
                  <a:srgbClr val="C00000"/>
                </a:solidFill>
              </a:rPr>
              <a:t>缺陷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更新需要建立在</a:t>
            </a:r>
            <a:r>
              <a:rPr lang="en-US" altLang="zh-CN" b="1" dirty="0"/>
              <a:t>manifest</a:t>
            </a:r>
            <a:r>
              <a:rPr lang="zh-CN" altLang="zh-CN" b="1" dirty="0"/>
              <a:t>文件的</a:t>
            </a:r>
            <a:r>
              <a:rPr lang="zh-CN" altLang="zh-CN" b="1" dirty="0" smtClean="0"/>
              <a:t>更新</a:t>
            </a:r>
            <a:endParaRPr lang="en-US" altLang="zh-CN" b="1" dirty="0" smtClean="0"/>
          </a:p>
          <a:p>
            <a:r>
              <a:rPr lang="zh-CN" altLang="zh-CN" b="1" dirty="0"/>
              <a:t>含有</a:t>
            </a:r>
            <a:r>
              <a:rPr lang="en-US" altLang="zh-CN" b="1" dirty="0"/>
              <a:t>manifest</a:t>
            </a:r>
            <a:r>
              <a:rPr lang="zh-CN" altLang="zh-CN" b="1" dirty="0"/>
              <a:t>属性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页面</a:t>
            </a:r>
            <a:r>
              <a:rPr lang="zh-CN" altLang="zh-CN" b="1" dirty="0" smtClean="0"/>
              <a:t>被缓存</a:t>
            </a:r>
            <a:endParaRPr lang="en-US" altLang="zh-CN" b="1" dirty="0" smtClean="0"/>
          </a:p>
          <a:p>
            <a:r>
              <a:rPr lang="zh-CN" altLang="zh-CN" b="1" dirty="0"/>
              <a:t>更新是全局性的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681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H5</a:t>
            </a:r>
            <a:r>
              <a:rPr lang="zh-CN" altLang="en-US" b="1" dirty="0" smtClean="0">
                <a:solidFill>
                  <a:srgbClr val="C00000"/>
                </a:solidFill>
              </a:rPr>
              <a:t>离线应用实战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4000" dirty="0"/>
              <a:t>新闻阅读器离线改造：</a:t>
            </a:r>
            <a:endParaRPr lang="en-US" altLang="zh-CN" sz="4000" dirty="0"/>
          </a:p>
          <a:p>
            <a:r>
              <a:rPr lang="zh-CN" altLang="en-US" dirty="0" smtClean="0"/>
              <a:t>功能介绍：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读取服务器的</a:t>
            </a:r>
            <a:r>
              <a:rPr lang="en-US" altLang="zh-CN" dirty="0" smtClean="0"/>
              <a:t>RSS</a:t>
            </a:r>
            <a:r>
              <a:rPr lang="zh-CN" altLang="en-US" dirty="0" smtClean="0"/>
              <a:t>、将文章显示在主页上、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点击标题进入详情页、刷新新闻等。</a:t>
            </a:r>
            <a:endParaRPr lang="en-US" altLang="zh-CN" dirty="0"/>
          </a:p>
          <a:p>
            <a:r>
              <a:rPr lang="zh-CN" altLang="en-US" dirty="0"/>
              <a:t>离线版本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/>
              <a:t>http://m.ftchinese.com/phone.html#/home</a:t>
            </a:r>
          </a:p>
        </p:txBody>
      </p:sp>
    </p:spTree>
    <p:extLst>
      <p:ext uri="{BB962C8B-B14F-4D97-AF65-F5344CB8AC3E}">
        <p14:creationId xmlns:p14="http://schemas.microsoft.com/office/powerpoint/2010/main" val="339509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如何进行离线改造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 descr="C:\Users\vickyzhu\Desktop\B}VSD9@O4W7UNMWP8Z$(C@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4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6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509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H5</a:t>
            </a:r>
            <a:r>
              <a:rPr lang="zh-CN" altLang="en-US" b="1" dirty="0" smtClean="0">
                <a:solidFill>
                  <a:srgbClr val="C00000"/>
                </a:solidFill>
              </a:rPr>
              <a:t>之前如何实现存储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Cookies</a:t>
            </a:r>
            <a:r>
              <a:rPr lang="zh-CN" altLang="en-US" sz="3600" dirty="0" smtClean="0"/>
              <a:t>诞生。。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请求头上会带着</a:t>
            </a:r>
            <a:endParaRPr lang="en-US" altLang="zh-CN" dirty="0" smtClean="0"/>
          </a:p>
          <a:p>
            <a:r>
              <a:rPr lang="zh-CN" altLang="en-US" dirty="0" smtClean="0"/>
              <a:t>大小</a:t>
            </a:r>
            <a:r>
              <a:rPr lang="en-US" altLang="zh-CN" dirty="0" smtClean="0"/>
              <a:t>4K</a:t>
            </a:r>
          </a:p>
          <a:p>
            <a:r>
              <a:rPr lang="zh-CN" altLang="en-US" dirty="0" smtClean="0"/>
              <a:t>主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污染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9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H5</a:t>
            </a:r>
            <a:r>
              <a:rPr lang="zh-CN" altLang="en-US" b="1" dirty="0" smtClean="0">
                <a:solidFill>
                  <a:srgbClr val="C00000"/>
                </a:solidFill>
              </a:rPr>
              <a:t>存储</a:t>
            </a:r>
            <a:r>
              <a:rPr lang="zh-CN" altLang="en-US" b="1" dirty="0">
                <a:solidFill>
                  <a:srgbClr val="C00000"/>
                </a:solidFill>
              </a:rPr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4K</a:t>
            </a:r>
            <a:r>
              <a:rPr lang="zh-CN" altLang="en-US" dirty="0" smtClean="0"/>
              <a:t>的大小问题</a:t>
            </a:r>
            <a:endParaRPr lang="en-US" altLang="zh-CN" dirty="0" smtClean="0"/>
          </a:p>
          <a:p>
            <a:r>
              <a:rPr lang="zh-CN" altLang="en-US" dirty="0" smtClean="0"/>
              <a:t>解决请求头常带存储信息的问题</a:t>
            </a:r>
            <a:endParaRPr lang="en-US" altLang="zh-CN" dirty="0" smtClean="0"/>
          </a:p>
          <a:p>
            <a:r>
              <a:rPr lang="zh-CN" altLang="en-US" dirty="0" smtClean="0"/>
              <a:t>解决关系型存储的问题</a:t>
            </a:r>
            <a:endParaRPr lang="en-US" altLang="zh-CN" dirty="0" smtClean="0"/>
          </a:p>
          <a:p>
            <a:r>
              <a:rPr lang="zh-CN" altLang="en-US" dirty="0"/>
              <a:t>跨浏览器</a:t>
            </a:r>
          </a:p>
        </p:txBody>
      </p:sp>
    </p:spTree>
    <p:extLst>
      <p:ext uri="{BB962C8B-B14F-4D97-AF65-F5344CB8AC3E}">
        <p14:creationId xmlns:p14="http://schemas.microsoft.com/office/powerpoint/2010/main" val="9974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H5</a:t>
            </a:r>
            <a:r>
              <a:rPr lang="zh-CN" altLang="en-US" b="1" dirty="0" smtClean="0">
                <a:solidFill>
                  <a:srgbClr val="C00000"/>
                </a:solidFill>
              </a:rPr>
              <a:t>的几种存储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本地存储（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离线缓存（</a:t>
            </a:r>
            <a:r>
              <a:rPr lang="en-US" altLang="zh-CN" dirty="0" smtClean="0"/>
              <a:t>application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IndexDB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Web 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53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H5</a:t>
            </a:r>
            <a:r>
              <a:rPr lang="zh-CN" altLang="en-US" b="1" dirty="0" smtClean="0">
                <a:solidFill>
                  <a:srgbClr val="C00000"/>
                </a:solidFill>
              </a:rPr>
              <a:t>的本地存储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API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r>
              <a:rPr lang="zh-CN" altLang="en-US" dirty="0" smtClean="0"/>
              <a:t>存储方式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value</a:t>
            </a:r>
          </a:p>
          <a:p>
            <a:r>
              <a:rPr lang="zh-CN" altLang="en-US" dirty="0" smtClean="0"/>
              <a:t>过期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永久存储，永不失效，除非手动删除</a:t>
            </a:r>
            <a:endParaRPr lang="en-US" altLang="zh-CN" dirty="0"/>
          </a:p>
          <a:p>
            <a:r>
              <a:rPr lang="zh-CN" altLang="en-US" dirty="0" smtClean="0"/>
              <a:t>大小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官方给出的文档是，每个域名</a:t>
            </a:r>
            <a:r>
              <a:rPr lang="en-US" altLang="zh-CN" dirty="0" smtClean="0">
                <a:solidFill>
                  <a:srgbClr val="C00000"/>
                </a:solidFill>
              </a:rPr>
              <a:t>5M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H5</a:t>
            </a:r>
            <a:r>
              <a:rPr lang="zh-CN" altLang="en-US" b="1" dirty="0" smtClean="0">
                <a:solidFill>
                  <a:srgbClr val="C00000"/>
                </a:solidFill>
              </a:rPr>
              <a:t>的本地储存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dirty="0" err="1" smtClean="0"/>
              <a:t>Localstorage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API</a:t>
            </a:r>
            <a:r>
              <a:rPr lang="zh-CN" altLang="en-US" sz="4000" dirty="0" smtClean="0"/>
              <a:t>介绍</a:t>
            </a:r>
            <a:endParaRPr lang="en-US" altLang="zh-CN" sz="4000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getItem</a:t>
            </a:r>
            <a:r>
              <a:rPr lang="en-US" altLang="zh-CN" dirty="0" smtClean="0">
                <a:solidFill>
                  <a:srgbClr val="C00000"/>
                </a:solidFill>
              </a:rPr>
              <a:t> 	</a:t>
            </a: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setItem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removeItem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Key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clear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09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H5</a:t>
            </a:r>
            <a:r>
              <a:rPr lang="zh-CN" altLang="en-US" b="1" dirty="0" smtClean="0">
                <a:solidFill>
                  <a:srgbClr val="C00000"/>
                </a:solidFill>
              </a:rPr>
              <a:t>本地存储兼容性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0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本地存储使用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存储更新策略，过期控制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域名之间不能共享存储数据</a:t>
            </a:r>
            <a:endParaRPr lang="en-US" altLang="zh-CN" dirty="0" smtClean="0"/>
          </a:p>
          <a:p>
            <a:r>
              <a:rPr lang="zh-CN" altLang="en-US" dirty="0" smtClean="0"/>
              <a:t>超出存储大小之后如何存储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端如何取到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09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IndexDB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种能在浏览器持久地存储结构化数据的数据库，并且为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应用提供了丰富的查询能力。</a:t>
            </a:r>
            <a:endParaRPr lang="en-US" altLang="zh-CN" sz="3600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存储结构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IndexDB</a:t>
            </a:r>
            <a:r>
              <a:rPr lang="zh-CN" altLang="en-US" dirty="0" smtClean="0"/>
              <a:t>是按域名分配独立空间，一个独立域名下可以创建多个数据库，每个数据库可以创建多个表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766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229</Words>
  <Application>Microsoft Office PowerPoint</Application>
  <PresentationFormat>全屏显示(4:3)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HTML5 储存技术</vt:lpstr>
      <vt:lpstr>H5之前如何实现存储</vt:lpstr>
      <vt:lpstr>H5存储目标</vt:lpstr>
      <vt:lpstr>H5的几种存储</vt:lpstr>
      <vt:lpstr>H5的本地存储</vt:lpstr>
      <vt:lpstr>H5的本地储存</vt:lpstr>
      <vt:lpstr>H5本地存储兼容性</vt:lpstr>
      <vt:lpstr>本地存储使用限制</vt:lpstr>
      <vt:lpstr>IndexDB</vt:lpstr>
      <vt:lpstr>Web SQL</vt:lpstr>
      <vt:lpstr>Application Cache</vt:lpstr>
      <vt:lpstr>PowerPoint 演示文稿</vt:lpstr>
      <vt:lpstr>Application Cache 缺陷</vt:lpstr>
      <vt:lpstr>H5离线应用实战</vt:lpstr>
      <vt:lpstr>如何进行离线改造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储存技术</dc:title>
  <dc:creator>Vicky Zhu</dc:creator>
  <cp:lastModifiedBy>Vicky Zhu</cp:lastModifiedBy>
  <cp:revision>22</cp:revision>
  <dcterms:created xsi:type="dcterms:W3CDTF">2016-03-14T02:36:15Z</dcterms:created>
  <dcterms:modified xsi:type="dcterms:W3CDTF">2016-03-17T06:37:47Z</dcterms:modified>
</cp:coreProperties>
</file>