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08" r:id="rId3"/>
    <p:sldId id="293" r:id="rId4"/>
    <p:sldId id="292" r:id="rId5"/>
    <p:sldId id="294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28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0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92" autoAdjust="0"/>
  </p:normalViewPr>
  <p:slideViewPr>
    <p:cSldViewPr snapToGrid="0" showGuides="1">
      <p:cViewPr>
        <p:scale>
          <a:sx n="75" d="100"/>
          <a:sy n="75" d="100"/>
        </p:scale>
        <p:origin x="-2496" y="-300"/>
      </p:cViewPr>
      <p:guideLst>
        <p:guide orient="horz" pos="1207"/>
        <p:guide pos="3840"/>
      </p:guideLst>
    </p:cSldViewPr>
  </p:slideViewPr>
  <p:outlineViewPr>
    <p:cViewPr>
      <p:scale>
        <a:sx n="66" d="100"/>
        <a:sy n="66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7AB-431B-41FF-90E5-81629EA72A3D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29B8-36E2-4ED5-B1CB-A21531858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15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7AB-431B-41FF-90E5-81629EA72A3D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29B8-36E2-4ED5-B1CB-A21531858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29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7AB-431B-41FF-90E5-81629EA72A3D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29B8-36E2-4ED5-B1CB-A21531858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96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7AB-431B-41FF-90E5-81629EA72A3D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29B8-36E2-4ED5-B1CB-A21531858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30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7AB-431B-41FF-90E5-81629EA72A3D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29B8-36E2-4ED5-B1CB-A21531858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6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7AB-431B-41FF-90E5-81629EA72A3D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29B8-36E2-4ED5-B1CB-A21531858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8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7AB-431B-41FF-90E5-81629EA72A3D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29B8-36E2-4ED5-B1CB-A21531858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9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7AB-431B-41FF-90E5-81629EA72A3D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29B8-36E2-4ED5-B1CB-A21531858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45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7AB-431B-41FF-90E5-81629EA72A3D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29B8-36E2-4ED5-B1CB-A21531858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95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7AB-431B-41FF-90E5-81629EA72A3D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29B8-36E2-4ED5-B1CB-A21531858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63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7AB-431B-41FF-90E5-81629EA72A3D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29B8-36E2-4ED5-B1CB-A21531858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25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607AB-431B-41FF-90E5-81629EA72A3D}" type="datetimeFigureOut">
              <a:rPr lang="zh-CN" altLang="en-US" smtClean="0"/>
              <a:t>2016/2/25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729B8-36E2-4ED5-B1CB-A21531858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95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demo/demo06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demo/demo07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demo/demo08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demo/1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demo/demo02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emo/demo03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demo/demo04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demo/demo05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764761" y="2250378"/>
            <a:ext cx="493077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spc="6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ReactJs</a:t>
            </a:r>
            <a:endParaRPr lang="zh-CN" altLang="en-US" sz="8800" b="1" spc="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6388" y="1580320"/>
            <a:ext cx="18473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600" dirty="0">
              <a:solidFill>
                <a:schemeClr val="bg1"/>
              </a:solidFill>
              <a:latin typeface="DFPingJuW7-B5" panose="040B0709000000000000" pitchFamily="81" charset="-120"/>
              <a:ea typeface="DFPingJuW7-B5" panose="040B0709000000000000" pitchFamily="81" charset="-120"/>
            </a:endParaRPr>
          </a:p>
        </p:txBody>
      </p:sp>
      <p:sp>
        <p:nvSpPr>
          <p:cNvPr id="7" name="文本框 7"/>
          <p:cNvSpPr txBox="1"/>
          <p:nvPr/>
        </p:nvSpPr>
        <p:spPr>
          <a:xfrm>
            <a:off x="5035550" y="5243513"/>
            <a:ext cx="203132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rgbClr val="70AD47"/>
                </a:solidFill>
                <a:latin typeface="华康俪金黑W8(P)"/>
                <a:ea typeface="+mj-ea"/>
              </a:rPr>
              <a:t>2016</a:t>
            </a:r>
            <a:r>
              <a:rPr lang="en-US" altLang="zh-CN" sz="2400" dirty="0" smtClean="0">
                <a:solidFill>
                  <a:prstClr val="white">
                    <a:lumMod val="50000"/>
                  </a:prstClr>
                </a:solidFill>
                <a:latin typeface="华康俪金黑W8(P)"/>
                <a:ea typeface="+mj-ea"/>
              </a:rPr>
              <a:t>/ </a:t>
            </a:r>
            <a:r>
              <a:rPr lang="en-US" altLang="zh-CN" sz="2400" dirty="0" smtClean="0">
                <a:solidFill>
                  <a:srgbClr val="ED7D31"/>
                </a:solidFill>
                <a:latin typeface="华康俪金黑W8(P)"/>
                <a:ea typeface="+mj-ea"/>
              </a:rPr>
              <a:t>02</a:t>
            </a:r>
            <a:r>
              <a:rPr lang="en-US" altLang="zh-CN" sz="2400" dirty="0" smtClean="0">
                <a:solidFill>
                  <a:prstClr val="white">
                    <a:lumMod val="50000"/>
                  </a:prstClr>
                </a:solidFill>
                <a:latin typeface="华康俪金黑W8(P)"/>
                <a:ea typeface="+mj-ea"/>
              </a:rPr>
              <a:t>/</a:t>
            </a:r>
            <a:r>
              <a:rPr lang="en-US" altLang="zh-CN" sz="2400" dirty="0" smtClean="0">
                <a:solidFill>
                  <a:sysClr val="windowText" lastClr="000000"/>
                </a:solidFill>
                <a:latin typeface="华康俪金黑W8(P)"/>
                <a:ea typeface="+mj-ea"/>
              </a:rPr>
              <a:t> </a:t>
            </a:r>
            <a:r>
              <a:rPr lang="en-US" altLang="zh-CN" sz="2400" dirty="0" smtClean="0">
                <a:solidFill>
                  <a:srgbClr val="4472C4"/>
                </a:solidFill>
                <a:latin typeface="华康俪金黑W8(P)"/>
                <a:ea typeface="+mj-ea"/>
              </a:rPr>
              <a:t>25</a:t>
            </a:r>
            <a:endParaRPr lang="zh-CN" altLang="en-US" sz="2400" dirty="0">
              <a:solidFill>
                <a:srgbClr val="4472C4"/>
              </a:solidFill>
              <a:latin typeface="华康俪金黑W8(P)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9179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五边形 9"/>
          <p:cNvSpPr/>
          <p:nvPr/>
        </p:nvSpPr>
        <p:spPr>
          <a:xfrm>
            <a:off x="9386932" y="5274948"/>
            <a:ext cx="6372135" cy="6068701"/>
          </a:xfrm>
          <a:prstGeom prst="pentagon">
            <a:avLst/>
          </a:pr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正五边形 10"/>
          <p:cNvSpPr/>
          <p:nvPr/>
        </p:nvSpPr>
        <p:spPr>
          <a:xfrm>
            <a:off x="7282755" y="6391976"/>
            <a:ext cx="6372135" cy="6068701"/>
          </a:xfrm>
          <a:prstGeom prst="pentagon">
            <a:avLst/>
          </a:pr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正五边形 11"/>
          <p:cNvSpPr/>
          <p:nvPr/>
        </p:nvSpPr>
        <p:spPr>
          <a:xfrm>
            <a:off x="-4648958" y="-5417698"/>
            <a:ext cx="6372135" cy="6068701"/>
          </a:xfrm>
          <a:prstGeom prst="pentagon">
            <a:avLst/>
          </a:pr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正五边形 12"/>
          <p:cNvSpPr/>
          <p:nvPr/>
        </p:nvSpPr>
        <p:spPr>
          <a:xfrm>
            <a:off x="-5127929" y="-3182498"/>
            <a:ext cx="6372135" cy="6068701"/>
          </a:xfrm>
          <a:prstGeom prst="pentagon">
            <a:avLst/>
          </a:pr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35256" y="143172"/>
            <a:ext cx="52629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kern="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九</a:t>
            </a:r>
            <a:r>
              <a:rPr lang="zh-CN" altLang="en-US" sz="4400" kern="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4400" kern="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组件的生命周期</a:t>
            </a: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7886362" y="-694462"/>
            <a:ext cx="714375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5"/>
          <p:cNvSpPr txBox="1"/>
          <p:nvPr/>
        </p:nvSpPr>
        <p:spPr>
          <a:xfrm>
            <a:off x="723900" y="1211052"/>
            <a:ext cx="1122762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组件的生命周期分成三个状态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kern="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Mounting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插入真实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kern="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Updating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正在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被重新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渲染）、</a:t>
            </a:r>
            <a:r>
              <a:rPr lang="en-US" altLang="zh-CN" sz="2800" kern="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Unmounting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移出真实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componentWillMount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 /    </a:t>
            </a:r>
            <a:r>
              <a:rPr lang="en-US" altLang="zh-CN" sz="28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componentDidMount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componentWillUpdate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(object 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nextProps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object 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nextState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componentDidUpdate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(object 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prevProps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object 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prevState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componentWillUnmount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Demo06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76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五边形 9"/>
          <p:cNvSpPr/>
          <p:nvPr/>
        </p:nvSpPr>
        <p:spPr>
          <a:xfrm>
            <a:off x="9386932" y="5274948"/>
            <a:ext cx="6372135" cy="6068701"/>
          </a:xfrm>
          <a:prstGeom prst="pentagon">
            <a:avLst/>
          </a:pr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正五边形 10"/>
          <p:cNvSpPr/>
          <p:nvPr/>
        </p:nvSpPr>
        <p:spPr>
          <a:xfrm>
            <a:off x="7282755" y="6391976"/>
            <a:ext cx="6372135" cy="6068701"/>
          </a:xfrm>
          <a:prstGeom prst="pentagon">
            <a:avLst/>
          </a:pr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正五边形 11"/>
          <p:cNvSpPr/>
          <p:nvPr/>
        </p:nvSpPr>
        <p:spPr>
          <a:xfrm>
            <a:off x="-4648958" y="-5417698"/>
            <a:ext cx="6372135" cy="6068701"/>
          </a:xfrm>
          <a:prstGeom prst="pentagon">
            <a:avLst/>
          </a:pr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正五边形 12"/>
          <p:cNvSpPr/>
          <p:nvPr/>
        </p:nvSpPr>
        <p:spPr>
          <a:xfrm>
            <a:off x="-5127929" y="-3182498"/>
            <a:ext cx="6372135" cy="6068701"/>
          </a:xfrm>
          <a:prstGeom prst="pentagon">
            <a:avLst/>
          </a:pr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35256" y="143172"/>
            <a:ext cx="24593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kern="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十</a:t>
            </a:r>
            <a:r>
              <a:rPr lang="zh-CN" altLang="en-US" sz="4400" kern="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400" kern="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7886362" y="-694462"/>
            <a:ext cx="714375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5"/>
          <p:cNvSpPr txBox="1"/>
          <p:nvPr/>
        </p:nvSpPr>
        <p:spPr>
          <a:xfrm>
            <a:off x="1321626" y="1388852"/>
            <a:ext cx="106925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组件的数据来源，通常是通过 </a:t>
            </a:r>
            <a:r>
              <a:rPr lang="en-US" altLang="zh-CN" sz="2800" kern="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请求从服务器获取，可以使用 </a:t>
            </a:r>
            <a:r>
              <a:rPr lang="en-US" altLang="zh-CN" sz="2800" kern="0" dirty="0" err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componentDidMount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方法设置</a:t>
            </a:r>
            <a:r>
              <a:rPr lang="zh-CN" altLang="en-US" sz="2800" kern="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kern="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Ajax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请求，等到请求成功，再用 </a:t>
            </a:r>
            <a:r>
              <a:rPr lang="en-US" altLang="zh-CN" sz="2800" kern="0" dirty="0" err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this.setState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方法重新渲染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 </a:t>
            </a: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Demo07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782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五边形 9"/>
          <p:cNvSpPr/>
          <p:nvPr/>
        </p:nvSpPr>
        <p:spPr>
          <a:xfrm>
            <a:off x="9386932" y="5274948"/>
            <a:ext cx="6372135" cy="6068701"/>
          </a:xfrm>
          <a:prstGeom prst="pentagon">
            <a:avLst/>
          </a:pr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正五边形 10"/>
          <p:cNvSpPr/>
          <p:nvPr/>
        </p:nvSpPr>
        <p:spPr>
          <a:xfrm>
            <a:off x="7282755" y="6391976"/>
            <a:ext cx="6372135" cy="6068701"/>
          </a:xfrm>
          <a:prstGeom prst="pentagon">
            <a:avLst/>
          </a:pr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正五边形 11"/>
          <p:cNvSpPr/>
          <p:nvPr/>
        </p:nvSpPr>
        <p:spPr>
          <a:xfrm>
            <a:off x="-4648958" y="-5417698"/>
            <a:ext cx="6372135" cy="6068701"/>
          </a:xfrm>
          <a:prstGeom prst="pentagon">
            <a:avLst/>
          </a:pr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正五边形 12"/>
          <p:cNvSpPr/>
          <p:nvPr/>
        </p:nvSpPr>
        <p:spPr>
          <a:xfrm>
            <a:off x="-5127929" y="-3182498"/>
            <a:ext cx="6372135" cy="6068701"/>
          </a:xfrm>
          <a:prstGeom prst="pentagon">
            <a:avLst/>
          </a:pr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35256" y="143172"/>
            <a:ext cx="71689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kern="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十</a:t>
            </a:r>
            <a:r>
              <a:rPr lang="zh-CN" altLang="en-US" sz="4400" kern="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4400" kern="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400" kern="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4400" kern="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组件嵌套和组合</a:t>
            </a:r>
            <a:endParaRPr lang="en-US" altLang="zh-CN" sz="4400" kern="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7886362" y="-694462"/>
            <a:ext cx="714375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5"/>
          <p:cNvSpPr txBox="1"/>
          <p:nvPr/>
        </p:nvSpPr>
        <p:spPr>
          <a:xfrm>
            <a:off x="1321626" y="1388852"/>
            <a:ext cx="106925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组件的数据来源，通常是通过 </a:t>
            </a:r>
            <a:r>
              <a:rPr lang="en-US" altLang="zh-CN" sz="2800" kern="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请求从服务器获取，可以使用 </a:t>
            </a:r>
            <a:r>
              <a:rPr lang="en-US" altLang="zh-CN" sz="2800" kern="0" dirty="0" err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componentDidMount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方法设置</a:t>
            </a:r>
            <a:r>
              <a:rPr lang="zh-CN" altLang="en-US" sz="2800" kern="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kern="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Ajax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请求，等到请求成功，再用 </a:t>
            </a:r>
            <a:r>
              <a:rPr lang="en-US" altLang="zh-CN" sz="2800" kern="0" dirty="0" err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this.setState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方法重新渲染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 </a:t>
            </a: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Demo08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426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359420"/>
            <a:ext cx="12192000" cy="2713944"/>
          </a:xfrm>
          <a:prstGeom prst="rect">
            <a:avLst/>
          </a:prstGeom>
          <a:solidFill>
            <a:srgbClr val="00B0F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1706563"/>
            <a:ext cx="12192000" cy="2713944"/>
          </a:xfrm>
          <a:prstGeom prst="rect">
            <a:avLst/>
          </a:prstGeom>
          <a:solidFill>
            <a:srgbClr val="00B0F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77741" y="2725613"/>
            <a:ext cx="2236510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谢观赏</a:t>
            </a:r>
            <a:endParaRPr lang="en-US" altLang="zh-CN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373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五边形 9"/>
          <p:cNvSpPr/>
          <p:nvPr/>
        </p:nvSpPr>
        <p:spPr>
          <a:xfrm>
            <a:off x="9386932" y="5274948"/>
            <a:ext cx="6372135" cy="6068701"/>
          </a:xfrm>
          <a:prstGeom prst="pentagon">
            <a:avLst/>
          </a:pr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正五边形 10"/>
          <p:cNvSpPr/>
          <p:nvPr/>
        </p:nvSpPr>
        <p:spPr>
          <a:xfrm>
            <a:off x="7282755" y="6391976"/>
            <a:ext cx="6372135" cy="6068701"/>
          </a:xfrm>
          <a:prstGeom prst="pentagon">
            <a:avLst/>
          </a:pr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正五边形 11"/>
          <p:cNvSpPr/>
          <p:nvPr/>
        </p:nvSpPr>
        <p:spPr>
          <a:xfrm>
            <a:off x="-4648958" y="-5417698"/>
            <a:ext cx="6372135" cy="6068701"/>
          </a:xfrm>
          <a:prstGeom prst="pentagon">
            <a:avLst/>
          </a:pr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正五边形 12"/>
          <p:cNvSpPr/>
          <p:nvPr/>
        </p:nvSpPr>
        <p:spPr>
          <a:xfrm>
            <a:off x="-5127929" y="-3182498"/>
            <a:ext cx="6372135" cy="6068701"/>
          </a:xfrm>
          <a:prstGeom prst="pentagon">
            <a:avLst/>
          </a:pr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35256" y="143172"/>
            <a:ext cx="7298793" cy="9883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4400" kern="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4400" kern="0" dirty="0" err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ReactJS</a:t>
            </a:r>
            <a:r>
              <a:rPr lang="zh-CN" altLang="en-US" sz="4400" kern="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的背景和原理</a:t>
            </a:r>
            <a:endParaRPr lang="en-US" altLang="zh-CN" sz="4400" kern="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7886362" y="-694462"/>
            <a:ext cx="714375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5"/>
          <p:cNvSpPr txBox="1"/>
          <p:nvPr/>
        </p:nvSpPr>
        <p:spPr>
          <a:xfrm>
            <a:off x="1321626" y="1388852"/>
            <a:ext cx="1069257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开发中，我们总需要将变化的数据实时反应到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上，这时就需要对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进行操作。而复杂或频繁的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操作通常是性能瓶颈产生的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800" kern="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为此引入了虚拟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kern="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Virtual DOM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）的机制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：，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每当数据变化时，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都会重新构建整个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，尽管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每一次都需要构造完整的虚拟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树，但是因为虚拟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是内存数据，性能是极高的，而对实际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进行操作的仅仅是</a:t>
            </a:r>
            <a:r>
              <a:rPr lang="en-US" altLang="zh-CN" sz="2800" kern="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Diff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部分，因而能达到提高性能的目的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568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五边形 9"/>
          <p:cNvSpPr/>
          <p:nvPr/>
        </p:nvSpPr>
        <p:spPr>
          <a:xfrm>
            <a:off x="9386932" y="5274948"/>
            <a:ext cx="6372135" cy="6068701"/>
          </a:xfrm>
          <a:prstGeom prst="pentagon">
            <a:avLst/>
          </a:pr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正五边形 10"/>
          <p:cNvSpPr/>
          <p:nvPr/>
        </p:nvSpPr>
        <p:spPr>
          <a:xfrm>
            <a:off x="7282755" y="6391976"/>
            <a:ext cx="6372135" cy="6068701"/>
          </a:xfrm>
          <a:prstGeom prst="pentagon">
            <a:avLst/>
          </a:pr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正五边形 11"/>
          <p:cNvSpPr/>
          <p:nvPr/>
        </p:nvSpPr>
        <p:spPr>
          <a:xfrm>
            <a:off x="-4648958" y="-5417698"/>
            <a:ext cx="6372135" cy="6068701"/>
          </a:xfrm>
          <a:prstGeom prst="pentagon">
            <a:avLst/>
          </a:pr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正五边形 12"/>
          <p:cNvSpPr/>
          <p:nvPr/>
        </p:nvSpPr>
        <p:spPr>
          <a:xfrm>
            <a:off x="-5127929" y="-3182498"/>
            <a:ext cx="6372135" cy="6068701"/>
          </a:xfrm>
          <a:prstGeom prst="pentagon">
            <a:avLst/>
          </a:pr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35256" y="143172"/>
            <a:ext cx="5041765" cy="9883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4400" kern="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4400" kern="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400" kern="0" dirty="0" err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ReactJS</a:t>
            </a:r>
            <a:r>
              <a:rPr lang="zh-CN" altLang="en-US" sz="4400" kern="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4400" kern="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7886362" y="-694462"/>
            <a:ext cx="714375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5"/>
          <p:cNvSpPr txBox="1"/>
          <p:nvPr/>
        </p:nvSpPr>
        <p:spPr>
          <a:xfrm>
            <a:off x="1321626" y="1388852"/>
            <a:ext cx="106925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起源于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Facebook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的内部项目，在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可以在浏览器运行，也可以在服务器运行，使用时，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&lt;script&gt; 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标签的 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 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属性为 </a:t>
            </a:r>
            <a:r>
              <a:rPr lang="en-US" altLang="zh-CN" sz="2800" kern="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text/babel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。这是因为 </a:t>
            </a:r>
            <a:r>
              <a:rPr lang="en-US" altLang="zh-CN" sz="2800" kern="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独有的</a:t>
            </a:r>
            <a:r>
              <a:rPr lang="zh-CN" altLang="en-US" sz="2800" kern="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kern="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JSX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语法，跟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不兼容。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altLang="zh-CN" sz="2800" kern="0" dirty="0" err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ReactDOM.render</a:t>
            </a:r>
            <a:r>
              <a:rPr lang="en-US" altLang="zh-CN" sz="2800" kern="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800" kern="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kern="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React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的最基本方法，用于将模板转为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语言，并插入指定的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节点。</a:t>
            </a:r>
          </a:p>
        </p:txBody>
      </p:sp>
    </p:spTree>
    <p:extLst>
      <p:ext uri="{BB962C8B-B14F-4D97-AF65-F5344CB8AC3E}">
        <p14:creationId xmlns:p14="http://schemas.microsoft.com/office/powerpoint/2010/main" val="288040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五边形 9"/>
          <p:cNvSpPr/>
          <p:nvPr/>
        </p:nvSpPr>
        <p:spPr>
          <a:xfrm>
            <a:off x="9386932" y="5274948"/>
            <a:ext cx="6372135" cy="6068701"/>
          </a:xfrm>
          <a:prstGeom prst="pentagon">
            <a:avLst/>
          </a:pr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正五边形 10"/>
          <p:cNvSpPr/>
          <p:nvPr/>
        </p:nvSpPr>
        <p:spPr>
          <a:xfrm>
            <a:off x="7282755" y="6391976"/>
            <a:ext cx="6372135" cy="6068701"/>
          </a:xfrm>
          <a:prstGeom prst="pentagon">
            <a:avLst/>
          </a:pr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正五边形 11"/>
          <p:cNvSpPr/>
          <p:nvPr/>
        </p:nvSpPr>
        <p:spPr>
          <a:xfrm>
            <a:off x="-4648958" y="-5417698"/>
            <a:ext cx="6372135" cy="6068701"/>
          </a:xfrm>
          <a:prstGeom prst="pentagon">
            <a:avLst/>
          </a:pr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正五边形 12"/>
          <p:cNvSpPr/>
          <p:nvPr/>
        </p:nvSpPr>
        <p:spPr>
          <a:xfrm>
            <a:off x="-5127929" y="-3182498"/>
            <a:ext cx="6372135" cy="6068701"/>
          </a:xfrm>
          <a:prstGeom prst="pentagon">
            <a:avLst/>
          </a:pr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35256" y="143172"/>
            <a:ext cx="391004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4400" kern="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4400" kern="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400" kern="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JSX</a:t>
            </a:r>
            <a:r>
              <a:rPr lang="zh-CN" altLang="en-US" sz="4400" kern="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sz="4400" kern="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7886362" y="-694462"/>
            <a:ext cx="714375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5"/>
          <p:cNvSpPr txBox="1"/>
          <p:nvPr/>
        </p:nvSpPr>
        <p:spPr>
          <a:xfrm>
            <a:off x="1244205" y="1633431"/>
            <a:ext cx="102140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语言直接写在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语言之中，不加任何引号，这就是 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JSX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的语法，它允许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的混写。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JSX </a:t>
            </a:r>
            <a:r>
              <a:rPr lang="zh-CN" altLang="en-US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的基本语法规则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：遇到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标签（以 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开头），就用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规则解析；遇到代码块（以 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开头），就用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规则解析。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Demo01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04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五边形 9"/>
          <p:cNvSpPr/>
          <p:nvPr/>
        </p:nvSpPr>
        <p:spPr>
          <a:xfrm>
            <a:off x="9386932" y="5274948"/>
            <a:ext cx="6372135" cy="6068701"/>
          </a:xfrm>
          <a:prstGeom prst="pentagon">
            <a:avLst/>
          </a:pr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正五边形 10"/>
          <p:cNvSpPr/>
          <p:nvPr/>
        </p:nvSpPr>
        <p:spPr>
          <a:xfrm>
            <a:off x="7282755" y="6391976"/>
            <a:ext cx="6372135" cy="6068701"/>
          </a:xfrm>
          <a:prstGeom prst="pentagon">
            <a:avLst/>
          </a:pr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正五边形 11"/>
          <p:cNvSpPr/>
          <p:nvPr/>
        </p:nvSpPr>
        <p:spPr>
          <a:xfrm>
            <a:off x="-4648958" y="-5417698"/>
            <a:ext cx="6372135" cy="6068701"/>
          </a:xfrm>
          <a:prstGeom prst="pentagon">
            <a:avLst/>
          </a:pr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正五边形 12"/>
          <p:cNvSpPr/>
          <p:nvPr/>
        </p:nvSpPr>
        <p:spPr>
          <a:xfrm>
            <a:off x="-5127929" y="-3182498"/>
            <a:ext cx="6372135" cy="6068701"/>
          </a:xfrm>
          <a:prstGeom prst="pentagon">
            <a:avLst/>
          </a:pr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35256" y="143172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kern="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4400" kern="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4400" kern="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组件</a:t>
            </a: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7886362" y="-694462"/>
            <a:ext cx="714375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5"/>
          <p:cNvSpPr txBox="1"/>
          <p:nvPr/>
        </p:nvSpPr>
        <p:spPr>
          <a:xfrm>
            <a:off x="1244206" y="1298008"/>
            <a:ext cx="105921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kern="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允许将代码封装成组件（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component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），然后像插入普通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标签一样，在网页中插入这个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组件。</a:t>
            </a:r>
            <a:r>
              <a:rPr lang="en-US" altLang="zh-CN" sz="2800" kern="0" dirty="0" err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React.createClass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方法就用于生成一个组件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类。（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htmlFor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4" y="3532532"/>
            <a:ext cx="4657725" cy="285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303" y="3532533"/>
            <a:ext cx="4689334" cy="205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32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五边形 9"/>
          <p:cNvSpPr/>
          <p:nvPr/>
        </p:nvSpPr>
        <p:spPr>
          <a:xfrm>
            <a:off x="9386932" y="5274948"/>
            <a:ext cx="6372135" cy="6068701"/>
          </a:xfrm>
          <a:prstGeom prst="pentagon">
            <a:avLst/>
          </a:pr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正五边形 10"/>
          <p:cNvSpPr/>
          <p:nvPr/>
        </p:nvSpPr>
        <p:spPr>
          <a:xfrm>
            <a:off x="7282755" y="6391976"/>
            <a:ext cx="6372135" cy="6068701"/>
          </a:xfrm>
          <a:prstGeom prst="pentagon">
            <a:avLst/>
          </a:pr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正五边形 11"/>
          <p:cNvSpPr/>
          <p:nvPr/>
        </p:nvSpPr>
        <p:spPr>
          <a:xfrm>
            <a:off x="-4648958" y="-5417698"/>
            <a:ext cx="6372135" cy="6068701"/>
          </a:xfrm>
          <a:prstGeom prst="pentagon">
            <a:avLst/>
          </a:pr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正五边形 12"/>
          <p:cNvSpPr/>
          <p:nvPr/>
        </p:nvSpPr>
        <p:spPr>
          <a:xfrm>
            <a:off x="-5127929" y="-3182498"/>
            <a:ext cx="6372135" cy="6068701"/>
          </a:xfrm>
          <a:prstGeom prst="pentagon">
            <a:avLst/>
          </a:pr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35256" y="143172"/>
            <a:ext cx="628890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kern="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五、</a:t>
            </a:r>
            <a:r>
              <a:rPr lang="en-US" altLang="zh-CN" sz="4400" kern="0" dirty="0" err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this.props.children</a:t>
            </a:r>
            <a:endParaRPr lang="en-US" altLang="zh-CN" sz="4400" kern="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7886362" y="-694462"/>
            <a:ext cx="714375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5"/>
          <p:cNvSpPr txBox="1"/>
          <p:nvPr/>
        </p:nvSpPr>
        <p:spPr>
          <a:xfrm>
            <a:off x="1321626" y="1388852"/>
            <a:ext cx="106925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32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this.props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对象的属性与组件的属性一一对应，但是有一个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例外，就是</a:t>
            </a:r>
            <a:r>
              <a:rPr lang="en-US" altLang="zh-CN" sz="32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this.props.children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属性，它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表示组件的所有子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它的值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有三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种可能：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32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React.Children.map</a:t>
            </a:r>
            <a:r>
              <a:rPr lang="en-US" altLang="zh-CN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来遍历子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节点。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Demo02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29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五边形 9"/>
          <p:cNvSpPr/>
          <p:nvPr/>
        </p:nvSpPr>
        <p:spPr>
          <a:xfrm>
            <a:off x="9386932" y="5274948"/>
            <a:ext cx="6372135" cy="6068701"/>
          </a:xfrm>
          <a:prstGeom prst="pentagon">
            <a:avLst/>
          </a:pr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正五边形 10"/>
          <p:cNvSpPr/>
          <p:nvPr/>
        </p:nvSpPr>
        <p:spPr>
          <a:xfrm>
            <a:off x="7282755" y="6391976"/>
            <a:ext cx="6372135" cy="6068701"/>
          </a:xfrm>
          <a:prstGeom prst="pentagon">
            <a:avLst/>
          </a:pr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正五边形 11"/>
          <p:cNvSpPr/>
          <p:nvPr/>
        </p:nvSpPr>
        <p:spPr>
          <a:xfrm>
            <a:off x="-4648958" y="-5417698"/>
            <a:ext cx="6372135" cy="6068701"/>
          </a:xfrm>
          <a:prstGeom prst="pentagon">
            <a:avLst/>
          </a:pr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正五边形 12"/>
          <p:cNvSpPr/>
          <p:nvPr/>
        </p:nvSpPr>
        <p:spPr>
          <a:xfrm>
            <a:off x="-5127929" y="-3182498"/>
            <a:ext cx="6372135" cy="6068701"/>
          </a:xfrm>
          <a:prstGeom prst="pentagon">
            <a:avLst/>
          </a:pr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35256" y="143172"/>
            <a:ext cx="41569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kern="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六、</a:t>
            </a:r>
            <a:r>
              <a:rPr lang="en-US" altLang="zh-CN" sz="4400" kern="0" dirty="0" err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PropTypes</a:t>
            </a:r>
            <a:endParaRPr lang="en-US" altLang="zh-CN" sz="4400" kern="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7886362" y="-694462"/>
            <a:ext cx="714375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5"/>
          <p:cNvSpPr txBox="1"/>
          <p:nvPr/>
        </p:nvSpPr>
        <p:spPr>
          <a:xfrm>
            <a:off x="1321626" y="1388852"/>
            <a:ext cx="106925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组件的属性可以接受任意值，字符串、对象、函数等等都可以。有时，我们需要一种机制，验证别人使用组件时，提供的参数是否符合要求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此外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kern="0" dirty="0" err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getDefaultProps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方法可以用来设置组件属性的默认值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Demo03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7639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五边形 9"/>
          <p:cNvSpPr/>
          <p:nvPr/>
        </p:nvSpPr>
        <p:spPr>
          <a:xfrm>
            <a:off x="9386932" y="5274948"/>
            <a:ext cx="6372135" cy="6068701"/>
          </a:xfrm>
          <a:prstGeom prst="pentagon">
            <a:avLst/>
          </a:pr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正五边形 10"/>
          <p:cNvSpPr/>
          <p:nvPr/>
        </p:nvSpPr>
        <p:spPr>
          <a:xfrm>
            <a:off x="7282755" y="6391976"/>
            <a:ext cx="6372135" cy="6068701"/>
          </a:xfrm>
          <a:prstGeom prst="pentagon">
            <a:avLst/>
          </a:pr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正五边形 11"/>
          <p:cNvSpPr/>
          <p:nvPr/>
        </p:nvSpPr>
        <p:spPr>
          <a:xfrm>
            <a:off x="-4648958" y="-5417698"/>
            <a:ext cx="6372135" cy="6068701"/>
          </a:xfrm>
          <a:prstGeom prst="pentagon">
            <a:avLst/>
          </a:pr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正五边形 12"/>
          <p:cNvSpPr/>
          <p:nvPr/>
        </p:nvSpPr>
        <p:spPr>
          <a:xfrm>
            <a:off x="-5127929" y="-3182498"/>
            <a:ext cx="6372135" cy="6068701"/>
          </a:xfrm>
          <a:prstGeom prst="pentagon">
            <a:avLst/>
          </a:pr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35256" y="143172"/>
            <a:ext cx="37337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kern="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七</a:t>
            </a:r>
            <a:r>
              <a:rPr lang="zh-CN" altLang="en-US" sz="4400" kern="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400" kern="0" dirty="0" err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this.state</a:t>
            </a:r>
            <a:endParaRPr lang="en-US" altLang="zh-CN" sz="4400" kern="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7886362" y="-694462"/>
            <a:ext cx="714375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5"/>
          <p:cNvSpPr txBox="1"/>
          <p:nvPr/>
        </p:nvSpPr>
        <p:spPr>
          <a:xfrm>
            <a:off x="1321626" y="1388852"/>
            <a:ext cx="106925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组件免不了要与用户互动，</a:t>
            </a:r>
            <a:r>
              <a:rPr lang="en-US" altLang="zh-CN" sz="2800" kern="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的一大创新，就是将组件看成是一个状态机，一开始有一个初始状态，然后用户互动，导致状态变化，从而触发重新渲染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Demo04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76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五边形 9"/>
          <p:cNvSpPr/>
          <p:nvPr/>
        </p:nvSpPr>
        <p:spPr>
          <a:xfrm>
            <a:off x="9386932" y="5274948"/>
            <a:ext cx="6372135" cy="6068701"/>
          </a:xfrm>
          <a:prstGeom prst="pentagon">
            <a:avLst/>
          </a:pr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正五边形 10"/>
          <p:cNvSpPr/>
          <p:nvPr/>
        </p:nvSpPr>
        <p:spPr>
          <a:xfrm>
            <a:off x="7282755" y="6391976"/>
            <a:ext cx="6372135" cy="6068701"/>
          </a:xfrm>
          <a:prstGeom prst="pentagon">
            <a:avLst/>
          </a:pr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正五边形 11"/>
          <p:cNvSpPr/>
          <p:nvPr/>
        </p:nvSpPr>
        <p:spPr>
          <a:xfrm>
            <a:off x="-4648958" y="-5417698"/>
            <a:ext cx="6372135" cy="6068701"/>
          </a:xfrm>
          <a:prstGeom prst="pentagon">
            <a:avLst/>
          </a:pr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正五边形 12"/>
          <p:cNvSpPr/>
          <p:nvPr/>
        </p:nvSpPr>
        <p:spPr>
          <a:xfrm>
            <a:off x="-5127929" y="-3182498"/>
            <a:ext cx="6372135" cy="6068701"/>
          </a:xfrm>
          <a:prstGeom prst="pentagon">
            <a:avLst/>
          </a:pr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35256" y="143172"/>
            <a:ext cx="67040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kern="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八、获取</a:t>
            </a:r>
            <a:r>
              <a:rPr lang="zh-CN" altLang="en-US" sz="4400" kern="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真实的</a:t>
            </a:r>
            <a:r>
              <a:rPr lang="en-US" altLang="zh-CN" sz="4400" kern="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4400" kern="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节点</a:t>
            </a: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7886362" y="-694462"/>
            <a:ext cx="714375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5"/>
          <p:cNvSpPr txBox="1"/>
          <p:nvPr/>
        </p:nvSpPr>
        <p:spPr>
          <a:xfrm>
            <a:off x="1321626" y="1388852"/>
            <a:ext cx="1069257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组件并不是真实的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节点，而是存在于内存之中的一种数据结构，叫做虚拟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kern="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virtual DOM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。根据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的设计，所有的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变动，都先在虚拟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上发生，然后再将实际发生变动的部分，反映在真实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上，这种算法叫做 </a:t>
            </a:r>
            <a:r>
              <a:rPr lang="en-US" altLang="zh-CN" sz="2800" kern="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DOM diff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，有时需要从组件获取真实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的节点，这时就要用到 </a:t>
            </a:r>
            <a:r>
              <a:rPr lang="en-US" altLang="zh-CN" sz="2800" kern="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ref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Demo05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76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</TotalTime>
  <Words>480</Words>
  <Application>Microsoft Office PowerPoint</Application>
  <PresentationFormat>自定义</PresentationFormat>
  <Paragraphs>54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Vicky Zhu</cp:lastModifiedBy>
  <cp:revision>84</cp:revision>
  <dcterms:created xsi:type="dcterms:W3CDTF">2013-07-07T09:44:22Z</dcterms:created>
  <dcterms:modified xsi:type="dcterms:W3CDTF">2016-02-25T06:46:04Z</dcterms:modified>
</cp:coreProperties>
</file>