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6858000" cx="12192000"/>
  <p:notesSz cx="6858000" cy="9144000"/>
  <p:embeddedFontLs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OpenSans-regular.fntdata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-tête de sec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codepen.io/SuperMarioTM/pen/vERBz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codepen.io/tholman/pen/XJjvGO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codepen.io/colewaldrip/pen/YXaJG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codepen.io/soulrider911/pen/ZGqKV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revols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or.adobe.com/fr/create/color-wheel/?base=2&amp;rule=Triad&amp;selected=2&amp;name=Mon%20th%C3%A8me%20Color&amp;mode=cmyk&amp;rgbvalues=0.02197337999865301,0.46332854922318234,0.7,1,0.23139054285521854,0.2852860481650127,0.13139054285521856,0.6968038505914251,1,0.8,0.7786300600173094,0.025112434284174867,0.7,0.6901931082749174,0.3443958915072689&amp;swatchOrder=0,1,2,3,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or.adobe.com/fr/create/color-wheel/?base=2&amp;rule=Triad&amp;selected=2&amp;name=Mon%20th%C3%A8me%20Color&amp;mode=cmyk&amp;rgbvalues=0.02197337999865301,0.46332854922318234,0.7,1,0.23139054285521854,0.2852860481650127,0.13139054285521856,0.6968038505914251,1,0.8,0.7786300600173094,0.025112434284174867,0.7,0.6901931082749174,0.3443958915072689&amp;swatchOrder=0,1,2,3,4" TargetMode="External"/><Relationship Id="rId4" Type="http://schemas.openxmlformats.org/officeDocument/2006/relationships/image" Target="../media/image01.jpg"/><Relationship Id="rId9" Type="http://schemas.openxmlformats.org/officeDocument/2006/relationships/image" Target="../media/image05.jpg"/><Relationship Id="rId5" Type="http://schemas.openxmlformats.org/officeDocument/2006/relationships/image" Target="../media/image00.jpg"/><Relationship Id="rId6" Type="http://schemas.openxmlformats.org/officeDocument/2006/relationships/image" Target="../media/image04.jpg"/><Relationship Id="rId7" Type="http://schemas.openxmlformats.org/officeDocument/2006/relationships/image" Target="../media/image08.jpg"/><Relationship Id="rId8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09.jpg"/><Relationship Id="rId5" Type="http://schemas.openxmlformats.org/officeDocument/2006/relationships/image" Target="../media/image02.jpg"/><Relationship Id="rId6" Type="http://schemas.openxmlformats.org/officeDocument/2006/relationships/image" Target="../media/image0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243147" y="2523525"/>
            <a:ext cx="5705699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5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MAILCOOKING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24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Charte Graphique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re contenu bouton sur fond BLANC -01.png"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9"/>
          <a:stretch/>
        </p:blipFill>
        <p:spPr>
          <a:xfrm>
            <a:off x="0" y="0"/>
            <a:ext cx="12192000" cy="7112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re contenu bouton sur fon image .png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9"/>
          <a:stretch/>
        </p:blipFill>
        <p:spPr>
          <a:xfrm>
            <a:off x="0" y="0"/>
            <a:ext cx="12192000" cy="7112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514350" y="785812"/>
            <a:ext cx="1137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ICONS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2848012"/>
            <a:ext cx="2259924" cy="1161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681162" y="2204125"/>
            <a:ext cx="192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 and drop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024" y="2769874"/>
            <a:ext cx="1346576" cy="131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3241859" y="2024050"/>
            <a:ext cx="346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de campagne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500634" y="2024050"/>
            <a:ext cx="346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coding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514350" y="785812"/>
            <a:ext cx="12994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IMAGES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514350" y="785812"/>
            <a:ext cx="23223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TEXTE ET WORDING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4114774" y="2514075"/>
            <a:ext cx="4258799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5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DISPOSITION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24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Charte Graphique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514350" y="785812"/>
            <a:ext cx="25374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UNITÉ DE MESURE LIGNE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514350" y="785812"/>
            <a:ext cx="12950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3322896" y="2514080"/>
            <a:ext cx="555953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5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LES COMPOSANTS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FR" sz="24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Charte Graphique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514350" y="785812"/>
            <a:ext cx="25374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CTA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975" y="1292512"/>
            <a:ext cx="9455141" cy="539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3326250" y="2485500"/>
            <a:ext cx="55395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5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24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Charte Graphique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514350" y="785812"/>
            <a:ext cx="25374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CTA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250" y="1727662"/>
            <a:ext cx="96774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514350" y="590712"/>
            <a:ext cx="25374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CTA Hover Mouse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425" y="1155112"/>
            <a:ext cx="9455141" cy="539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514350" y="785812"/>
            <a:ext cx="25374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CTA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Hover Mouse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2027812"/>
            <a:ext cx="96774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514350" y="590712"/>
            <a:ext cx="25374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CTA Hover Mouse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14350" y="1553500"/>
            <a:ext cx="50232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Lien représentatif de l’animation :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http://codepen.io/SuperMarioTM/pen/vERBzm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514350" y="275562"/>
            <a:ext cx="253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Scroll indicator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7412"/>
            <a:ext cx="11887198" cy="549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514350" y="590712"/>
            <a:ext cx="25374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Scroll navigation 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514350" y="1553500"/>
            <a:ext cx="50232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Lien représentatif de l’animation :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http://codepen.io/tholman/pen/XJjvGO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394300" y="152387"/>
            <a:ext cx="253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check radio button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099" y="377500"/>
            <a:ext cx="7209023" cy="59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394300" y="152400"/>
            <a:ext cx="341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fields type material design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312" y="674087"/>
            <a:ext cx="9563379" cy="603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394300" y="152400"/>
            <a:ext cx="38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fields type material design au clic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312" y="659087"/>
            <a:ext cx="9563379" cy="603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394300" y="152400"/>
            <a:ext cx="38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fields type material design au clic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514350" y="1553500"/>
            <a:ext cx="50232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Lien représentatif de l’animation 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fr-F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http://codepen.io/colewaldrip/pen/YXaJGr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3325303" y="2485505"/>
            <a:ext cx="5554726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5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ENVIRONNEMENT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24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Charte Graphique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394300" y="152400"/>
            <a:ext cx="38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select</a:t>
            </a: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925" y="644075"/>
            <a:ext cx="9646875" cy="603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/>
        </p:nvSpPr>
        <p:spPr>
          <a:xfrm>
            <a:off x="394300" y="152400"/>
            <a:ext cx="38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select au clic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75" y="521699"/>
            <a:ext cx="10750849" cy="6031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514350" y="1553500"/>
            <a:ext cx="50232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Lien représentatif de l’animation 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fr-F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http://codepen.io/soulrider911/pen/ZGqKVq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394300" y="152400"/>
            <a:ext cx="38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select au clic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/>
        </p:nvSpPr>
        <p:spPr>
          <a:xfrm>
            <a:off x="394300" y="152400"/>
            <a:ext cx="38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Hover onglet header</a:t>
            </a:r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000" y="734124"/>
            <a:ext cx="9931995" cy="58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394300" y="152400"/>
            <a:ext cx="38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Hover onglet hover header</a:t>
            </a:r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000" y="734125"/>
            <a:ext cx="9931983" cy="58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/>
        </p:nvSpPr>
        <p:spPr>
          <a:xfrm>
            <a:off x="394300" y="152400"/>
            <a:ext cx="38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Hover onglet fermeture header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000" y="734124"/>
            <a:ext cx="9931958" cy="58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/>
        </p:nvSpPr>
        <p:spPr>
          <a:xfrm>
            <a:off x="394300" y="152400"/>
            <a:ext cx="38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Hover onglet fermeture hover header</a:t>
            </a:r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000" y="734124"/>
            <a:ext cx="9931970" cy="58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514350" y="1553500"/>
            <a:ext cx="50232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Lien représentatif de l’animation 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fr-F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https://www.revols.com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394300" y="152400"/>
            <a:ext cx="38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Hover onglet header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/>
        </p:nvSpPr>
        <p:spPr>
          <a:xfrm>
            <a:off x="394300" y="152400"/>
            <a:ext cx="38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537" y="764125"/>
            <a:ext cx="10320928" cy="603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394300" y="152400"/>
            <a:ext cx="38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hover  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550" y="764125"/>
            <a:ext cx="10320916" cy="603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4528048" y="2539425"/>
            <a:ext cx="31359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5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STYLE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24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Charte Graphique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394300" y="152400"/>
            <a:ext cx="38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hover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514350" y="633425"/>
            <a:ext cx="43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COULEURS PRINCIPALES (</a:t>
            </a:r>
            <a:r>
              <a:rPr b="0" i="0" lang="fr-F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voir la palette</a:t>
            </a: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9" name="Shape 109"/>
          <p:cNvSpPr/>
          <p:nvPr/>
        </p:nvSpPr>
        <p:spPr>
          <a:xfrm>
            <a:off x="1090175" y="1380500"/>
            <a:ext cx="1825500" cy="1825500"/>
          </a:xfrm>
          <a:prstGeom prst="rect">
            <a:avLst/>
          </a:prstGeom>
          <a:solidFill>
            <a:srgbClr val="0676B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589200" y="1380500"/>
            <a:ext cx="1825500" cy="1825500"/>
          </a:xfrm>
          <a:prstGeom prst="rect">
            <a:avLst/>
          </a:prstGeom>
          <a:solidFill>
            <a:srgbClr val="FF3B4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088225" y="1380500"/>
            <a:ext cx="1825500" cy="1825500"/>
          </a:xfrm>
          <a:prstGeom prst="rect">
            <a:avLst/>
          </a:prstGeom>
          <a:solidFill>
            <a:srgbClr val="22B2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090175" y="3472275"/>
            <a:ext cx="2877600" cy="28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 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#0676B2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V: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118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178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97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34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J: 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30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589200" y="3472275"/>
            <a:ext cx="2877600" cy="28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 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#FF3B49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255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V: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59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73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77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J: 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71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8088225" y="3472275"/>
            <a:ext cx="2877600" cy="28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 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#22B2FF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34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V: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178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255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87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J: 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514350" y="633425"/>
            <a:ext cx="585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COULEURS D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’ACCENTUATION </a:t>
            </a: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fr-F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voir la palette</a:t>
            </a: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0" name="Shape 120"/>
          <p:cNvSpPr/>
          <p:nvPr/>
        </p:nvSpPr>
        <p:spPr>
          <a:xfrm>
            <a:off x="1077825" y="1380500"/>
            <a:ext cx="1825500" cy="1825500"/>
          </a:xfrm>
          <a:prstGeom prst="rect">
            <a:avLst/>
          </a:prstGeom>
          <a:solidFill>
            <a:srgbClr val="FF9E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1077825" y="3472275"/>
            <a:ext cx="2877600" cy="28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 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#FF9E22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255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V: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158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J: 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87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8763" y="1380499"/>
            <a:ext cx="3956711" cy="14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0475" y="3206000"/>
            <a:ext cx="3956679" cy="1442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uleur3.jpg" id="124" name="Shape 1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80477" y="1380500"/>
            <a:ext cx="3956675" cy="14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98811" y="3206000"/>
            <a:ext cx="3956665" cy="14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80484" y="5031500"/>
            <a:ext cx="3956665" cy="14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98775" y="5031500"/>
            <a:ext cx="3956700" cy="14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151200" y="152400"/>
            <a:ext cx="32709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BARIOL EST UTILISÉ AVEC LES STYLES DE POLICE SUIVANTS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00" y="1171000"/>
            <a:ext cx="2795473" cy="5239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249" y="859525"/>
            <a:ext cx="6726324" cy="1457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gular.jpg" id="136" name="Shape 1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9249" y="2883024"/>
            <a:ext cx="6726324" cy="1457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.jpg" id="137" name="Shape 1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9249" y="4839887"/>
            <a:ext cx="6726324" cy="145736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5048500" y="597975"/>
            <a:ext cx="624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BARIOL GRAS - Principalement utilisé pour les titres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048487" y="2647450"/>
            <a:ext cx="624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BARIOL REGULAR - Principalement utilisé pour le contenu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048487" y="4624025"/>
            <a:ext cx="624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BARIOL LIGHT- Utilisé uniquement en +60 ou en caneva pour les quotes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458475" y="324900"/>
            <a:ext cx="327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TYPOGRAPHIE DE MAILCOOKING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29600" y="1331025"/>
            <a:ext cx="11320200" cy="25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/>
              <a:t>Titre + contenu + bouton sur un fond image 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-FR"/>
              <a:t>Marge gauche = 100px</a:t>
            </a:r>
          </a:p>
          <a:p>
            <a:pPr lvl="0">
              <a:spcBef>
                <a:spcPts val="0"/>
              </a:spcBef>
              <a:buNone/>
            </a:pPr>
            <a:r>
              <a:rPr lang="fr-FR"/>
              <a:t>Titre = bold 72 BLANC</a:t>
            </a:r>
          </a:p>
          <a:p>
            <a:pPr lvl="0">
              <a:spcBef>
                <a:spcPts val="0"/>
              </a:spcBef>
              <a:buNone/>
            </a:pPr>
            <a:r>
              <a:rPr lang="fr-FR"/>
              <a:t>Contenu = regular 28 / interligne 36 BLANC</a:t>
            </a:r>
          </a:p>
          <a:p>
            <a:pPr lvl="0">
              <a:spcBef>
                <a:spcPts val="0"/>
              </a:spcBef>
              <a:buNone/>
            </a:pPr>
            <a:r>
              <a:rPr lang="fr-FR"/>
              <a:t>Espacement Titre / Contenu = 50 px</a:t>
            </a:r>
          </a:p>
          <a:p>
            <a:pPr lvl="0">
              <a:spcBef>
                <a:spcPts val="0"/>
              </a:spcBef>
              <a:buNone/>
            </a:pPr>
            <a:r>
              <a:rPr lang="fr-FR"/>
              <a:t>Opacité de fond = 60%</a:t>
            </a:r>
          </a:p>
          <a:p>
            <a:pPr lvl="0">
              <a:spcBef>
                <a:spcPts val="0"/>
              </a:spcBef>
              <a:buNone/>
            </a:pPr>
            <a:r>
              <a:rPr lang="fr-FR"/>
              <a:t>Couleur = bleu</a:t>
            </a:r>
          </a:p>
          <a:p>
            <a:pPr lvl="0">
              <a:spcBef>
                <a:spcPts val="0"/>
              </a:spcBef>
              <a:buNone/>
            </a:pPr>
            <a:r>
              <a:rPr lang="fr-FR"/>
              <a:t>Alignement = gauche </a:t>
            </a:r>
          </a:p>
          <a:p>
            <a:pPr lvl="0">
              <a:spcBef>
                <a:spcPts val="0"/>
              </a:spcBef>
              <a:buNone/>
            </a:pPr>
            <a:r>
              <a:rPr lang="fr-FR"/>
              <a:t>Bouton = fond rouge, Mesure L: 200,097 px H 51,248 px</a:t>
            </a:r>
          </a:p>
          <a:p>
            <a:pPr lvl="0">
              <a:spcBef>
                <a:spcPts val="0"/>
              </a:spcBef>
              <a:buNone/>
            </a:pPr>
            <a:r>
              <a:rPr lang="fr-FR"/>
              <a:t>texte regular blanc 24pt padding top/bottom = 18pt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35900" y="4057225"/>
            <a:ext cx="11320200" cy="23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/>
              <a:t>Titre + contenu + bouton sur un fond blanc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-FR"/>
              <a:t>Titre = bold 72 BLEU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/>
              <a:t>Contenu = regular 28 / interligne 36 noir #0a0a0a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/>
              <a:t>Espacement Titre / Contenu = 40 px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/>
              <a:t>Couleur fond = 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/>
              <a:t>Couleur = bleu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/>
              <a:t>Alignement = gauche </a:t>
            </a:r>
          </a:p>
          <a:p>
            <a:pPr lvl="0">
              <a:spcBef>
                <a:spcPts val="0"/>
              </a:spcBef>
              <a:buNone/>
            </a:pPr>
            <a:r>
              <a:rPr lang="fr-FR"/>
              <a:t>Bouton = fond rouge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/>
              <a:t>texte regular blanc 24pt // padding top/bottom = 18pt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re-contenu-bouton-sur-fon-image_cover-.jpg"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7112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