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8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9F0CA-16D8-F06D-048E-FEE47EB18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334" b="516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33FA4-49A8-5316-41EF-95C712337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534550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ЛАБОРАТОРНАЯ РАБОТА №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A8489F-9FA1-0AC9-AAC2-66B2B04B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2648444"/>
            <a:ext cx="5029202" cy="306655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dirty="0" err="1">
                <a:solidFill>
                  <a:srgbClr val="FFFFFF"/>
                </a:solidFill>
              </a:rPr>
              <a:t>дисциплина</a:t>
            </a:r>
            <a:r>
              <a:rPr lang="en-US" dirty="0">
                <a:solidFill>
                  <a:srgbClr val="FFFFFF"/>
                </a:solidFill>
              </a:rPr>
              <a:t>:  </a:t>
            </a:r>
            <a:r>
              <a:rPr lang="en-US" dirty="0" err="1">
                <a:solidFill>
                  <a:srgbClr val="FFFFFF"/>
                </a:solidFill>
              </a:rPr>
              <a:t>Математическое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моделирование</a:t>
            </a:r>
            <a:r>
              <a:rPr lang="en-US" dirty="0">
                <a:solidFill>
                  <a:srgbClr val="FFFFFF"/>
                </a:solidFill>
              </a:rPr>
              <a:t>	 </a:t>
            </a:r>
          </a:p>
          <a:p>
            <a:pPr indent="-228600"/>
            <a:endParaRPr lang="en-US" dirty="0">
              <a:solidFill>
                <a:srgbClr val="FFFFFF"/>
              </a:solidFill>
            </a:endParaRPr>
          </a:p>
          <a:p>
            <a:pPr indent="-228600"/>
            <a:r>
              <a:rPr lang="en-US" dirty="0" err="1">
                <a:solidFill>
                  <a:srgbClr val="FFFFFF"/>
                </a:solidFill>
              </a:rPr>
              <a:t>Студент</a:t>
            </a:r>
            <a:r>
              <a:rPr lang="en-US" dirty="0">
                <a:solidFill>
                  <a:srgbClr val="FFFFFF"/>
                </a:solidFill>
              </a:rPr>
              <a:t>:   Тозе </a:t>
            </a:r>
            <a:r>
              <a:rPr lang="en-US" dirty="0" err="1">
                <a:solidFill>
                  <a:srgbClr val="FFFFFF"/>
                </a:solidFill>
              </a:rPr>
              <a:t>Витор</a:t>
            </a:r>
            <a:r>
              <a:rPr lang="en-US" dirty="0">
                <a:solidFill>
                  <a:srgbClr val="FFFFFF"/>
                </a:solidFill>
              </a:rPr>
              <a:t> Ф                                  </a:t>
            </a:r>
          </a:p>
          <a:p>
            <a:pPr indent="-228600"/>
            <a:endParaRPr lang="en-US" dirty="0">
              <a:solidFill>
                <a:srgbClr val="FFFFFF"/>
              </a:solidFill>
            </a:endParaRPr>
          </a:p>
          <a:p>
            <a:pPr indent="-228600"/>
            <a:r>
              <a:rPr lang="en-US" dirty="0" err="1">
                <a:solidFill>
                  <a:srgbClr val="FFFFFF"/>
                </a:solidFill>
              </a:rPr>
              <a:t>Группа</a:t>
            </a:r>
            <a:r>
              <a:rPr lang="en-US" dirty="0">
                <a:solidFill>
                  <a:srgbClr val="FFFFFF"/>
                </a:solidFill>
              </a:rPr>
              <a:t>: НФИбд-02-21 </a:t>
            </a:r>
          </a:p>
        </p:txBody>
      </p:sp>
    </p:spTree>
    <p:extLst>
      <p:ext uri="{BB962C8B-B14F-4D97-AF65-F5344CB8AC3E}">
        <p14:creationId xmlns:p14="http://schemas.microsoft.com/office/powerpoint/2010/main" val="374846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50728-1E42-CC71-90CD-7CC04A84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rPr lang="ru-RU" b="1" u="sng" kern="100" dirty="0"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Цель работы</a:t>
            </a:r>
            <a:r>
              <a:rPr lang="en-US" b="1" u="sng" kern="100" dirty="0"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:</a:t>
            </a:r>
            <a:br>
              <a:rPr lang="fr-FR" kern="100" dirty="0">
                <a:effectLst/>
                <a:latin typeface="Liberation Serif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CE62A-9616-1532-D2EA-06F864CF7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6" y="2095500"/>
            <a:ext cx="4791074" cy="36195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На море в тумане катер береговой охраны преследует лодку браконьеров.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Через определенный промежуток времени туман рассеивается, и лодка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обнаруживается на расстоянии 6,4 км от катера. Затем лодка снова скрывается 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тумане и уходит прямолинейно в неизвестном направлении. Известно, что скорость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катера в 2,4 раза больше скорости браконьерской лодки.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1. Запишите уравнение, описывающее движение катера, с начальными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условиями для двух случаев (в зависимости от расположения катера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относительно лодки в начальный момент времени).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2. Постройте траекторию движения катера и лодки для двух случаев.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3. Найдите точку пересечения траектории катера и лодки</a:t>
            </a:r>
          </a:p>
          <a:p>
            <a:pPr marL="0" indent="0">
              <a:lnSpc>
                <a:spcPct val="110000"/>
              </a:lnSpc>
              <a:buNone/>
            </a:pPr>
            <a:endParaRPr lang="fr-FR" sz="700" dirty="0"/>
          </a:p>
        </p:txBody>
      </p:sp>
      <p:pic>
        <p:nvPicPr>
          <p:cNvPr id="5" name="Picture 4" descr="Гондола в воде и ее отражение">
            <a:extLst>
              <a:ext uri="{FF2B5EF4-FFF2-40B4-BE49-F238E27FC236}">
                <a16:creationId xmlns:a16="http://schemas.microsoft.com/office/drawing/2014/main" id="{56216DA4-E3E8-FF55-2912-4272B898C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" b="62123"/>
          <a:stretch/>
        </p:blipFill>
        <p:spPr>
          <a:xfrm>
            <a:off x="1" y="-2357"/>
            <a:ext cx="7872431" cy="4310904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299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66731-B897-7A47-D7E7-82F23FFD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784747"/>
            <a:ext cx="3846394" cy="15558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Установить JULIA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D147C120-9DE7-D765-82C0-D3C953D2F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0" y="1050879"/>
            <a:ext cx="5363800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64C82-6EB6-F679-5678-C17048D2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784747"/>
            <a:ext cx="3846394" cy="15558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Основная цель :</a:t>
            </a:r>
          </a:p>
        </p:txBody>
      </p:sp>
      <p:pic>
        <p:nvPicPr>
          <p:cNvPr id="5" name="Объект 4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0CA69DF1-E172-CA93-E45A-B7FB9E05F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0" y="1050879"/>
            <a:ext cx="5486401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6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96AE70-F970-59AB-7309-6CC00692C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45B0B-A0FE-E061-EB38-8A54D964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5074083"/>
            <a:ext cx="5508170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Результаты </a:t>
            </a:r>
          </a:p>
        </p:txBody>
      </p:sp>
      <p:pic>
        <p:nvPicPr>
          <p:cNvPr id="7" name="Рисунок 6" descr="Изображение выглядит как диаграмма, круг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459C60A-6711-DD42-F3A3-EEE036A6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94042"/>
            <a:ext cx="5029200" cy="3356990"/>
          </a:xfrm>
          <a:prstGeom prst="rect">
            <a:avLst/>
          </a:prstGeom>
        </p:spPr>
      </p:pic>
      <p:pic>
        <p:nvPicPr>
          <p:cNvPr id="5" name="Объект 4" descr="Изображение выглядит как диаграмма, круг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F3AAE65-A88C-968F-56B5-1E06AE5D2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51" y="1354140"/>
            <a:ext cx="4789349" cy="31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9518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3F3F0"/>
      </a:lt2>
      <a:accent1>
        <a:srgbClr val="3F3AE1"/>
      </a:accent1>
      <a:accent2>
        <a:srgbClr val="1E62CE"/>
      </a:accent2>
      <a:accent3>
        <a:srgbClr val="30BBDE"/>
      </a:accent3>
      <a:accent4>
        <a:srgbClr val="1DC49F"/>
      </a:accent4>
      <a:accent5>
        <a:srgbClr val="2BC663"/>
      </a:accent5>
      <a:accent6>
        <a:srgbClr val="26C71D"/>
      </a:accent6>
      <a:hlink>
        <a:srgbClr val="349E6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Liberation Serif</vt:lpstr>
      <vt:lpstr>Neue Haas Grotesk Text Pro</vt:lpstr>
      <vt:lpstr>Times New Roman</vt:lpstr>
      <vt:lpstr>SwellVTI</vt:lpstr>
      <vt:lpstr>ЛАБОРАТОРНАЯ РАБОТА № 2</vt:lpstr>
      <vt:lpstr>Цель работы: </vt:lpstr>
      <vt:lpstr>Установить JULIA</vt:lpstr>
      <vt:lpstr>Основная цель :</vt:lpstr>
      <vt:lpstr>Результаты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2</dc:title>
  <dc:creator>Тозе Виктор Флавиенович</dc:creator>
  <cp:lastModifiedBy>Тозе Виктор Флавиенович</cp:lastModifiedBy>
  <cp:revision>1</cp:revision>
  <dcterms:created xsi:type="dcterms:W3CDTF">2024-02-17T19:27:03Z</dcterms:created>
  <dcterms:modified xsi:type="dcterms:W3CDTF">2024-02-17T19:35:58Z</dcterms:modified>
</cp:coreProperties>
</file>