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1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9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7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E8F97-E503-3FB6-60D7-A9B242DF6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3795" y="3143470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14767" y="3191764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3C20B-2DA9-43A8-9991-0F4113311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1" y="3823855"/>
            <a:ext cx="4477789" cy="1706880"/>
          </a:xfrm>
        </p:spPr>
        <p:txBody>
          <a:bodyPr anchor="b">
            <a:normAutofit/>
          </a:bodyPr>
          <a:lstStyle/>
          <a:p>
            <a:r>
              <a:rPr lang="ru-RU" sz="4100"/>
              <a:t>ЛАБОРАТОРНАЯ РАБОТА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D9F9E0-329C-4B24-B5DA-8892F7704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863" y="5530735"/>
            <a:ext cx="3758145" cy="609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1300"/>
              <a:t>Тозе Виктор Ф</a:t>
            </a:r>
          </a:p>
          <a:p>
            <a:pPr algn="ctr">
              <a:lnSpc>
                <a:spcPct val="90000"/>
              </a:lnSpc>
            </a:pPr>
            <a:r>
              <a:rPr lang="ru-RU" sz="1300"/>
              <a:t>НФИбд-02-21</a:t>
            </a:r>
          </a:p>
          <a:p>
            <a:pPr algn="ctr">
              <a:lnSpc>
                <a:spcPct val="90000"/>
              </a:lnSpc>
            </a:pPr>
            <a:endParaRPr lang="ru-RU" sz="1300"/>
          </a:p>
        </p:txBody>
      </p:sp>
    </p:spTree>
    <p:extLst>
      <p:ext uri="{BB962C8B-B14F-4D97-AF65-F5344CB8AC3E}">
        <p14:creationId xmlns:p14="http://schemas.microsoft.com/office/powerpoint/2010/main" val="148660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1C71E-78CC-4ADF-9437-2B75036C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C317F-B13E-4E3B-9059-2DF7C97D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мы узнали об использовании новых команд на терминале </a:t>
            </a:r>
            <a:r>
              <a:rPr lang="ru-RU" dirty="0" err="1"/>
              <a:t>linux</a:t>
            </a:r>
            <a:r>
              <a:rPr lang="ru-RU" dirty="0"/>
              <a:t> и, в частности, о том, в чем их полезность</a:t>
            </a:r>
          </a:p>
        </p:txBody>
      </p:sp>
    </p:spTree>
    <p:extLst>
      <p:ext uri="{BB962C8B-B14F-4D97-AF65-F5344CB8AC3E}">
        <p14:creationId xmlns:p14="http://schemas.microsoft.com/office/powerpoint/2010/main" val="129387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4201D-8050-4D61-AF7C-010E1B00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инструкции по вводу различных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F409E1-D24B-4C9B-8410-644D8FCF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Определили полное имя нашего домашнего каталога. Далее относительно этого каталога будут выполняться последующие упражнения и Перешли в каталог /</a:t>
            </a:r>
            <a:r>
              <a:rPr lang="ru-RU" dirty="0" err="1"/>
              <a:t>tmp</a:t>
            </a:r>
            <a:endParaRPr lang="fr-FR" dirty="0"/>
          </a:p>
          <a:p>
            <a:r>
              <a:rPr lang="ru-RU" dirty="0"/>
              <a:t>Определили, есть ли в каталоге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spool</a:t>
            </a:r>
            <a:r>
              <a:rPr lang="ru-RU" dirty="0"/>
              <a:t> подкаталог с именем </a:t>
            </a:r>
            <a:r>
              <a:rPr lang="ru-RU" dirty="0" err="1"/>
              <a:t>cron</a:t>
            </a:r>
            <a:endParaRPr lang="ru-RU" dirty="0"/>
          </a:p>
          <a:p>
            <a:r>
              <a:rPr lang="ru-RU" dirty="0"/>
              <a:t>Кажется, что пустой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68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56C673-CE0F-404C-B1E3-24C6B686B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63" y="1515139"/>
            <a:ext cx="10333074" cy="3827722"/>
          </a:xfrm>
        </p:spPr>
        <p:txBody>
          <a:bodyPr/>
          <a:lstStyle/>
          <a:p>
            <a:r>
              <a:rPr lang="ru-RU" dirty="0"/>
              <a:t>Перешли в наш домашний каталог и выводили на экран его содержимое и </a:t>
            </a:r>
            <a:r>
              <a:rPr lang="ru-RU" dirty="0" err="1"/>
              <a:t>опредилили</a:t>
            </a:r>
            <a:r>
              <a:rPr lang="ru-RU" dirty="0"/>
              <a:t> кто является владельцем</a:t>
            </a:r>
            <a:endParaRPr lang="fr-FR" dirty="0"/>
          </a:p>
          <a:p>
            <a:r>
              <a:rPr lang="ru-RU" dirty="0"/>
              <a:t> В домашнем каталоге создали новый каталог с именем </a:t>
            </a:r>
            <a:r>
              <a:rPr lang="ru-RU" dirty="0" err="1"/>
              <a:t>newdir</a:t>
            </a:r>
            <a:r>
              <a:rPr lang="ru-RU" dirty="0"/>
              <a:t>.</a:t>
            </a:r>
          </a:p>
          <a:p>
            <a:r>
              <a:rPr lang="ru-RU" dirty="0"/>
              <a:t>и В каталоге ~/</a:t>
            </a:r>
            <a:r>
              <a:rPr lang="ru-RU" dirty="0" err="1"/>
              <a:t>newdir</a:t>
            </a:r>
            <a:r>
              <a:rPr lang="ru-RU" dirty="0"/>
              <a:t> создали новый каталог с именем </a:t>
            </a:r>
            <a:r>
              <a:rPr lang="ru-RU" dirty="0" err="1"/>
              <a:t>morefun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47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6612C8-E0C5-4A72-904D-64DE6DEF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63" y="998434"/>
            <a:ext cx="10333074" cy="4744639"/>
          </a:xfrm>
        </p:spPr>
        <p:txBody>
          <a:bodyPr/>
          <a:lstStyle/>
          <a:p>
            <a:r>
              <a:rPr lang="ru-RU" dirty="0"/>
              <a:t>В домашнем каталоге создали одной командой три новых каталога с именами</a:t>
            </a:r>
          </a:p>
          <a:p>
            <a:r>
              <a:rPr lang="ru-RU" dirty="0" err="1"/>
              <a:t>letters</a:t>
            </a:r>
            <a:r>
              <a:rPr lang="ru-RU" dirty="0"/>
              <a:t>, </a:t>
            </a:r>
            <a:r>
              <a:rPr lang="ru-RU" dirty="0" err="1"/>
              <a:t>memos</a:t>
            </a:r>
            <a:r>
              <a:rPr lang="ru-RU" dirty="0"/>
              <a:t>, </a:t>
            </a:r>
            <a:r>
              <a:rPr lang="ru-RU" dirty="0" err="1"/>
              <a:t>misk</a:t>
            </a:r>
            <a:r>
              <a:rPr lang="ru-RU" dirty="0"/>
              <a:t>. Затем удалили эти каталоги одной командой</a:t>
            </a:r>
          </a:p>
          <a:p>
            <a:r>
              <a:rPr lang="ru-RU" dirty="0"/>
              <a:t>Пытались удалить ранее созданный каталог ~/</a:t>
            </a:r>
            <a:r>
              <a:rPr lang="ru-RU" dirty="0" err="1"/>
              <a:t>newdir</a:t>
            </a:r>
            <a:r>
              <a:rPr lang="ru-RU" dirty="0"/>
              <a:t> командой </a:t>
            </a:r>
            <a:r>
              <a:rPr lang="ru-RU" dirty="0" err="1"/>
              <a:t>rm</a:t>
            </a:r>
            <a:r>
              <a:rPr lang="ru-RU" dirty="0"/>
              <a:t> и Проверили</a:t>
            </a:r>
          </a:p>
          <a:p>
            <a:r>
              <a:rPr lang="ru-RU" dirty="0"/>
              <a:t>был ли каталог удалён и получается что нет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55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3D7014-C4A6-4EDE-B84C-33E83CD9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63" y="725719"/>
            <a:ext cx="10333074" cy="495318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Удалили каталог ~/</a:t>
            </a:r>
            <a:r>
              <a:rPr lang="ru-RU" dirty="0" err="1"/>
              <a:t>newdir</a:t>
            </a:r>
            <a:r>
              <a:rPr lang="ru-RU" dirty="0"/>
              <a:t>/</a:t>
            </a:r>
            <a:r>
              <a:rPr lang="ru-RU" dirty="0" err="1"/>
              <a:t>morefun</a:t>
            </a:r>
            <a:r>
              <a:rPr lang="ru-RU" dirty="0"/>
              <a:t> из домашнего каталога и Проверили, был ли каталог удалён.</a:t>
            </a:r>
            <a:endParaRPr lang="fr-FR" dirty="0"/>
          </a:p>
          <a:p>
            <a:endParaRPr lang="fr-FR" dirty="0"/>
          </a:p>
          <a:p>
            <a:r>
              <a:rPr lang="ru-RU" dirty="0"/>
              <a:t>С помощью команды </a:t>
            </a:r>
            <a:r>
              <a:rPr lang="ru-RU" dirty="0" err="1"/>
              <a:t>man</a:t>
            </a:r>
            <a:r>
              <a:rPr lang="ru-RU" dirty="0"/>
              <a:t> определили, какую опцию команды </a:t>
            </a:r>
            <a:r>
              <a:rPr lang="ru-RU" dirty="0" err="1"/>
              <a:t>ls</a:t>
            </a:r>
            <a:r>
              <a:rPr lang="ru-RU" dirty="0"/>
              <a:t> нужно использовать для просмотра содержимое не только указанного каталога, но и подкаталогов, входящих в него</a:t>
            </a:r>
            <a:endParaRPr lang="fr-FR" dirty="0"/>
          </a:p>
          <a:p>
            <a:r>
              <a:rPr lang="ru-RU" dirty="0"/>
              <a:t>С помощью команды </a:t>
            </a:r>
            <a:r>
              <a:rPr lang="ru-RU" dirty="0" err="1"/>
              <a:t>man</a:t>
            </a:r>
            <a:r>
              <a:rPr lang="ru-RU" dirty="0"/>
              <a:t> определили набор опций команды </a:t>
            </a:r>
            <a:r>
              <a:rPr lang="ru-RU" dirty="0" err="1"/>
              <a:t>ls</a:t>
            </a:r>
            <a:r>
              <a:rPr lang="ru-RU" dirty="0"/>
              <a:t>, позволяющий отсортировать по времени последнего изменения выводимый список содержимого каталога с развёрнутым описанием файлов</a:t>
            </a:r>
          </a:p>
        </p:txBody>
      </p:sp>
    </p:spTree>
    <p:extLst>
      <p:ext uri="{BB962C8B-B14F-4D97-AF65-F5344CB8AC3E}">
        <p14:creationId xmlns:p14="http://schemas.microsoft.com/office/powerpoint/2010/main" val="11954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A6209E-9347-410E-B133-36D93CBF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63" y="854055"/>
            <a:ext cx="10333074" cy="512965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Использовали команду </a:t>
            </a:r>
            <a:r>
              <a:rPr lang="ru-RU" dirty="0" err="1"/>
              <a:t>man</a:t>
            </a:r>
            <a:r>
              <a:rPr lang="ru-RU" dirty="0"/>
              <a:t> для просмотра описания следующих команд: </a:t>
            </a:r>
            <a:r>
              <a:rPr lang="ru-RU" dirty="0" err="1"/>
              <a:t>cd</a:t>
            </a:r>
            <a:r>
              <a:rPr lang="ru-RU" dirty="0"/>
              <a:t>, </a:t>
            </a:r>
            <a:r>
              <a:rPr lang="ru-RU" dirty="0" err="1"/>
              <a:t>pwd</a:t>
            </a:r>
            <a:r>
              <a:rPr lang="ru-RU" dirty="0"/>
              <a:t>, </a:t>
            </a:r>
            <a:r>
              <a:rPr lang="ru-RU" dirty="0" err="1"/>
              <a:t>mkdir</a:t>
            </a:r>
            <a:r>
              <a:rPr lang="ru-RU" dirty="0"/>
              <a:t>, </a:t>
            </a:r>
            <a:r>
              <a:rPr lang="ru-RU" dirty="0" err="1"/>
              <a:t>rmdir</a:t>
            </a:r>
            <a:r>
              <a:rPr lang="ru-RU" dirty="0"/>
              <a:t>, </a:t>
            </a:r>
            <a:r>
              <a:rPr lang="ru-RU" dirty="0" err="1"/>
              <a:t>rm</a:t>
            </a:r>
            <a:r>
              <a:rPr lang="ru-RU" dirty="0"/>
              <a:t>. Пояснили основные опции этих команд. </a:t>
            </a:r>
            <a:endParaRPr lang="fr-FR" dirty="0"/>
          </a:p>
          <a:p>
            <a:r>
              <a:rPr lang="ru-RU" dirty="0"/>
              <a:t>Команда </a:t>
            </a:r>
            <a:r>
              <a:rPr lang="ru-RU" dirty="0" err="1"/>
              <a:t>cd</a:t>
            </a:r>
            <a:r>
              <a:rPr lang="ru-RU" dirty="0"/>
              <a:t> используется для изменения текущего рабочего каталога</a:t>
            </a:r>
          </a:p>
          <a:p>
            <a:r>
              <a:rPr lang="ru-RU" dirty="0" err="1"/>
              <a:t>pwd</a:t>
            </a:r>
            <a:r>
              <a:rPr lang="ru-RU" dirty="0"/>
              <a:t> команда, которая выводит полный путь от корневого каталога к текущему рабочему каталогу</a:t>
            </a:r>
          </a:p>
          <a:p>
            <a:r>
              <a:rPr lang="ru-RU" dirty="0" err="1"/>
              <a:t>mkdir</a:t>
            </a:r>
            <a:r>
              <a:rPr lang="ru-RU" dirty="0"/>
              <a:t> команда для создания новых каталогов.</a:t>
            </a:r>
          </a:p>
          <a:p>
            <a:r>
              <a:rPr lang="ru-RU" dirty="0" err="1"/>
              <a:t>rmdir</a:t>
            </a:r>
            <a:r>
              <a:rPr lang="ru-RU" dirty="0"/>
              <a:t> команда которая удаляет каталог из файловой системы</a:t>
            </a:r>
          </a:p>
          <a:p>
            <a:r>
              <a:rPr lang="ru-RU" dirty="0"/>
              <a:t>Команда </a:t>
            </a:r>
            <a:r>
              <a:rPr lang="ru-RU" dirty="0" err="1"/>
              <a:t>rm</a:t>
            </a:r>
            <a:r>
              <a:rPr lang="ru-RU" dirty="0"/>
              <a:t> служит для удаления указанных имен файлов из каталога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4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7175DB-1847-4867-AA40-2CAED581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63" y="725719"/>
            <a:ext cx="10333074" cy="4872976"/>
          </a:xfrm>
        </p:spPr>
        <p:txBody>
          <a:bodyPr/>
          <a:lstStyle/>
          <a:p>
            <a:r>
              <a:rPr lang="ru-RU" dirty="0"/>
              <a:t>Использовали информацию, полученную при помощи команды </a:t>
            </a:r>
            <a:r>
              <a:rPr lang="ru-RU" dirty="0" err="1"/>
              <a:t>history</a:t>
            </a:r>
            <a:r>
              <a:rPr lang="ru-RU" dirty="0"/>
              <a:t>, выполнили модификацию и исполнение нескольких команд из буфера команд</a:t>
            </a:r>
          </a:p>
        </p:txBody>
      </p:sp>
    </p:spTree>
    <p:extLst>
      <p:ext uri="{BB962C8B-B14F-4D97-AF65-F5344CB8AC3E}">
        <p14:creationId xmlns:p14="http://schemas.microsoft.com/office/powerpoint/2010/main" val="31940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82B75-0432-4954-AB66-DD8324CA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38DA3-ED6A-4E96-BE2F-B44DAF70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</a:t>
            </a:r>
            <a:r>
              <a:rPr lang="ru-RU"/>
              <a:t>определили  </a:t>
            </a:r>
            <a:r>
              <a:rPr lang="ru-RU" dirty="0"/>
              <a:t>различные команды и их использование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181596784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4"/>
      </a:lt2>
      <a:accent1>
        <a:srgbClr val="E37AC1"/>
      </a:accent1>
      <a:accent2>
        <a:srgbClr val="DC5C7E"/>
      </a:accent2>
      <a:accent3>
        <a:srgbClr val="E38A7A"/>
      </a:accent3>
      <a:accent4>
        <a:srgbClr val="D69641"/>
      </a:accent4>
      <a:accent5>
        <a:srgbClr val="A6A559"/>
      </a:accent5>
      <a:accent6>
        <a:srgbClr val="87B04A"/>
      </a:accent6>
      <a:hlink>
        <a:srgbClr val="568E68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322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The Hand</vt:lpstr>
      <vt:lpstr>The Serif Hand</vt:lpstr>
      <vt:lpstr>ChitchatVTI</vt:lpstr>
      <vt:lpstr>ЛАБОРАТОРНАЯ РАБОТА 4</vt:lpstr>
      <vt:lpstr>Цель работы</vt:lpstr>
      <vt:lpstr>инструкции по вводу различных команд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4</dc:title>
  <dc:creator>victor toze</dc:creator>
  <cp:lastModifiedBy>victor toze</cp:lastModifiedBy>
  <cp:revision>3</cp:revision>
  <dcterms:created xsi:type="dcterms:W3CDTF">2022-04-28T12:10:52Z</dcterms:created>
  <dcterms:modified xsi:type="dcterms:W3CDTF">2022-04-28T12:32:29Z</dcterms:modified>
</cp:coreProperties>
</file>