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7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3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3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3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3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12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1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4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24D8-F6AF-4456-8DFC-33699D32F5B7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72C4-3DBF-4EA0-A1AB-CDA4EF3469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5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developers/webhooks-and-events/webhook-events-and-pay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8" y="1784214"/>
            <a:ext cx="9144000" cy="2387600"/>
          </a:xfrm>
        </p:spPr>
        <p:txBody>
          <a:bodyPr/>
          <a:lstStyle/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dirty="0" smtClean="0"/>
              <a:t>Technical Exercise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Rest API – Full helper documentation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1326486"/>
            <a:ext cx="7646126" cy="493501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9045" y="6444342"/>
            <a:ext cx="11166566" cy="340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GitHub REST API home site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GitHub REST API - GitHub Docs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2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349" y="2289720"/>
            <a:ext cx="5475514" cy="1325563"/>
          </a:xfrm>
        </p:spPr>
        <p:txBody>
          <a:bodyPr/>
          <a:lstStyle/>
          <a:p>
            <a:r>
              <a:rPr lang="en-US" dirty="0" smtClean="0"/>
              <a:t>Main Solution - 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00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 rules to all current repositories?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2177822"/>
            <a:ext cx="10681855" cy="29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“</a:t>
            </a:r>
            <a:r>
              <a:rPr lang="en-US" dirty="0" err="1" smtClean="0"/>
              <a:t>WebHook.Listener</a:t>
            </a:r>
            <a:r>
              <a:rPr lang="en-US" dirty="0" smtClean="0"/>
              <a:t>” gets all current repositories within the organization.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GitHub Rest API returns all available repos.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“</a:t>
            </a:r>
            <a:r>
              <a:rPr lang="en-US" dirty="0" err="1" smtClean="0"/>
              <a:t>WebHook.Listener</a:t>
            </a:r>
            <a:r>
              <a:rPr lang="en-US" dirty="0" smtClean="0"/>
              <a:t>” sets the Protection Rules to all the repositories.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Protection Rules are applied to all the organization repositories.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113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08" y="2402931"/>
            <a:ext cx="1643743" cy="1325563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Identified Requirements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0286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251">
                  <a:extLst>
                    <a:ext uri="{9D8B030D-6E8A-4147-A177-3AD203B41FA5}">
                      <a16:colId xmlns:a16="http://schemas.microsoft.com/office/drawing/2014/main" val="1739193606"/>
                    </a:ext>
                  </a:extLst>
                </a:gridCol>
                <a:gridCol w="3986349">
                  <a:extLst>
                    <a:ext uri="{9D8B030D-6E8A-4147-A177-3AD203B41FA5}">
                      <a16:colId xmlns:a16="http://schemas.microsoft.com/office/drawing/2014/main" val="1267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Attribute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1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“Our security team is asking for help ensuring proper reviews are being done to code being added into our repositories.”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Functional Requirement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“We have hundreds of repositories in our organization. What is the best way we can achieve at scale?”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2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“We are new to some of the out-of-the-box settings and the GitHub API”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Serviceability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7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Solution - Diagram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9" y="1915885"/>
            <a:ext cx="11887682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Solution - Description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WebHook</a:t>
            </a:r>
            <a:r>
              <a:rPr lang="en-US" dirty="0" smtClean="0"/>
              <a:t> configured in GitHub to trigger an event every time a new repository is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WebHook.Listener</a:t>
            </a:r>
            <a:r>
              <a:rPr lang="en-US" dirty="0" smtClean="0"/>
              <a:t> software component to receive the </a:t>
            </a:r>
            <a:r>
              <a:rPr lang="en-US" dirty="0" err="1" smtClean="0"/>
              <a:t>WebHook</a:t>
            </a:r>
            <a:r>
              <a:rPr lang="en-US" dirty="0" smtClean="0"/>
              <a:t> event data, then create Protection Rules and a notification Issue via GitHub Rest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 a new repository is created (via the GitHub UI or the GitHub Rest API), the </a:t>
            </a:r>
            <a:r>
              <a:rPr lang="en-US" dirty="0" err="1" smtClean="0"/>
              <a:t>WebHook</a:t>
            </a:r>
            <a:r>
              <a:rPr lang="en-US" dirty="0" smtClean="0"/>
              <a:t> sends a request to the </a:t>
            </a:r>
            <a:r>
              <a:rPr lang="en-US" dirty="0" err="1" smtClean="0"/>
              <a:t>WebHook.Listener</a:t>
            </a:r>
            <a:r>
              <a:rPr lang="en-US" dirty="0" smtClean="0"/>
              <a:t>, so the Protection Rules and Issue are created automatically.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810532"/>
          </a:xfrm>
        </p:spPr>
        <p:txBody>
          <a:bodyPr/>
          <a:lstStyle/>
          <a:p>
            <a:r>
              <a:rPr lang="en-US" dirty="0" smtClean="0"/>
              <a:t>Configuration of a </a:t>
            </a:r>
            <a:r>
              <a:rPr lang="en-US" dirty="0" err="1" smtClean="0"/>
              <a:t>WebHook</a:t>
            </a:r>
            <a:r>
              <a:rPr lang="en-US" dirty="0" smtClean="0"/>
              <a:t> - 1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" y="1236517"/>
            <a:ext cx="11688080" cy="53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810532"/>
          </a:xfrm>
        </p:spPr>
        <p:txBody>
          <a:bodyPr/>
          <a:lstStyle/>
          <a:p>
            <a:r>
              <a:rPr lang="en-US" dirty="0" smtClean="0"/>
              <a:t>Configuration of a </a:t>
            </a:r>
            <a:r>
              <a:rPr lang="en-US" dirty="0" err="1" smtClean="0"/>
              <a:t>WebHook</a:t>
            </a:r>
            <a:r>
              <a:rPr lang="en-US" dirty="0" smtClean="0"/>
              <a:t> - 2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7" y="1018903"/>
            <a:ext cx="9657805" cy="57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events would you like to trigger this </a:t>
            </a:r>
            <a:r>
              <a:rPr lang="en-US" b="1" dirty="0" err="1"/>
              <a:t>webhook</a:t>
            </a:r>
            <a:r>
              <a:rPr lang="en-US" b="1" dirty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</a:t>
            </a:r>
            <a:r>
              <a:rPr lang="es-ES" dirty="0" err="1" smtClean="0"/>
              <a:t>creation</a:t>
            </a:r>
            <a:endParaRPr lang="es-ES" dirty="0" smtClean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</a:t>
            </a:r>
            <a:r>
              <a:rPr lang="es-ES" dirty="0" smtClean="0"/>
              <a:t>rules</a:t>
            </a:r>
          </a:p>
          <a:p>
            <a:r>
              <a:rPr lang="es-ES" dirty="0" smtClean="0"/>
              <a:t>Forks</a:t>
            </a:r>
          </a:p>
          <a:p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 smtClean="0"/>
              <a:t>threads</a:t>
            </a:r>
            <a:endParaRPr lang="es-ES" dirty="0" smtClean="0"/>
          </a:p>
          <a:p>
            <a:r>
              <a:rPr lang="es-ES" dirty="0" err="1" smtClean="0"/>
              <a:t>Repositories</a:t>
            </a:r>
            <a:endParaRPr lang="es-ES" dirty="0" smtClean="0"/>
          </a:p>
          <a:p>
            <a:r>
              <a:rPr lang="es-ES" dirty="0" err="1" smtClean="0"/>
              <a:t>Releases</a:t>
            </a:r>
            <a:endParaRPr lang="es-ES" dirty="0" smtClean="0"/>
          </a:p>
          <a:p>
            <a:r>
              <a:rPr lang="es-ES" dirty="0" err="1" smtClean="0"/>
              <a:t>Pushes</a:t>
            </a:r>
            <a:endParaRPr lang="es-ES" dirty="0" smtClean="0"/>
          </a:p>
          <a:p>
            <a:r>
              <a:rPr lang="es-ES" dirty="0" err="1"/>
              <a:t>Workflow</a:t>
            </a:r>
            <a:r>
              <a:rPr lang="es-ES" dirty="0"/>
              <a:t> </a:t>
            </a:r>
            <a:r>
              <a:rPr lang="es-ES" dirty="0" smtClean="0"/>
              <a:t>Jobs</a:t>
            </a:r>
          </a:p>
          <a:p>
            <a:r>
              <a:rPr lang="en-US" dirty="0" smtClean="0"/>
              <a:t>And much more… </a:t>
            </a:r>
            <a:r>
              <a:rPr lang="en-US" dirty="0"/>
              <a:t>For a complete list of available </a:t>
            </a:r>
            <a:r>
              <a:rPr lang="en-US" dirty="0" err="1"/>
              <a:t>webhook</a:t>
            </a:r>
            <a:r>
              <a:rPr lang="en-US" dirty="0"/>
              <a:t> events and their payloads, see "</a:t>
            </a:r>
            <a:r>
              <a:rPr lang="en-US" u="sng" dirty="0" err="1">
                <a:hlinkClick r:id="rId2"/>
              </a:rPr>
              <a:t>Webhook</a:t>
            </a:r>
            <a:r>
              <a:rPr lang="en-US" u="sng" dirty="0">
                <a:hlinkClick r:id="rId2"/>
              </a:rPr>
              <a:t> events and payloads</a:t>
            </a:r>
            <a:r>
              <a:rPr lang="en-US" dirty="0"/>
              <a:t>."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Rest API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8966" cy="4351338"/>
          </a:xfrm>
        </p:spPr>
        <p:txBody>
          <a:bodyPr/>
          <a:lstStyle/>
          <a:p>
            <a:r>
              <a:rPr lang="en-US" dirty="0" smtClean="0"/>
              <a:t>Create integration</a:t>
            </a:r>
          </a:p>
          <a:p>
            <a:r>
              <a:rPr lang="en-US" dirty="0" smtClean="0"/>
              <a:t>Retrieve data</a:t>
            </a:r>
          </a:p>
          <a:p>
            <a:r>
              <a:rPr lang="en-US" dirty="0" smtClean="0"/>
              <a:t>Automate workflows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4" y="3308167"/>
            <a:ext cx="9321278" cy="30734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9045" y="6444342"/>
            <a:ext cx="11166566" cy="340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GitHub REST API home site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GitHub REST API - GitHub Docs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7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Rest API – Main Characteristics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API access is over HTTPS, and accessed from https://api.github.com. All data is sent and received as JSON.</a:t>
            </a:r>
          </a:p>
          <a:p>
            <a:r>
              <a:rPr lang="en-US" dirty="0" smtClean="0"/>
              <a:t>Two ways of authentication: Basic and OAuth2 token</a:t>
            </a:r>
          </a:p>
          <a:p>
            <a:r>
              <a:rPr lang="en-US" dirty="0" smtClean="0"/>
              <a:t>Use GitHub Apps and GitHub Actions to perform requests.</a:t>
            </a:r>
          </a:p>
          <a:p>
            <a:r>
              <a:rPr lang="en-US" dirty="0" smtClean="0"/>
              <a:t>Official library available – </a:t>
            </a:r>
            <a:r>
              <a:rPr lang="en-US" dirty="0" err="1" smtClean="0"/>
              <a:t>Octokit</a:t>
            </a:r>
            <a:r>
              <a:rPr lang="en-US" dirty="0" smtClean="0"/>
              <a:t> (only available for Ruby, .NET and JavaScript</a:t>
            </a:r>
          </a:p>
          <a:p>
            <a:r>
              <a:rPr lang="en-US" dirty="0" err="1" smtClean="0"/>
              <a:t>OpenAPI</a:t>
            </a:r>
            <a:r>
              <a:rPr lang="en-US" dirty="0" smtClean="0"/>
              <a:t> description. The GitHub REST API is fully described in an </a:t>
            </a:r>
            <a:r>
              <a:rPr lang="en-US" dirty="0" err="1" smtClean="0"/>
              <a:t>OpenAPI</a:t>
            </a:r>
            <a:r>
              <a:rPr lang="en-US" dirty="0" smtClean="0"/>
              <a:t> 3.0 compliant document.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0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GitHub Technical Exercise</vt:lpstr>
      <vt:lpstr>Main Identified Requirements</vt:lpstr>
      <vt:lpstr>Main Solution - Diagram</vt:lpstr>
      <vt:lpstr>Main Solution - Description</vt:lpstr>
      <vt:lpstr>Configuration of a WebHook - 1</vt:lpstr>
      <vt:lpstr>Configuration of a WebHook - 2</vt:lpstr>
      <vt:lpstr>Which events would you like to trigger this webhook?</vt:lpstr>
      <vt:lpstr>GitHub Rest API</vt:lpstr>
      <vt:lpstr>GitHub Rest API – Main Characteristics</vt:lpstr>
      <vt:lpstr>GitHub Rest API – Full helper documentation</vt:lpstr>
      <vt:lpstr>Main Solution - Demo</vt:lpstr>
      <vt:lpstr>How to apply rules to all current repositories?</vt:lpstr>
      <vt:lpstr>Description</vt:lpstr>
      <vt:lpstr>Q&amp;A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Technical Exercise</dc:title>
  <dc:creator>merchanv</dc:creator>
  <cp:lastModifiedBy>merchanv</cp:lastModifiedBy>
  <cp:revision>14</cp:revision>
  <dcterms:created xsi:type="dcterms:W3CDTF">2022-04-24T22:33:52Z</dcterms:created>
  <dcterms:modified xsi:type="dcterms:W3CDTF">2022-04-24T23:32:11Z</dcterms:modified>
</cp:coreProperties>
</file>