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dca38d85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dca38d85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dc6e5dd66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dc6e5dd66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0dca38d85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0dca38d85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dca38d85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dca38d85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Sterman plantea modelo </a:t>
            </a:r>
            <a:r>
              <a:rPr lang="es-419"/>
              <a:t>sistémico</a:t>
            </a:r>
            <a:r>
              <a:rPr lang="es-419"/>
              <a:t> de Bass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 = susceptible, Y = difusor, Z = stifler (la persona que niega el rumor o no le interesa).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c6e5dd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c6e5dd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c6e5dd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c6e5dd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c6e5dd6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dc6e5dd6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dca38d85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dca38d85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dc6e5dd6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dc6e5dd6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Hablar sobre las magnitudes y las ecuaciones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c6e5dd66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c6e5dd66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c6e5dd66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dc6e5dd66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sobre Difusión de un Rumor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Victor Manuel Mita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con acceso a redes sociales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022850" y="3941275"/>
            <a:ext cx="4919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Simulación con acceso a redes sociales de 65%</a:t>
            </a:r>
            <a:endParaRPr sz="18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00" y="499450"/>
            <a:ext cx="4919400" cy="327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Análogo</a:t>
            </a:r>
            <a:r>
              <a:rPr lang="es-419" sz="1800"/>
              <a:t> a la evolución de una epidemia, pues según los resultados obtenidos esto es una realidad ya que el flujo de la difusión condicionado por los contactos que propagan el rumor y la tasa de contactos, es muy similar a lo que hemos estado viviendo en la pandemia actual.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Si reducimos cualquiera o ambas de las variables contactos que propagan el rumor y la tasa de contactos obtendremos un pico más tardío y una propagación del rumor menor.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Sin importar los factores que afecten a este modelo su comportamiento seguirá siendo sigmoidal.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El acceso a las redes sociales, que la realidad actual, cambia drásticamente la velocidad de difusión del rumor.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del arte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538" y="324350"/>
            <a:ext cx="31908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088" y="2381750"/>
            <a:ext cx="1915712" cy="266158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374425" y="545325"/>
            <a:ext cx="145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</a:t>
            </a:r>
            <a:r>
              <a:rPr lang="es-419"/>
              <a:t>difusión</a:t>
            </a:r>
            <a:r>
              <a:rPr lang="es-419"/>
              <a:t> de Bass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362675" y="3512438"/>
            <a:ext cx="20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Kawachi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Un rumor </a:t>
            </a:r>
            <a:r>
              <a:rPr lang="es-419" sz="1800"/>
              <a:t>viajará</a:t>
            </a:r>
            <a:r>
              <a:rPr lang="es-419" sz="1800"/>
              <a:t> desde su emisor hacia uno o varios receptores, que inicialmente no conocían el rumor, y que estos a su vez decidirán, o no, si difundirlo.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¿Cómo medir el comportamiento de la difusión de un rumor?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Generales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Modelar la difusión de un rumor desde la perspectiva de dinámica de sistemas.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Específicos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Describir el modelo.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Especificar las variables que describen al modelo.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Trazar los diagramas de influencias y de Forrester del </a:t>
            </a:r>
            <a:r>
              <a:rPr lang="es-419" sz="1800"/>
              <a:t>mo</a:t>
            </a:r>
            <a:r>
              <a:rPr lang="es-419" sz="1800"/>
              <a:t>delo.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Simular el modelo en Vensim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•	Un rumor se difunde siempre y cuando cada individuo involucrado en el proceso de difusión (como mínimo uno) ha decidido comunicarlo a otra(s) persona(s).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•	Existe una velocidad de difusión del rumor.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/>
              <a:t>•	Existen elementos que intervienen en el proceso de decisión de difundir el rumor.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/>
              <a:t>•	El alcance de la difusión, es decir, es el grupo de personas que se han enterado del rumor del total de la población.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Causal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4197" r="4544" t="0"/>
          <a:stretch/>
        </p:blipFill>
        <p:spPr>
          <a:xfrm>
            <a:off x="3792550" y="1096788"/>
            <a:ext cx="5168301" cy="31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85450" y="329460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Forrester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13880" l="6051" r="6757" t="20334"/>
          <a:stretch/>
        </p:blipFill>
        <p:spPr>
          <a:xfrm>
            <a:off x="582825" y="99150"/>
            <a:ext cx="7978348" cy="33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022850" y="4040425"/>
            <a:ext cx="4919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Tasa de contactos = 2%</a:t>
            </a:r>
            <a:endParaRPr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4200"/>
              <a:t>Contactos que propagan el rumor = 5%</a:t>
            </a:r>
            <a:endParaRPr sz="42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0" y="770525"/>
            <a:ext cx="4702725" cy="31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925" y="770525"/>
            <a:ext cx="5032650" cy="33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974175" y="4176775"/>
            <a:ext cx="4919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Tasa de contactos = 2%</a:t>
            </a:r>
            <a:endParaRPr sz="4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4200"/>
              <a:t>Contactos que propagan el rumor = 2%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