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8" r:id="rId5"/>
    <p:sldId id="257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51"/>
  </p:normalViewPr>
  <p:slideViewPr>
    <p:cSldViewPr snapToGrid="0" snapToObjects="1">
      <p:cViewPr varScale="1">
        <p:scale>
          <a:sx n="115" d="100"/>
          <a:sy n="115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A3196-F73D-7A41-BD5C-FF20A959B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FA800B-E5D7-644F-9815-C906B67D0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4DB8B-4E76-964B-910B-F7CEF9A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3EB08B-32BC-8C4E-BDBF-13F9C91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2A75E-BF83-8247-BB40-3F961D98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86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AE8D-E3D9-FA4E-AB9F-F2FC0D44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F99C1E-BAD0-AB40-8F72-9DDC3968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BD30-CDF3-B04C-A8B8-E9310223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B032B7-AC73-8A44-B16B-06C19D07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1E645-73D6-B14C-AAB9-36F00CA7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12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C42C4-9613-1142-95E8-29DC6DAF7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F5C4BA-E83D-BC49-B3F6-8093A98A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DE9FE-6872-DF4D-91D3-BC545841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AA281-2AF6-A646-B5C4-489EBCAD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FA9DD-5652-134C-9506-0A79B72C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86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98D2-8C19-0A46-8368-8003B32E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81733E-3F00-D34D-A8E6-0ADE108B9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AB955-3946-D046-89CC-8C5BEA5E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F20DF-DBC3-854C-B7F4-AE37F200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D4A6B-9207-5948-99C5-CD176612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0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D1D1-1E94-9840-9C3D-72798AE9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F59D08-9455-3A4C-B1DB-D0B5F55B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2FD265-EEA1-2B4C-8F20-9F96B87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B77B1-4D6C-A84A-BA93-0539CC32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0A7D3-D819-A941-B623-F635AEAB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1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31C64-B0FB-A548-B4B0-814AD76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57E4D-D0AE-7D4C-917A-B8720CE2B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A63EEE-8A3D-8648-BFA2-21440FD13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0F2D9A-68BB-454C-A0E1-01D72A3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049EFA-1FD9-E343-85BA-4A9564B4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FEEDD9-E1AE-224A-984C-2F6E7798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8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6BD6C-A424-1E47-B99C-726A0049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D5BAC8-C7D9-964B-B7D9-DE8AB430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D1299-02C5-7644-928B-CBC60BE2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FAD534-8B25-744C-A278-A10CAA60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9F4C80-C760-F444-8AB1-40A05021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E15354-D03B-D643-B709-D22454D2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B8355C-6E6F-E345-BEB6-4F45041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785FD8-7EC9-F448-880A-EB22911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16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53AF-2729-0544-A335-98F24169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B152F3-72E2-EF42-8433-16751B1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0F89-FAB3-B24E-B9A9-860855A8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D75970-6D05-BF45-8738-2E25EDB5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8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8710E1-574C-D540-883C-4EF6DB0A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59CAA6-BB9F-D040-BA01-03FBA5F3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DCCDC-418B-F74B-B3E8-EB11BE56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96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9BF0-2A01-6144-80A1-9F764356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52D09-E7AC-4347-875E-2D0897AD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AD8C0-CBB0-1541-A3CC-14C19EF05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3F2EA-8A8B-E245-AE37-EA79B030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A19FDC-E8B3-5E49-9787-032176AE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03A904-9A8F-FC42-9735-B430FCB1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60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94080-2B17-F145-8C1A-5173525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86EB0B-FE6F-CC40-95ED-408F636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484D18-F21F-4B4C-850B-CC835589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E39F2-2102-BC4B-9BCC-8BDF47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0361C-07F1-F249-91A6-8B5A4BC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63FC9C-48B7-8644-A020-F67648E6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4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F6E26D-1A76-E54E-A2C0-B23AE742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1C5D7A-8147-E345-A8FB-8BAD17CA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E1CDF-332D-2B4A-A189-59E5AE02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709C-C7D8-9749-8C8B-51F01FBE92AD}" type="datetimeFigureOut">
              <a:rPr lang="es-ES" smtClean="0"/>
              <a:t>2/1/19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C59BE-89A3-7F45-9620-141D4F16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C784F-AF55-E144-A959-D3A3CDA2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09CC-29BD-6B47-A2E4-BDD387616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8EA26C-6278-D44D-9106-F7995839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" y="0"/>
            <a:ext cx="9971852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EB2ABA1-C04D-674C-89D1-3B19932C90E9}"/>
              </a:ext>
            </a:extLst>
          </p:cNvPr>
          <p:cNvSpPr/>
          <p:nvPr/>
        </p:nvSpPr>
        <p:spPr>
          <a:xfrm>
            <a:off x="3115771" y="847491"/>
            <a:ext cx="3992136" cy="333421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CF4C2B-705A-4F41-AFC5-2DB006C97992}"/>
              </a:ext>
            </a:extLst>
          </p:cNvPr>
          <p:cNvSpPr txBox="1"/>
          <p:nvPr/>
        </p:nvSpPr>
        <p:spPr>
          <a:xfrm>
            <a:off x="7107909" y="847492"/>
            <a:ext cx="1820498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Login</a:t>
            </a:r>
            <a:r>
              <a:rPr lang="es-ES" dirty="0"/>
              <a:t> </a:t>
            </a:r>
            <a:r>
              <a:rPr lang="es-ES" dirty="0" err="1"/>
              <a:t>component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06101D-8752-F04D-B810-88A5357D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277" y="3934548"/>
            <a:ext cx="3102438" cy="2937262"/>
          </a:xfrm>
          <a:prstGeom prst="rect">
            <a:avLst/>
          </a:prstGeom>
        </p:spPr>
      </p:pic>
      <p:sp>
        <p:nvSpPr>
          <p:cNvPr id="9" name="Flecha derecha 8">
            <a:extLst>
              <a:ext uri="{FF2B5EF4-FFF2-40B4-BE49-F238E27FC236}">
                <a16:creationId xmlns:a16="http://schemas.microsoft.com/office/drawing/2014/main" id="{8F14B018-E4F0-674A-A799-CE83BA444B96}"/>
              </a:ext>
            </a:extLst>
          </p:cNvPr>
          <p:cNvSpPr/>
          <p:nvPr/>
        </p:nvSpPr>
        <p:spPr>
          <a:xfrm rot="3294410">
            <a:off x="6405503" y="4568858"/>
            <a:ext cx="2751177" cy="401444"/>
          </a:xfrm>
          <a:prstGeom prst="rightArrow">
            <a:avLst>
              <a:gd name="adj1" fmla="val 50000"/>
              <a:gd name="adj2" fmla="val 10485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7EF2D2-39EA-B348-B794-ECA148247C05}"/>
              </a:ext>
            </a:extLst>
          </p:cNvPr>
          <p:cNvSpPr txBox="1"/>
          <p:nvPr/>
        </p:nvSpPr>
        <p:spPr>
          <a:xfrm>
            <a:off x="5229072" y="4653579"/>
            <a:ext cx="243592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Initial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list</a:t>
            </a:r>
            <a:r>
              <a:rPr lang="es-ES" dirty="0">
                <a:solidFill>
                  <a:srgbClr val="C00000"/>
                </a:solidFill>
              </a:rPr>
              <a:t> of </a:t>
            </a:r>
            <a:r>
              <a:rPr lang="es-ES" dirty="0" err="1">
                <a:solidFill>
                  <a:srgbClr val="C00000"/>
                </a:solidFill>
              </a:rPr>
              <a:t>user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loaded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0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3CBB348-9A67-C640-9481-C0B3EDE2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4" y="0"/>
            <a:ext cx="9971852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111923-ED61-4945-8FAE-F9827AAAB286}"/>
              </a:ext>
            </a:extLst>
          </p:cNvPr>
          <p:cNvCxnSpPr/>
          <p:nvPr/>
        </p:nvCxnSpPr>
        <p:spPr>
          <a:xfrm flipH="1">
            <a:off x="3535680" y="2499360"/>
            <a:ext cx="25603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89502-C56E-0844-829B-20385EFF99C5}"/>
              </a:ext>
            </a:extLst>
          </p:cNvPr>
          <p:cNvSpPr txBox="1"/>
          <p:nvPr/>
        </p:nvSpPr>
        <p:spPr>
          <a:xfrm>
            <a:off x="1265379" y="2314694"/>
            <a:ext cx="227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3rd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6FC482-5FF2-FB4E-A548-0AE8FB9626F5}"/>
              </a:ext>
            </a:extLst>
          </p:cNvPr>
          <p:cNvSpPr/>
          <p:nvPr/>
        </p:nvSpPr>
        <p:spPr>
          <a:xfrm>
            <a:off x="4360126" y="886529"/>
            <a:ext cx="1769328" cy="2787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AFEAF2-4DB0-7040-8047-140F6CA645CD}"/>
              </a:ext>
            </a:extLst>
          </p:cNvPr>
          <p:cNvSpPr/>
          <p:nvPr/>
        </p:nvSpPr>
        <p:spPr>
          <a:xfrm>
            <a:off x="4326673" y="2810107"/>
            <a:ext cx="3802566" cy="1449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9B7B6F-1F6A-A242-8F14-286FC5272B79}"/>
              </a:ext>
            </a:extLst>
          </p:cNvPr>
          <p:cNvSpPr txBox="1"/>
          <p:nvPr/>
        </p:nvSpPr>
        <p:spPr>
          <a:xfrm>
            <a:off x="8129239" y="2810107"/>
            <a:ext cx="21705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54121E-6FBF-5348-ADFA-7A51AFD62B04}"/>
              </a:ext>
            </a:extLst>
          </p:cNvPr>
          <p:cNvSpPr/>
          <p:nvPr/>
        </p:nvSpPr>
        <p:spPr>
          <a:xfrm>
            <a:off x="4326673" y="4761571"/>
            <a:ext cx="1427356" cy="1014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F766B0-1697-D348-9AB1-BBE05D19D890}"/>
              </a:ext>
            </a:extLst>
          </p:cNvPr>
          <p:cNvSpPr txBox="1"/>
          <p:nvPr/>
        </p:nvSpPr>
        <p:spPr>
          <a:xfrm>
            <a:off x="2348887" y="4761571"/>
            <a:ext cx="1977786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Picture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CB11B2-A1F7-874D-A854-116385C93DA9}"/>
              </a:ext>
            </a:extLst>
          </p:cNvPr>
          <p:cNvSpPr/>
          <p:nvPr/>
        </p:nvSpPr>
        <p:spPr>
          <a:xfrm>
            <a:off x="4215161" y="886529"/>
            <a:ext cx="4003288" cy="577074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C0A1362-97EE-7144-A922-045F12F1706D}"/>
              </a:ext>
            </a:extLst>
          </p:cNvPr>
          <p:cNvSpPr txBox="1"/>
          <p:nvPr/>
        </p:nvSpPr>
        <p:spPr>
          <a:xfrm>
            <a:off x="8218449" y="886529"/>
            <a:ext cx="2816669" cy="3693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QuestionsBoard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D08A3E-E3E2-1043-AF62-C6853C24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78" y="0"/>
            <a:ext cx="996244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CE03060-F0E3-A943-AE3D-62E739B23C2A}"/>
              </a:ext>
            </a:extLst>
          </p:cNvPr>
          <p:cNvSpPr txBox="1"/>
          <p:nvPr/>
        </p:nvSpPr>
        <p:spPr>
          <a:xfrm>
            <a:off x="1211235" y="2927414"/>
            <a:ext cx="367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“View </a:t>
            </a:r>
            <a:r>
              <a:rPr lang="es-ES" dirty="0" err="1">
                <a:solidFill>
                  <a:srgbClr val="C00000"/>
                </a:solidFill>
              </a:rPr>
              <a:t>Poll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Home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2B65ED-3AE1-334E-9053-0BFB6E8F519C}"/>
              </a:ext>
            </a:extLst>
          </p:cNvPr>
          <p:cNvSpPr txBox="1"/>
          <p:nvPr/>
        </p:nvSpPr>
        <p:spPr>
          <a:xfrm>
            <a:off x="4293219" y="4471639"/>
            <a:ext cx="22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to show 4th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820E4C8-9515-8A45-9C4D-314BDC4DA5E2}"/>
              </a:ext>
            </a:extLst>
          </p:cNvPr>
          <p:cNvCxnSpPr/>
          <p:nvPr/>
        </p:nvCxnSpPr>
        <p:spPr>
          <a:xfrm>
            <a:off x="6445405" y="2475571"/>
            <a:ext cx="0" cy="18064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D6D29E8-2031-AD4B-BDED-1E239EFDBF43}"/>
              </a:ext>
            </a:extLst>
          </p:cNvPr>
          <p:cNvSpPr/>
          <p:nvPr/>
        </p:nvSpPr>
        <p:spPr>
          <a:xfrm>
            <a:off x="4204010" y="836341"/>
            <a:ext cx="3980985" cy="189570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A33380-E22A-3647-BCFB-C220CFD199C7}"/>
              </a:ext>
            </a:extLst>
          </p:cNvPr>
          <p:cNvSpPr txBox="1"/>
          <p:nvPr/>
        </p:nvSpPr>
        <p:spPr>
          <a:xfrm>
            <a:off x="8184995" y="836341"/>
            <a:ext cx="165878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Poll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4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3486126-693C-184A-B592-10B4BDCF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D0C70F-B05B-234D-87A9-23F5275C5995}"/>
              </a:ext>
            </a:extLst>
          </p:cNvPr>
          <p:cNvSpPr txBox="1"/>
          <p:nvPr/>
        </p:nvSpPr>
        <p:spPr>
          <a:xfrm>
            <a:off x="2241395" y="4572000"/>
            <a:ext cx="3356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This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view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is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shown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when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click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on</a:t>
            </a:r>
            <a:r>
              <a:rPr lang="es-ES" dirty="0">
                <a:solidFill>
                  <a:srgbClr val="C00000"/>
                </a:solidFill>
              </a:rPr>
              <a:t> “</a:t>
            </a:r>
            <a:r>
              <a:rPr lang="es-ES" dirty="0" err="1">
                <a:solidFill>
                  <a:srgbClr val="C00000"/>
                </a:solidFill>
              </a:rPr>
              <a:t>Submit</a:t>
            </a:r>
            <a:r>
              <a:rPr lang="es-ES" dirty="0">
                <a:solidFill>
                  <a:srgbClr val="C00000"/>
                </a:solidFill>
              </a:rPr>
              <a:t>” </a:t>
            </a:r>
            <a:r>
              <a:rPr lang="es-ES" dirty="0" err="1">
                <a:solidFill>
                  <a:srgbClr val="C00000"/>
                </a:solidFill>
              </a:rPr>
              <a:t>button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from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previous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slide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F579D6-F46E-2B40-9867-19DFA5D1B04E}"/>
              </a:ext>
            </a:extLst>
          </p:cNvPr>
          <p:cNvSpPr/>
          <p:nvPr/>
        </p:nvSpPr>
        <p:spPr>
          <a:xfrm>
            <a:off x="4192859" y="825190"/>
            <a:ext cx="4014439" cy="33007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469281-2AFD-6C47-B23F-7416EE7BBF7B}"/>
              </a:ext>
            </a:extLst>
          </p:cNvPr>
          <p:cNvSpPr txBox="1"/>
          <p:nvPr/>
        </p:nvSpPr>
        <p:spPr>
          <a:xfrm>
            <a:off x="8207298" y="825190"/>
            <a:ext cx="198477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Results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7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FD3E3-6629-8945-99E2-C06CCF11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77" y="0"/>
            <a:ext cx="10031246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9FEE45-1D89-4044-81A4-25AB91DC9F5E}"/>
              </a:ext>
            </a:extLst>
          </p:cNvPr>
          <p:cNvSpPr/>
          <p:nvPr/>
        </p:nvSpPr>
        <p:spPr>
          <a:xfrm>
            <a:off x="4226312" y="802888"/>
            <a:ext cx="3992137" cy="28101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9953F-F2FF-1B4F-BCA4-36587817F665}"/>
              </a:ext>
            </a:extLst>
          </p:cNvPr>
          <p:cNvSpPr txBox="1"/>
          <p:nvPr/>
        </p:nvSpPr>
        <p:spPr>
          <a:xfrm>
            <a:off x="8218449" y="802888"/>
            <a:ext cx="2599045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NewQuestion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3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7DA874-3722-0143-BEB6-24B30D56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65" y="0"/>
            <a:ext cx="10026869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4A81CAF-1733-7643-B38A-641FAD31B010}"/>
              </a:ext>
            </a:extLst>
          </p:cNvPr>
          <p:cNvSpPr/>
          <p:nvPr/>
        </p:nvSpPr>
        <p:spPr>
          <a:xfrm>
            <a:off x="6905897" y="313509"/>
            <a:ext cx="1593669" cy="3483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4DB6AA-D017-2446-9967-7395A9DBD0D6}"/>
              </a:ext>
            </a:extLst>
          </p:cNvPr>
          <p:cNvSpPr/>
          <p:nvPr/>
        </p:nvSpPr>
        <p:spPr>
          <a:xfrm>
            <a:off x="4114800" y="3512634"/>
            <a:ext cx="4248615" cy="14050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A0EF65-1577-8B47-8D11-4018C8F824B8}"/>
              </a:ext>
            </a:extLst>
          </p:cNvPr>
          <p:cNvSpPr txBox="1"/>
          <p:nvPr/>
        </p:nvSpPr>
        <p:spPr>
          <a:xfrm>
            <a:off x="6615723" y="4917688"/>
            <a:ext cx="2306337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CardBoard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1755A9-C9F1-D742-BEB5-42368A26A4D2}"/>
              </a:ext>
            </a:extLst>
          </p:cNvPr>
          <p:cNvSpPr/>
          <p:nvPr/>
        </p:nvSpPr>
        <p:spPr>
          <a:xfrm>
            <a:off x="7282701" y="2246758"/>
            <a:ext cx="857689" cy="11822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4D79981-E987-1A47-B43E-6D8E6E9AEC9B}"/>
              </a:ext>
            </a:extLst>
          </p:cNvPr>
          <p:cNvSpPr txBox="1"/>
          <p:nvPr/>
        </p:nvSpPr>
        <p:spPr>
          <a:xfrm>
            <a:off x="8140390" y="2244958"/>
            <a:ext cx="183319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Score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4F12C01-36E6-9C49-8197-0E18ED13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25" y="0"/>
            <a:ext cx="10007950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A7D9CFE-8DA6-E142-BC16-727351C51353}"/>
              </a:ext>
            </a:extLst>
          </p:cNvPr>
          <p:cNvSpPr/>
          <p:nvPr/>
        </p:nvSpPr>
        <p:spPr>
          <a:xfrm>
            <a:off x="6345043" y="903248"/>
            <a:ext cx="1605775" cy="2341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141305-D078-6B47-9A75-BBE022ED08A3}"/>
              </a:ext>
            </a:extLst>
          </p:cNvPr>
          <p:cNvSpPr/>
          <p:nvPr/>
        </p:nvSpPr>
        <p:spPr>
          <a:xfrm>
            <a:off x="4270917" y="1226634"/>
            <a:ext cx="3891776" cy="46500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951FB2-EA54-5F41-91CD-156AC9313B1A}"/>
              </a:ext>
            </a:extLst>
          </p:cNvPr>
          <p:cNvSpPr txBox="1"/>
          <p:nvPr/>
        </p:nvSpPr>
        <p:spPr>
          <a:xfrm>
            <a:off x="8162693" y="1226634"/>
            <a:ext cx="2485424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/>
                </a:solidFill>
              </a:rPr>
              <a:t>QuestionList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component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2986668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Paths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‘/home’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poll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newquestion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results</a:t>
            </a:r>
            <a:r>
              <a:rPr lang="es-ES" sz="1800" dirty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‘/</a:t>
            </a:r>
            <a:r>
              <a:rPr lang="es-ES" sz="1800" dirty="0" err="1"/>
              <a:t>leaderboard</a:t>
            </a:r>
            <a:r>
              <a:rPr lang="es-ES" sz="1800" dirty="0"/>
              <a:t>’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2480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ACB37-2241-FC47-9715-D93E7929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107"/>
            <a:ext cx="4614746" cy="5652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 err="1"/>
              <a:t>Actions</a:t>
            </a:r>
            <a:r>
              <a:rPr lang="es-ES" sz="1800" dirty="0"/>
              <a:t> and </a:t>
            </a:r>
            <a:r>
              <a:rPr lang="es-ES" sz="1800" dirty="0" err="1"/>
              <a:t>Events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LOGIN (SET_AUTHED_USER)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ADD_QUESTION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ANSWER_QUESTION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RECEIVE_USERS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RECEIVE_QUESTIONS</a:t>
            </a:r>
          </a:p>
          <a:p>
            <a:endParaRPr lang="es-ES" sz="1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B59E533-CEF1-8745-8262-5102F50E0223}"/>
              </a:ext>
            </a:extLst>
          </p:cNvPr>
          <p:cNvSpPr txBox="1">
            <a:spLocks/>
          </p:cNvSpPr>
          <p:nvPr/>
        </p:nvSpPr>
        <p:spPr>
          <a:xfrm>
            <a:off x="5720576" y="524107"/>
            <a:ext cx="5538439" cy="5652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800" dirty="0" err="1"/>
              <a:t>Components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Nav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Login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CreateQuestion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Results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Home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LeaderBoard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CardBoard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NewQuestion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QuestionBoard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QuestionList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Score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800" dirty="0" err="1"/>
              <a:t>Poll</a:t>
            </a:r>
            <a:endParaRPr lang="es-ES" sz="1800" dirty="0"/>
          </a:p>
          <a:p>
            <a:pPr marL="514350" indent="-514350">
              <a:buFont typeface="+mj-lt"/>
              <a:buAutoNum type="arabicPeriod"/>
            </a:pPr>
            <a:r>
              <a:rPr lang="es-ES" sz="1800" dirty="0"/>
              <a:t>Picture</a:t>
            </a:r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262682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134</Words>
  <Application>Microsoft Macintosh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MONTAÑO MENA</dc:creator>
  <cp:lastModifiedBy>VICENTE MONTAÑO MENA</cp:lastModifiedBy>
  <cp:revision>12</cp:revision>
  <dcterms:created xsi:type="dcterms:W3CDTF">2019-01-02T22:59:49Z</dcterms:created>
  <dcterms:modified xsi:type="dcterms:W3CDTF">2019-01-03T18:47:59Z</dcterms:modified>
</cp:coreProperties>
</file>