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4660"/>
  </p:normalViewPr>
  <p:slideViewPr>
    <p:cSldViewPr snapToGrid="0">
      <p:cViewPr varScale="1">
        <p:scale>
          <a:sx n="75" d="100"/>
          <a:sy n="75" d="100"/>
        </p:scale>
        <p:origin x="6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2758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5353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4583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918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2118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282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2174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5446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9628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616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8/27/2024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5196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8/27/2024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234680925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viantart.com/rindiny/art/Flamethrowing-Charizard-131018865"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pokeball-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pikachu-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reatcharacters.miraheze.org/wiki/Ash_Ketchum_(Pok%C3%A9mon)"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EEE1D5-5C5E-93B0-6262-E46156AA2617}"/>
              </a:ext>
            </a:extLst>
          </p:cNvPr>
          <p:cNvPicPr>
            <a:picLocks noChangeAspect="1"/>
          </p:cNvPicPr>
          <p:nvPr/>
        </p:nvPicPr>
        <p:blipFill>
          <a:blip r:embed="rId2"/>
          <a:srcRect r="21011" b="-2"/>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7E0EF-864D-7D47-FA62-E247D0DBAF64}"/>
              </a:ext>
            </a:extLst>
          </p:cNvPr>
          <p:cNvSpPr>
            <a:spLocks noGrp="1"/>
          </p:cNvSpPr>
          <p:nvPr>
            <p:ph type="ctrTitle"/>
          </p:nvPr>
        </p:nvSpPr>
        <p:spPr>
          <a:xfrm>
            <a:off x="4038600" y="2502489"/>
            <a:ext cx="3314700" cy="1853023"/>
          </a:xfrm>
        </p:spPr>
        <p:txBody>
          <a:bodyPr anchor="ctr">
            <a:normAutofit/>
          </a:bodyPr>
          <a:lstStyle/>
          <a:p>
            <a:pPr>
              <a:lnSpc>
                <a:spcPct val="90000"/>
              </a:lnSpc>
            </a:pPr>
            <a:r>
              <a:rPr lang="en-US" sz="3200"/>
              <a:t>A FULL STACK CASE STUDY:</a:t>
            </a:r>
            <a:br>
              <a:rPr lang="en-US" sz="3200"/>
            </a:br>
            <a:r>
              <a:rPr lang="en-US" sz="3200"/>
              <a:t>POKEDEX WEB APP</a:t>
            </a:r>
          </a:p>
        </p:txBody>
      </p:sp>
      <p:sp>
        <p:nvSpPr>
          <p:cNvPr id="3" name="Subtitle 2">
            <a:extLst>
              <a:ext uri="{FF2B5EF4-FFF2-40B4-BE49-F238E27FC236}">
                <a16:creationId xmlns:a16="http://schemas.microsoft.com/office/drawing/2014/main" id="{DA813384-8DE3-D37E-30A4-6E4A3649CCC5}"/>
              </a:ext>
            </a:extLst>
          </p:cNvPr>
          <p:cNvSpPr>
            <a:spLocks noGrp="1"/>
          </p:cNvSpPr>
          <p:nvPr>
            <p:ph type="subTitle" idx="1"/>
          </p:nvPr>
        </p:nvSpPr>
        <p:spPr>
          <a:xfrm>
            <a:off x="8660055" y="2502489"/>
            <a:ext cx="2289028" cy="1853023"/>
          </a:xfrm>
        </p:spPr>
        <p:txBody>
          <a:bodyPr anchor="ctr">
            <a:normAutofit/>
          </a:bodyPr>
          <a:lstStyle/>
          <a:p>
            <a:r>
              <a:rPr lang="en-US" sz="1600"/>
              <a:t>Developer: Victor Pena</a:t>
            </a:r>
          </a:p>
        </p:txBody>
      </p:sp>
    </p:spTree>
    <p:extLst>
      <p:ext uri="{BB962C8B-B14F-4D97-AF65-F5344CB8AC3E}">
        <p14:creationId xmlns:p14="http://schemas.microsoft.com/office/powerpoint/2010/main" val="3109389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AB386-F587-3879-FAE2-254E475F3F15}"/>
              </a:ext>
            </a:extLst>
          </p:cNvPr>
          <p:cNvSpPr>
            <a:spLocks noGrp="1"/>
          </p:cNvSpPr>
          <p:nvPr>
            <p:ph type="title"/>
          </p:nvPr>
        </p:nvSpPr>
        <p:spPr>
          <a:xfrm>
            <a:off x="1544186" y="460661"/>
            <a:ext cx="9040687" cy="1136072"/>
          </a:xfrm>
        </p:spPr>
        <p:txBody>
          <a:bodyPr>
            <a:normAutofit/>
          </a:bodyPr>
          <a:lstStyle/>
          <a:p>
            <a:r>
              <a:rPr lang="en-US"/>
              <a:t>CREDITS</a:t>
            </a:r>
          </a:p>
        </p:txBody>
      </p:sp>
      <p:sp>
        <p:nvSpPr>
          <p:cNvPr id="3" name="Content Placeholder 2">
            <a:extLst>
              <a:ext uri="{FF2B5EF4-FFF2-40B4-BE49-F238E27FC236}">
                <a16:creationId xmlns:a16="http://schemas.microsoft.com/office/drawing/2014/main" id="{AB75216E-1E1C-5AC7-8E84-AA67EF3A831E}"/>
              </a:ext>
            </a:extLst>
          </p:cNvPr>
          <p:cNvSpPr>
            <a:spLocks noGrp="1"/>
          </p:cNvSpPr>
          <p:nvPr>
            <p:ph idx="1"/>
          </p:nvPr>
        </p:nvSpPr>
        <p:spPr>
          <a:xfrm>
            <a:off x="1638299" y="2748405"/>
            <a:ext cx="4045429" cy="3418587"/>
          </a:xfrm>
        </p:spPr>
        <p:txBody>
          <a:bodyPr>
            <a:normAutofit/>
          </a:bodyPr>
          <a:lstStyle/>
          <a:p>
            <a:r>
              <a:rPr lang="en-US" dirty="0"/>
              <a:t>Role: Lead Developer</a:t>
            </a:r>
          </a:p>
          <a:p>
            <a:r>
              <a:rPr lang="en-US" dirty="0"/>
              <a:t>Tutor: Matthew Henderson</a:t>
            </a:r>
          </a:p>
          <a:p>
            <a:r>
              <a:rPr lang="en-US" dirty="0"/>
              <a:t>Mentor: Alfredo Salazar Velez </a:t>
            </a:r>
          </a:p>
          <a:p>
            <a:pPr marL="0" indent="0">
              <a:buNone/>
            </a:pPr>
            <a:endParaRPr lang="en-US" dirty="0"/>
          </a:p>
        </p:txBody>
      </p:sp>
      <p:pic>
        <p:nvPicPr>
          <p:cNvPr id="5" name="Picture 4" descr="Cartoon of a dragon&#10;&#10;Description automatically generated">
            <a:extLst>
              <a:ext uri="{FF2B5EF4-FFF2-40B4-BE49-F238E27FC236}">
                <a16:creationId xmlns:a16="http://schemas.microsoft.com/office/drawing/2014/main" id="{5BE19064-5D57-08F7-770E-976CA55909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0423" y="2748404"/>
            <a:ext cx="3561027" cy="3418587"/>
          </a:xfrm>
          <a:prstGeom prst="rect">
            <a:avLst/>
          </a:prstGeom>
        </p:spPr>
      </p:pic>
    </p:spTree>
    <p:extLst>
      <p:ext uri="{BB962C8B-B14F-4D97-AF65-F5344CB8AC3E}">
        <p14:creationId xmlns:p14="http://schemas.microsoft.com/office/powerpoint/2010/main" val="67094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4B49C7F-C207-483C-836E-1DC51EAD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0" y="2743200"/>
            <a:ext cx="10553702" cy="411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8A512-5A8E-1876-8A6E-2AEC5877ABBF}"/>
              </a:ext>
            </a:extLst>
          </p:cNvPr>
          <p:cNvSpPr>
            <a:spLocks noGrp="1"/>
          </p:cNvSpPr>
          <p:nvPr>
            <p:ph type="title"/>
          </p:nvPr>
        </p:nvSpPr>
        <p:spPr>
          <a:xfrm>
            <a:off x="1562352" y="618408"/>
            <a:ext cx="8991349" cy="1506381"/>
          </a:xfrm>
        </p:spPr>
        <p:txBody>
          <a:bodyPr>
            <a:normAutofit/>
          </a:bodyPr>
          <a:lstStyle/>
          <a:p>
            <a:r>
              <a:rPr lang="en-US" sz="4400"/>
              <a:t>OVERVIEW </a:t>
            </a:r>
          </a:p>
        </p:txBody>
      </p:sp>
      <p:sp>
        <p:nvSpPr>
          <p:cNvPr id="3" name="Content Placeholder 2">
            <a:extLst>
              <a:ext uri="{FF2B5EF4-FFF2-40B4-BE49-F238E27FC236}">
                <a16:creationId xmlns:a16="http://schemas.microsoft.com/office/drawing/2014/main" id="{BC0FAA05-C1D0-12E4-AE7B-06292A797C7F}"/>
              </a:ext>
            </a:extLst>
          </p:cNvPr>
          <p:cNvSpPr>
            <a:spLocks noGrp="1"/>
          </p:cNvSpPr>
          <p:nvPr>
            <p:ph idx="1"/>
          </p:nvPr>
        </p:nvSpPr>
        <p:spPr>
          <a:xfrm>
            <a:off x="2438401" y="3429000"/>
            <a:ext cx="4876800" cy="2847702"/>
          </a:xfrm>
        </p:spPr>
        <p:txBody>
          <a:bodyPr>
            <a:normAutofit/>
          </a:bodyPr>
          <a:lstStyle/>
          <a:p>
            <a:pPr marL="0" indent="0">
              <a:buNone/>
            </a:pPr>
            <a:r>
              <a:rPr lang="en-US" dirty="0"/>
              <a:t>I've created a simple Pokédex Web App using HTML5, CSS, JavaScript, and Bootstrap. The app retrieves data from an API to show a list of items (Pokémons). When you click on a Pokémon, it opens a modal with details about the selected Pokémon.</a:t>
            </a:r>
          </a:p>
        </p:txBody>
      </p:sp>
      <p:pic>
        <p:nvPicPr>
          <p:cNvPr id="5" name="Picture 4" descr="A red and black ball with a white circle&#10;&#10;Description automatically generated">
            <a:extLst>
              <a:ext uri="{FF2B5EF4-FFF2-40B4-BE49-F238E27FC236}">
                <a16:creationId xmlns:a16="http://schemas.microsoft.com/office/drawing/2014/main" id="{CD87D22D-FBBC-7ADC-5DC8-3911C24755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66567" y="3429000"/>
            <a:ext cx="2571750" cy="2743200"/>
          </a:xfrm>
          <a:prstGeom prst="rect">
            <a:avLst/>
          </a:prstGeom>
        </p:spPr>
      </p:pic>
    </p:spTree>
    <p:extLst>
      <p:ext uri="{BB962C8B-B14F-4D97-AF65-F5344CB8AC3E}">
        <p14:creationId xmlns:p14="http://schemas.microsoft.com/office/powerpoint/2010/main" val="246273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5040"/>
            <a:ext cx="4076700" cy="6863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F355D-A43A-A4F0-B037-292C7E7757A1}"/>
              </a:ext>
            </a:extLst>
          </p:cNvPr>
          <p:cNvSpPr>
            <a:spLocks noGrp="1"/>
          </p:cNvSpPr>
          <p:nvPr>
            <p:ph type="title"/>
          </p:nvPr>
        </p:nvSpPr>
        <p:spPr>
          <a:xfrm>
            <a:off x="1638299" y="1231621"/>
            <a:ext cx="5252693" cy="1222397"/>
          </a:xfrm>
        </p:spPr>
        <p:txBody>
          <a:bodyPr anchor="t">
            <a:normAutofit/>
          </a:bodyPr>
          <a:lstStyle/>
          <a:p>
            <a:r>
              <a:rPr lang="en-US" dirty="0"/>
              <a:t>PURPOSE</a:t>
            </a:r>
          </a:p>
        </p:txBody>
      </p:sp>
      <p:sp>
        <p:nvSpPr>
          <p:cNvPr id="3" name="Content Placeholder 2">
            <a:extLst>
              <a:ext uri="{FF2B5EF4-FFF2-40B4-BE49-F238E27FC236}">
                <a16:creationId xmlns:a16="http://schemas.microsoft.com/office/drawing/2014/main" id="{8A148A24-18EC-2B5B-7335-54A372D25DA8}"/>
              </a:ext>
            </a:extLst>
          </p:cNvPr>
          <p:cNvSpPr>
            <a:spLocks noGrp="1"/>
          </p:cNvSpPr>
          <p:nvPr>
            <p:ph idx="1"/>
          </p:nvPr>
        </p:nvSpPr>
        <p:spPr>
          <a:xfrm>
            <a:off x="1638300" y="2710545"/>
            <a:ext cx="5252694" cy="2871644"/>
          </a:xfrm>
        </p:spPr>
        <p:txBody>
          <a:bodyPr>
            <a:normAutofit/>
          </a:bodyPr>
          <a:lstStyle/>
          <a:p>
            <a:pPr marL="0" indent="0">
              <a:buNone/>
            </a:pPr>
            <a:r>
              <a:rPr lang="en-US" dirty="0"/>
              <a:t>As part of my web development course at </a:t>
            </a:r>
            <a:r>
              <a:rPr lang="en-US" dirty="0" err="1"/>
              <a:t>CareerFoundry</a:t>
            </a:r>
            <a:r>
              <a:rPr lang="en-US" dirty="0"/>
              <a:t>, I created the </a:t>
            </a:r>
            <a:r>
              <a:rPr lang="en-US" dirty="0" err="1"/>
              <a:t>Pokedex</a:t>
            </a:r>
            <a:r>
              <a:rPr lang="en-US" dirty="0"/>
              <a:t> web app as a personal project to showcase my JavaScript development skills.</a:t>
            </a:r>
          </a:p>
        </p:txBody>
      </p:sp>
      <p:pic>
        <p:nvPicPr>
          <p:cNvPr id="5" name="Picture 4" descr="A cartoon character of a yellow animal&#10;&#10;Description automatically generated">
            <a:extLst>
              <a:ext uri="{FF2B5EF4-FFF2-40B4-BE49-F238E27FC236}">
                <a16:creationId xmlns:a16="http://schemas.microsoft.com/office/drawing/2014/main" id="{719E143A-D1B9-6313-A406-C3678EBF15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967" r="12560" b="4"/>
          <a:stretch/>
        </p:blipFill>
        <p:spPr>
          <a:xfrm>
            <a:off x="8115299" y="1366561"/>
            <a:ext cx="3274281" cy="4119839"/>
          </a:xfrm>
          <a:prstGeom prst="rect">
            <a:avLst/>
          </a:prstGeom>
        </p:spPr>
      </p:pic>
    </p:spTree>
    <p:extLst>
      <p:ext uri="{BB962C8B-B14F-4D97-AF65-F5344CB8AC3E}">
        <p14:creationId xmlns:p14="http://schemas.microsoft.com/office/powerpoint/2010/main" val="31700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D6681-92E3-2BFE-5FBC-639322D39FBF}"/>
              </a:ext>
            </a:extLst>
          </p:cNvPr>
          <p:cNvSpPr>
            <a:spLocks noGrp="1"/>
          </p:cNvSpPr>
          <p:nvPr>
            <p:ph type="title"/>
          </p:nvPr>
        </p:nvSpPr>
        <p:spPr>
          <a:xfrm>
            <a:off x="1638300" y="1254827"/>
            <a:ext cx="4838700" cy="1370609"/>
          </a:xfrm>
        </p:spPr>
        <p:txBody>
          <a:bodyPr anchor="ctr">
            <a:normAutofit/>
          </a:bodyPr>
          <a:lstStyle/>
          <a:p>
            <a:r>
              <a:rPr lang="en-US"/>
              <a:t>OBJECTIVE</a:t>
            </a:r>
          </a:p>
        </p:txBody>
      </p:sp>
      <p:sp>
        <p:nvSpPr>
          <p:cNvPr id="3" name="Content Placeholder 2">
            <a:extLst>
              <a:ext uri="{FF2B5EF4-FFF2-40B4-BE49-F238E27FC236}">
                <a16:creationId xmlns:a16="http://schemas.microsoft.com/office/drawing/2014/main" id="{CFE78C55-40AA-8496-C895-F9C39B150EE3}"/>
              </a:ext>
            </a:extLst>
          </p:cNvPr>
          <p:cNvSpPr>
            <a:spLocks noGrp="1"/>
          </p:cNvSpPr>
          <p:nvPr>
            <p:ph idx="1"/>
          </p:nvPr>
        </p:nvSpPr>
        <p:spPr>
          <a:xfrm>
            <a:off x="1638299" y="2772362"/>
            <a:ext cx="4838701" cy="2801123"/>
          </a:xfrm>
        </p:spPr>
        <p:txBody>
          <a:bodyPr>
            <a:normAutofit/>
          </a:bodyPr>
          <a:lstStyle/>
          <a:p>
            <a:pPr marL="0" indent="0">
              <a:buNone/>
            </a:pPr>
            <a:r>
              <a:rPr lang="en-US" dirty="0"/>
              <a:t>This project aims to guide you in building a fully functioning JavaScript web application. For this project, I relied on an external data source. I focused not only on JavaScript but also on crafting high-quality HTML and CSS to ensure the app functions well as a whole.</a:t>
            </a:r>
          </a:p>
        </p:txBody>
      </p:sp>
      <p:pic>
        <p:nvPicPr>
          <p:cNvPr id="24" name="Graphic 23" descr="Developer Tools">
            <a:extLst>
              <a:ext uri="{FF2B5EF4-FFF2-40B4-BE49-F238E27FC236}">
                <a16:creationId xmlns:a16="http://schemas.microsoft.com/office/drawing/2014/main" id="{E794D923-B45A-167E-BC7F-03D516BD66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5201" y="1390650"/>
            <a:ext cx="4076700" cy="4076700"/>
          </a:xfrm>
          <a:prstGeom prst="rect">
            <a:avLst/>
          </a:prstGeom>
        </p:spPr>
      </p:pic>
    </p:spTree>
    <p:extLst>
      <p:ext uri="{BB962C8B-B14F-4D97-AF65-F5344CB8AC3E}">
        <p14:creationId xmlns:p14="http://schemas.microsoft.com/office/powerpoint/2010/main" val="334465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C28C2-1959-784C-1E89-53F5E5B7CBD6}"/>
              </a:ext>
            </a:extLst>
          </p:cNvPr>
          <p:cNvSpPr>
            <a:spLocks noGrp="1"/>
          </p:cNvSpPr>
          <p:nvPr>
            <p:ph type="title"/>
          </p:nvPr>
        </p:nvSpPr>
        <p:spPr>
          <a:xfrm>
            <a:off x="1638300" y="1254827"/>
            <a:ext cx="4838700" cy="1370609"/>
          </a:xfrm>
        </p:spPr>
        <p:txBody>
          <a:bodyPr anchor="ctr">
            <a:normAutofit/>
          </a:bodyPr>
          <a:lstStyle/>
          <a:p>
            <a:r>
              <a:rPr lang="en-US"/>
              <a:t>APPROACH</a:t>
            </a:r>
            <a:endParaRPr lang="en-US" dirty="0"/>
          </a:p>
        </p:txBody>
      </p:sp>
      <p:sp>
        <p:nvSpPr>
          <p:cNvPr id="3" name="Content Placeholder 2">
            <a:extLst>
              <a:ext uri="{FF2B5EF4-FFF2-40B4-BE49-F238E27FC236}">
                <a16:creationId xmlns:a16="http://schemas.microsoft.com/office/drawing/2014/main" id="{7B1E98D8-134A-E821-A3EA-58374A35D2AA}"/>
              </a:ext>
            </a:extLst>
          </p:cNvPr>
          <p:cNvSpPr>
            <a:spLocks noGrp="1"/>
          </p:cNvSpPr>
          <p:nvPr>
            <p:ph idx="1"/>
          </p:nvPr>
        </p:nvSpPr>
        <p:spPr>
          <a:xfrm>
            <a:off x="1638299" y="2772362"/>
            <a:ext cx="4838701" cy="2801123"/>
          </a:xfrm>
        </p:spPr>
        <p:txBody>
          <a:bodyPr>
            <a:normAutofit/>
          </a:bodyPr>
          <a:lstStyle/>
          <a:p>
            <a:pPr>
              <a:lnSpc>
                <a:spcPct val="110000"/>
              </a:lnSpc>
            </a:pPr>
            <a:r>
              <a:rPr lang="en-US" sz="1500"/>
              <a:t>Main view:</a:t>
            </a:r>
          </a:p>
          <a:p>
            <a:pPr marL="0" indent="0">
              <a:lnSpc>
                <a:spcPct val="110000"/>
              </a:lnSpc>
              <a:buNone/>
            </a:pPr>
            <a:r>
              <a:rPr lang="en-US" sz="1500"/>
              <a:t>The main view of the app shows a list of items (Pokémons) retrieved from an external public API called the Pokémon API. Users can click on any item in the list to view more details about that specific Pokémon. Additionally, there is a search bar available for users who want to look for a specific Pokémon. Finally, the main view also includes links to the developer's (me, in this case) social media profiles.</a:t>
            </a:r>
          </a:p>
        </p:txBody>
      </p:sp>
      <p:pic>
        <p:nvPicPr>
          <p:cNvPr id="5" name="Picture 4" descr="A screenshot of a computer&#10;&#10;Description automatically generated">
            <a:extLst>
              <a:ext uri="{FF2B5EF4-FFF2-40B4-BE49-F238E27FC236}">
                <a16:creationId xmlns:a16="http://schemas.microsoft.com/office/drawing/2014/main" id="{04F852A6-30E1-5D32-7C9D-442910A69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1" y="2450592"/>
            <a:ext cx="4076700" cy="1956816"/>
          </a:xfrm>
          <a:prstGeom prst="rect">
            <a:avLst/>
          </a:prstGeom>
        </p:spPr>
      </p:pic>
    </p:spTree>
    <p:extLst>
      <p:ext uri="{BB962C8B-B14F-4D97-AF65-F5344CB8AC3E}">
        <p14:creationId xmlns:p14="http://schemas.microsoft.com/office/powerpoint/2010/main" val="61698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910E6-7779-9E27-58B7-C874F3014267}"/>
              </a:ext>
            </a:extLst>
          </p:cNvPr>
          <p:cNvSpPr>
            <a:spLocks noGrp="1"/>
          </p:cNvSpPr>
          <p:nvPr>
            <p:ph type="title"/>
          </p:nvPr>
        </p:nvSpPr>
        <p:spPr>
          <a:xfrm>
            <a:off x="1638300" y="1254827"/>
            <a:ext cx="4838700" cy="1370609"/>
          </a:xfrm>
        </p:spPr>
        <p:txBody>
          <a:bodyPr anchor="ctr">
            <a:normAutofit/>
          </a:bodyPr>
          <a:lstStyle/>
          <a:p>
            <a:r>
              <a:rPr lang="en-US" dirty="0"/>
              <a:t>APPROACH</a:t>
            </a:r>
          </a:p>
        </p:txBody>
      </p:sp>
      <p:sp>
        <p:nvSpPr>
          <p:cNvPr id="3" name="Content Placeholder 2">
            <a:extLst>
              <a:ext uri="{FF2B5EF4-FFF2-40B4-BE49-F238E27FC236}">
                <a16:creationId xmlns:a16="http://schemas.microsoft.com/office/drawing/2014/main" id="{5CA770AE-9AB2-6393-270E-22DCDD5DB668}"/>
              </a:ext>
            </a:extLst>
          </p:cNvPr>
          <p:cNvSpPr>
            <a:spLocks noGrp="1"/>
          </p:cNvSpPr>
          <p:nvPr>
            <p:ph idx="1"/>
          </p:nvPr>
        </p:nvSpPr>
        <p:spPr>
          <a:xfrm>
            <a:off x="1638299" y="2772362"/>
            <a:ext cx="4838701" cy="2801123"/>
          </a:xfrm>
        </p:spPr>
        <p:txBody>
          <a:bodyPr>
            <a:normAutofit/>
          </a:bodyPr>
          <a:lstStyle/>
          <a:p>
            <a:pPr>
              <a:lnSpc>
                <a:spcPct val="110000"/>
              </a:lnSpc>
            </a:pPr>
            <a:r>
              <a:rPr lang="en-US" dirty="0"/>
              <a:t>Pokémon view:</a:t>
            </a:r>
            <a:endParaRPr lang="en-US"/>
          </a:p>
          <a:p>
            <a:pPr marL="0" indent="0">
              <a:lnSpc>
                <a:spcPct val="110000"/>
              </a:lnSpc>
              <a:buNone/>
            </a:pPr>
            <a:r>
              <a:rPr lang="en-US" dirty="0"/>
              <a:t>After the user clicks on their chosen Pokémon, the app will open the Pokémon view. This view will display a picture of the selected Pokémon, the Pokémon's type, and its weight. Additionally, there will be a close button that, when clicked, will return the user to the main view. </a:t>
            </a:r>
            <a:endParaRPr lang="en-US"/>
          </a:p>
        </p:txBody>
      </p:sp>
      <p:pic>
        <p:nvPicPr>
          <p:cNvPr id="5" name="Picture 4" descr="A screenshot of a video game&#10;&#10;Description automatically generated">
            <a:extLst>
              <a:ext uri="{FF2B5EF4-FFF2-40B4-BE49-F238E27FC236}">
                <a16:creationId xmlns:a16="http://schemas.microsoft.com/office/drawing/2014/main" id="{D46092D2-06FB-DB64-5EC3-3096E6DFF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1" y="1721882"/>
            <a:ext cx="4076700" cy="3414236"/>
          </a:xfrm>
          <a:prstGeom prst="rect">
            <a:avLst/>
          </a:prstGeom>
        </p:spPr>
      </p:pic>
    </p:spTree>
    <p:extLst>
      <p:ext uri="{BB962C8B-B14F-4D97-AF65-F5344CB8AC3E}">
        <p14:creationId xmlns:p14="http://schemas.microsoft.com/office/powerpoint/2010/main" val="396098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2527F-51EB-4A7A-AF69-6831CD0119A8}"/>
              </a:ext>
            </a:extLst>
          </p:cNvPr>
          <p:cNvSpPr>
            <a:spLocks noGrp="1"/>
          </p:cNvSpPr>
          <p:nvPr>
            <p:ph type="title"/>
          </p:nvPr>
        </p:nvSpPr>
        <p:spPr>
          <a:xfrm>
            <a:off x="1544186" y="460661"/>
            <a:ext cx="9040687" cy="1136072"/>
          </a:xfrm>
        </p:spPr>
        <p:txBody>
          <a:bodyPr>
            <a:normAutofit/>
          </a:bodyPr>
          <a:lstStyle/>
          <a:p>
            <a:r>
              <a:rPr lang="en-US" dirty="0"/>
              <a:t>CHALLENGES</a:t>
            </a:r>
          </a:p>
        </p:txBody>
      </p:sp>
      <p:sp>
        <p:nvSpPr>
          <p:cNvPr id="3" name="Content Placeholder 2">
            <a:extLst>
              <a:ext uri="{FF2B5EF4-FFF2-40B4-BE49-F238E27FC236}">
                <a16:creationId xmlns:a16="http://schemas.microsoft.com/office/drawing/2014/main" id="{C47500C5-C6D5-4550-5353-FD98AC40855B}"/>
              </a:ext>
            </a:extLst>
          </p:cNvPr>
          <p:cNvSpPr>
            <a:spLocks noGrp="1"/>
          </p:cNvSpPr>
          <p:nvPr>
            <p:ph idx="1"/>
          </p:nvPr>
        </p:nvSpPr>
        <p:spPr>
          <a:xfrm>
            <a:off x="1638299" y="2748405"/>
            <a:ext cx="4045429" cy="3418587"/>
          </a:xfrm>
        </p:spPr>
        <p:txBody>
          <a:bodyPr>
            <a:normAutofit/>
          </a:bodyPr>
          <a:lstStyle/>
          <a:p>
            <a:pPr marL="0" indent="0">
              <a:lnSpc>
                <a:spcPct val="110000"/>
              </a:lnSpc>
              <a:buNone/>
            </a:pPr>
            <a:r>
              <a:rPr lang="en-US" sz="1500" b="0" i="0" dirty="0">
                <a:effectLst/>
                <a:highlight>
                  <a:srgbClr val="FFFFFF"/>
                </a:highlight>
              </a:rPr>
              <a:t>Learning something new is always challenging, and this was no exception. Practicing a new coding language like JavaScript presented a series of unique challenges, especially when adhering to </a:t>
            </a:r>
            <a:r>
              <a:rPr lang="en-US" sz="1500" b="0" i="0" dirty="0" err="1">
                <a:effectLst/>
                <a:highlight>
                  <a:srgbClr val="FFFFFF"/>
                </a:highlight>
              </a:rPr>
              <a:t>ESLint</a:t>
            </a:r>
            <a:r>
              <a:rPr lang="en-US" sz="1500" b="0" i="0" dirty="0">
                <a:effectLst/>
                <a:highlight>
                  <a:srgbClr val="FFFFFF"/>
                </a:highlight>
              </a:rPr>
              <a:t> rules for code formatting. Ensuring that the code was not only functional, but also met the rigorous standards of clean, readable, and maintainable code required significant effort. Additionally, integrating complex UI patterns and making them fully functional with clean layouts was a new and demanding task.</a:t>
            </a:r>
            <a:endParaRPr lang="en-US" sz="1500" dirty="0"/>
          </a:p>
        </p:txBody>
      </p:sp>
      <p:pic>
        <p:nvPicPr>
          <p:cNvPr id="19" name="Graphic 18" descr="Programmer">
            <a:extLst>
              <a:ext uri="{FF2B5EF4-FFF2-40B4-BE49-F238E27FC236}">
                <a16:creationId xmlns:a16="http://schemas.microsoft.com/office/drawing/2014/main" id="{704581FE-2499-2D3C-DDA8-72843C620F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1643" y="2748404"/>
            <a:ext cx="3418587" cy="3418587"/>
          </a:xfrm>
          <a:prstGeom prst="rect">
            <a:avLst/>
          </a:prstGeom>
        </p:spPr>
      </p:pic>
    </p:spTree>
    <p:extLst>
      <p:ext uri="{BB962C8B-B14F-4D97-AF65-F5344CB8AC3E}">
        <p14:creationId xmlns:p14="http://schemas.microsoft.com/office/powerpoint/2010/main" val="199092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E0D57-C6F1-40FA-14E6-27A012E2CF61}"/>
              </a:ext>
            </a:extLst>
          </p:cNvPr>
          <p:cNvSpPr>
            <a:spLocks noGrp="1"/>
          </p:cNvSpPr>
          <p:nvPr>
            <p:ph type="title"/>
          </p:nvPr>
        </p:nvSpPr>
        <p:spPr>
          <a:xfrm>
            <a:off x="1544186" y="460661"/>
            <a:ext cx="9040687" cy="1136072"/>
          </a:xfrm>
        </p:spPr>
        <p:txBody>
          <a:bodyPr>
            <a:normAutofit/>
          </a:bodyPr>
          <a:lstStyle/>
          <a:p>
            <a:r>
              <a:rPr lang="en-US" dirty="0"/>
              <a:t>DURATION</a:t>
            </a:r>
          </a:p>
        </p:txBody>
      </p:sp>
      <p:sp>
        <p:nvSpPr>
          <p:cNvPr id="3" name="Content Placeholder 2">
            <a:extLst>
              <a:ext uri="{FF2B5EF4-FFF2-40B4-BE49-F238E27FC236}">
                <a16:creationId xmlns:a16="http://schemas.microsoft.com/office/drawing/2014/main" id="{B4117F77-2CD0-42F4-07E0-539E7D3C3A58}"/>
              </a:ext>
            </a:extLst>
          </p:cNvPr>
          <p:cNvSpPr>
            <a:spLocks noGrp="1"/>
          </p:cNvSpPr>
          <p:nvPr>
            <p:ph idx="1"/>
          </p:nvPr>
        </p:nvSpPr>
        <p:spPr>
          <a:xfrm>
            <a:off x="1638299" y="2748405"/>
            <a:ext cx="4045429" cy="3418587"/>
          </a:xfrm>
        </p:spPr>
        <p:txBody>
          <a:bodyPr>
            <a:normAutofit/>
          </a:bodyPr>
          <a:lstStyle/>
          <a:p>
            <a:pPr marL="0" indent="0">
              <a:buNone/>
            </a:pPr>
            <a:r>
              <a:rPr lang="en-US" dirty="0"/>
              <a:t>For this project, the development process didn’t take too long, and I completed my </a:t>
            </a:r>
            <a:r>
              <a:rPr lang="en-US" dirty="0" err="1"/>
              <a:t>CareerFoundry</a:t>
            </a:r>
            <a:r>
              <a:rPr lang="en-US" dirty="0"/>
              <a:t> achievement on time.</a:t>
            </a:r>
          </a:p>
        </p:txBody>
      </p:sp>
      <p:pic>
        <p:nvPicPr>
          <p:cNvPr id="7" name="Graphic 6" descr="Hourglass">
            <a:extLst>
              <a:ext uri="{FF2B5EF4-FFF2-40B4-BE49-F238E27FC236}">
                <a16:creationId xmlns:a16="http://schemas.microsoft.com/office/drawing/2014/main" id="{6F710508-302D-AC66-3CC7-F0122B088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1643" y="2748404"/>
            <a:ext cx="3418587" cy="3418587"/>
          </a:xfrm>
          <a:prstGeom prst="rect">
            <a:avLst/>
          </a:prstGeom>
        </p:spPr>
      </p:pic>
    </p:spTree>
    <p:extLst>
      <p:ext uri="{BB962C8B-B14F-4D97-AF65-F5344CB8AC3E}">
        <p14:creationId xmlns:p14="http://schemas.microsoft.com/office/powerpoint/2010/main" val="157922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F1C03-56C2-988B-7A7B-59E2C9C06441}"/>
              </a:ext>
            </a:extLst>
          </p:cNvPr>
          <p:cNvSpPr>
            <a:spLocks noGrp="1"/>
          </p:cNvSpPr>
          <p:nvPr>
            <p:ph type="title"/>
          </p:nvPr>
        </p:nvSpPr>
        <p:spPr>
          <a:xfrm>
            <a:off x="1544186" y="460661"/>
            <a:ext cx="9040687" cy="113607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D130CE64-D175-3E6C-E258-657B393C62E0}"/>
              </a:ext>
            </a:extLst>
          </p:cNvPr>
          <p:cNvSpPr>
            <a:spLocks noGrp="1"/>
          </p:cNvSpPr>
          <p:nvPr>
            <p:ph idx="1"/>
          </p:nvPr>
        </p:nvSpPr>
        <p:spPr>
          <a:xfrm>
            <a:off x="1638299" y="2748405"/>
            <a:ext cx="4045429" cy="3418587"/>
          </a:xfrm>
        </p:spPr>
        <p:txBody>
          <a:bodyPr>
            <a:normAutofit/>
          </a:bodyPr>
          <a:lstStyle/>
          <a:p>
            <a:pPr marL="0" indent="0">
              <a:lnSpc>
                <a:spcPct val="110000"/>
              </a:lnSpc>
              <a:buNone/>
            </a:pPr>
            <a:r>
              <a:rPr lang="en-US" sz="1100"/>
              <a:t>In conclusion, to overcome the challenges I faced, I focused on breaking down the learning process into manageable steps. I started by mastering the basics of JavaScript and then gradually moved on to more complex concepts like asynchronous programming and DOM manipulation. I used </a:t>
            </a:r>
            <a:r>
              <a:rPr lang="en-US" sz="1100" err="1"/>
              <a:t>ESLint</a:t>
            </a:r>
            <a:r>
              <a:rPr lang="en-US" sz="1100"/>
              <a:t> as a continuous feedback tool, which helped me refine my code and develop good coding habits over time. Regular practice with small projects and utilizing online resources such as tutorials and documentation were crucial in solidifying my understanding and building confidence. Additionally, seeking feedback from peers and mentors allowed me to identify areas for improvement and apply best practices effectively. Overall, this project was a great learning experience and a wonderful introduction to JavaScript. </a:t>
            </a:r>
          </a:p>
        </p:txBody>
      </p:sp>
      <p:pic>
        <p:nvPicPr>
          <p:cNvPr id="5" name="Picture 4" descr="A cartoon character jumping in the air&#10;&#10;Description automatically generated">
            <a:extLst>
              <a:ext uri="{FF2B5EF4-FFF2-40B4-BE49-F238E27FC236}">
                <a16:creationId xmlns:a16="http://schemas.microsoft.com/office/drawing/2014/main" id="{D3C668C2-682A-E01C-6B8D-5F0C4AEF24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48966" y="2748404"/>
            <a:ext cx="2563940" cy="3418587"/>
          </a:xfrm>
          <a:prstGeom prst="rect">
            <a:avLst/>
          </a:prstGeom>
        </p:spPr>
      </p:pic>
    </p:spTree>
    <p:extLst>
      <p:ext uri="{BB962C8B-B14F-4D97-AF65-F5344CB8AC3E}">
        <p14:creationId xmlns:p14="http://schemas.microsoft.com/office/powerpoint/2010/main" val="3345754377"/>
      </p:ext>
    </p:extLst>
  </p:cSld>
  <p:clrMapOvr>
    <a:masterClrMapping/>
  </p:clrMapOvr>
</p:sld>
</file>

<file path=ppt/theme/theme1.xml><?xml version="1.0" encoding="utf-8"?>
<a:theme xmlns:a="http://schemas.openxmlformats.org/drawingml/2006/main" name="EncaseVTI">
  <a:themeElements>
    <a:clrScheme name="AnalogousFromLightSeedRightStep">
      <a:dk1>
        <a:srgbClr val="000000"/>
      </a:dk1>
      <a:lt1>
        <a:srgbClr val="FFFFFF"/>
      </a:lt1>
      <a:dk2>
        <a:srgbClr val="412431"/>
      </a:dk2>
      <a:lt2>
        <a:srgbClr val="E8E6E2"/>
      </a:lt2>
      <a:accent1>
        <a:srgbClr val="6E96EE"/>
      </a:accent1>
      <a:accent2>
        <a:srgbClr val="5F4EEB"/>
      </a:accent2>
      <a:accent3>
        <a:srgbClr val="B16EEE"/>
      </a:accent3>
      <a:accent4>
        <a:srgbClr val="E14EEB"/>
      </a:accent4>
      <a:accent5>
        <a:srgbClr val="EE6EC1"/>
      </a:accent5>
      <a:accent6>
        <a:srgbClr val="EB4E71"/>
      </a:accent6>
      <a:hlink>
        <a:srgbClr val="938159"/>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35</TotalTime>
  <Words>549</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Avenir Next LT Pro Light</vt:lpstr>
      <vt:lpstr>EncaseVTI</vt:lpstr>
      <vt:lpstr>A FULL STACK CASE STUDY: POKEDEX WEB APP</vt:lpstr>
      <vt:lpstr>OVERVIEW </vt:lpstr>
      <vt:lpstr>PURPOSE</vt:lpstr>
      <vt:lpstr>OBJECTIVE</vt:lpstr>
      <vt:lpstr>APPROACH</vt:lpstr>
      <vt:lpstr>APPROACH</vt:lpstr>
      <vt:lpstr>CHALLENGES</vt:lpstr>
      <vt:lpstr>DURATION</vt:lpstr>
      <vt:lpstr>CONCLUSION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Pena</dc:creator>
  <cp:lastModifiedBy>Victor Pena</cp:lastModifiedBy>
  <cp:revision>1</cp:revision>
  <dcterms:created xsi:type="dcterms:W3CDTF">2024-08-27T20:25:26Z</dcterms:created>
  <dcterms:modified xsi:type="dcterms:W3CDTF">2024-08-27T21:00:54Z</dcterms:modified>
</cp:coreProperties>
</file>