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57" r:id="rId4"/>
    <p:sldId id="258" r:id="rId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3E8D"/>
    <a:srgbClr val="D4A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55" autoAdjust="0"/>
  </p:normalViewPr>
  <p:slideViewPr>
    <p:cSldViewPr snapToGrid="0">
      <p:cViewPr varScale="1">
        <p:scale>
          <a:sx n="122" d="100"/>
          <a:sy n="122" d="100"/>
        </p:scale>
        <p:origin x="128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937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82350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82350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84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fontAlgn="auto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32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96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92d01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92d01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01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00" y="2094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89035" y="1714500"/>
            <a:ext cx="4382965" cy="252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Project Proposal</a:t>
            </a:r>
            <a:endParaRPr sz="3800" b="1"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Title: Purple Oven by Malou</a:t>
            </a:r>
            <a:endParaRPr sz="2000" b="1"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Team members and roles: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Me, myself and I</a:t>
            </a:r>
            <a:endParaRPr sz="2000" b="1"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A3E8D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962650" y="2094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</a:rPr>
              <a:t>Project no.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F2907-880C-F4BF-7665-288CC428F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150" y="167500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8450" y="1218425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7A3E8D"/>
                </a:solidFill>
                <a:latin typeface="Montserrat"/>
                <a:ea typeface="Montserrat"/>
                <a:cs typeface="Montserrat"/>
                <a:sym typeface="Montserrat"/>
              </a:rPr>
              <a:t>Project Description </a:t>
            </a:r>
            <a:endParaRPr sz="2400" b="1" dirty="0">
              <a:solidFill>
                <a:srgbClr val="7A3E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4350" y="1515375"/>
            <a:ext cx="7601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Briefly introduce the project</a:t>
            </a:r>
            <a:endParaRPr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Who is the target end user?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PH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What are the objectives?</a:t>
            </a:r>
            <a:endParaRPr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9;p14">
            <a:extLst>
              <a:ext uri="{FF2B5EF4-FFF2-40B4-BE49-F238E27FC236}">
                <a16:creationId xmlns:a16="http://schemas.microsoft.com/office/drawing/2014/main" id="{2381BE83-ADD1-0198-7AFC-3401B2E51BC0}"/>
              </a:ext>
            </a:extLst>
          </p:cNvPr>
          <p:cNvSpPr txBox="1"/>
          <p:nvPr/>
        </p:nvSpPr>
        <p:spPr>
          <a:xfrm>
            <a:off x="514350" y="2591545"/>
            <a:ext cx="7601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PH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The target of the Purple Oven by </a:t>
            </a:r>
            <a:r>
              <a:rPr lang="en-PH" b="1" dirty="0" err="1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Malou</a:t>
            </a:r>
            <a:r>
              <a:rPr lang="en-PH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 is the people who wants to buy baked goods that are freshly made and ready to get delivered within a designated time.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PH" b="1"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PH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The objective of Purple Oven by </a:t>
            </a:r>
            <a:r>
              <a:rPr lang="en-PH" b="1" dirty="0" err="1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Malou</a:t>
            </a:r>
            <a:r>
              <a:rPr lang="en-PH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 is to make the life of the consumers easier whenever they want to order products from Purple Oven by </a:t>
            </a:r>
            <a:r>
              <a:rPr lang="en-PH" b="1" dirty="0" err="1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Malou</a:t>
            </a:r>
            <a:r>
              <a:rPr lang="en-PH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3524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8450" y="1218425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7A3E8D"/>
                </a:solidFill>
                <a:latin typeface="Montserrat"/>
                <a:ea typeface="Montserrat"/>
                <a:cs typeface="Montserrat"/>
                <a:sym typeface="Montserrat"/>
              </a:rPr>
              <a:t>Define Deliverables and Goals</a:t>
            </a:r>
            <a:endParaRPr sz="2400" b="1" dirty="0">
              <a:solidFill>
                <a:srgbClr val="7A3E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28450" y="1524335"/>
            <a:ext cx="7601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PH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Present  the project timeline</a:t>
            </a:r>
            <a:endParaRPr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Set goals that align with the deliverables you’re producing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9;p14">
            <a:extLst>
              <a:ext uri="{FF2B5EF4-FFF2-40B4-BE49-F238E27FC236}">
                <a16:creationId xmlns:a16="http://schemas.microsoft.com/office/drawing/2014/main" id="{C8DF18AA-CA8F-FC8F-C73A-8C602664EAB4}"/>
              </a:ext>
            </a:extLst>
          </p:cNvPr>
          <p:cNvSpPr txBox="1"/>
          <p:nvPr/>
        </p:nvSpPr>
        <p:spPr>
          <a:xfrm>
            <a:off x="514350" y="2371623"/>
            <a:ext cx="7601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PH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Feb 11 – Feb 12: Completing Website Sketch (Completing Phase 1 and Phase 2)</a:t>
            </a:r>
          </a:p>
          <a:p>
            <a:pPr marL="139700">
              <a:buSzPts val="1400"/>
            </a:pPr>
            <a:r>
              <a:rPr lang="en-US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Feb 13 – Feb 14: Searching for Website Information</a:t>
            </a:r>
          </a:p>
          <a:p>
            <a:pPr marL="139700">
              <a:buSzPts val="1400"/>
            </a:pPr>
            <a:r>
              <a:rPr lang="en-US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Feb 15 – Feb 21: Building the Website (Completing Phase 3)</a:t>
            </a:r>
          </a:p>
          <a:p>
            <a:pPr marL="139700">
              <a:buSzPts val="1400"/>
            </a:pPr>
            <a:r>
              <a:rPr lang="en-US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Feb 22 – Feb 24: Getting Feedback</a:t>
            </a:r>
            <a:br>
              <a:rPr lang="en-US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Feb 25 – Feb 26: Applying Feedback</a:t>
            </a:r>
            <a:br>
              <a:rPr lang="en-US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Feb 27: Presenting Final Output </a:t>
            </a:r>
            <a:r>
              <a:rPr lang="en-US" b="1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(Completing Phase 4)</a:t>
            </a:r>
            <a:br>
              <a:rPr lang="en-US" b="1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b="1"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>
              <a:buSzPts val="1400"/>
            </a:pPr>
            <a:endParaRPr lang="en-US" b="1"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b="1"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28450" y="1218425"/>
            <a:ext cx="4086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7A3E8D"/>
                </a:solidFill>
                <a:latin typeface="Montserrat"/>
                <a:ea typeface="Montserrat"/>
                <a:cs typeface="Montserrat"/>
                <a:sym typeface="Montserrat"/>
              </a:rPr>
              <a:t>Hierarchical Sitemap of your Website</a:t>
            </a:r>
            <a:endParaRPr sz="2400" b="1" dirty="0">
              <a:solidFill>
                <a:srgbClr val="7A3E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9;p14"/>
          <p:cNvSpPr txBox="1"/>
          <p:nvPr/>
        </p:nvSpPr>
        <p:spPr>
          <a:xfrm>
            <a:off x="514350" y="1515375"/>
            <a:ext cx="7601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PH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Information architecture of a website </a:t>
            </a:r>
            <a:endParaRPr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solidFill>
                  <a:srgbClr val="7A3E8D"/>
                </a:solidFill>
                <a:latin typeface="Roboto"/>
                <a:ea typeface="Roboto"/>
                <a:cs typeface="Roboto"/>
                <a:sym typeface="Roboto"/>
              </a:rPr>
              <a:t>Visual representation of the site’s organization and how different sections are linked together.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solidFill>
                <a:srgbClr val="7A3E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F74CE-0F8A-335D-F833-20989BA434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1800" y="2219608"/>
            <a:ext cx="4541587" cy="2610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218</Words>
  <Application>Microsoft Office PowerPoint</Application>
  <PresentationFormat>On-screen Show (16:9)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Montserrat</vt:lpstr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Ciel Palacio</dc:creator>
  <cp:lastModifiedBy>earl barquilla</cp:lastModifiedBy>
  <cp:revision>13</cp:revision>
  <dcterms:modified xsi:type="dcterms:W3CDTF">2023-02-13T01:14:09Z</dcterms:modified>
</cp:coreProperties>
</file>