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81" y="88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-29164538"/>
            <a:ext cx="4572000" cy="651870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Беспроводной интерком</a:t>
            </a:r>
          </a:p>
          <a:p>
            <a:r>
              <a:rPr lang="ru-RU" b="1" dirty="0"/>
              <a:t>Система управления (WIMS)</a:t>
            </a:r>
          </a:p>
          <a:p>
            <a:r>
              <a:rPr lang="ru-RU" b="1" dirty="0"/>
              <a:t>Кому нужны провода?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1. О нас</a:t>
            </a:r>
          </a:p>
          <a:p>
            <a:r>
              <a:rPr lang="ru-RU" b="1" dirty="0"/>
              <a:t>2. Основные проблемы</a:t>
            </a:r>
          </a:p>
          <a:p>
            <a:r>
              <a:rPr lang="ru-RU" b="1" dirty="0"/>
              <a:t>3. Почему я должен выбрать WIMS?</a:t>
            </a:r>
          </a:p>
          <a:p>
            <a:r>
              <a:rPr lang="ru-RU" b="1" dirty="0"/>
              <a:t>4. Чем мы так отличаемся?</a:t>
            </a:r>
          </a:p>
          <a:p>
            <a:r>
              <a:rPr lang="ru-RU" b="1" dirty="0"/>
              <a:t>5. Наше решение </a:t>
            </a:r>
          </a:p>
          <a:p>
            <a:r>
              <a:rPr lang="ru-RU" b="1" dirty="0"/>
              <a:t>6. Как это работает?</a:t>
            </a:r>
          </a:p>
          <a:p>
            <a:r>
              <a:rPr lang="ru-RU" b="1" dirty="0"/>
              <a:t>7. Сколько это будет стоить?</a:t>
            </a:r>
          </a:p>
          <a:p>
            <a:r>
              <a:rPr lang="ru-RU" b="1" dirty="0"/>
              <a:t>8. Как начать?</a:t>
            </a:r>
          </a:p>
          <a:p>
            <a:r>
              <a:rPr lang="ru-RU" b="1" dirty="0"/>
              <a:t>9. Партнеры и распределение</a:t>
            </a:r>
          </a:p>
          <a:p>
            <a:r>
              <a:rPr lang="ru-RU" b="1" dirty="0"/>
              <a:t>10. Контакты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О нас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Безопасность 2CU видео интерком система устанавливает новую норму на цифровом рынке интеркома.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- Наша компания разработала ПЕРВУЮ В МИРЕ БЕСПРОВОДНУЮ IP ВИДЕО СИСТЕМУ, у которой есть тоже самое качество и представление в качестве телеграфированной сети, и в той же самой общей стоимости.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- Наша видео интерком система будет работать во всех условиях от 1 до 1 домашней системы виллы к любому большому жилому комплексу........... С ПОМОЩЬЮ БЕСПРОВОДНЫХ ТЕХНОЛОГИЙ. 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- В пределах нашей системы Вы можете иметь 8 или больше, inter.  (не понял) - ‐ соедниться двумя путями аудио/видео 7 дюймов - ‐ IP Мониторы с сенсорным экраном за квартиру/дом. 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- Наши цены будут очень конкурентоспособны с телеграфированными продуктами.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IP Система включает:</a:t>
            </a:r>
          </a:p>
          <a:p>
            <a:r>
              <a:rPr lang="ru-RU" b="1" dirty="0"/>
              <a:t>         - умные домашние приложения и позволяют полный доступ ко всем функциям сайта , </a:t>
            </a:r>
          </a:p>
          <a:p>
            <a:r>
              <a:rPr lang="ru-RU" b="1" dirty="0"/>
              <a:t>         - телефонная интеграция приложений и много других выгод.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Основные проблемы 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Сегодня, основные проблемы для компаний поставщика услуг:</a:t>
            </a:r>
          </a:p>
          <a:p>
            <a:r>
              <a:rPr lang="ru-RU" b="1" dirty="0"/>
              <a:t>1. Установка потребовала проводки всех станций и точек доступа (время и экономически выгодно)</a:t>
            </a:r>
          </a:p>
          <a:p>
            <a:r>
              <a:rPr lang="ru-RU" b="1" dirty="0"/>
              <a:t>2. Все AP (точки доступа) должны быть “заданы” к IP-адресу, маске подсети, WAN / LAN, configured и т.д. (никто из поставщиков не хочет иметь дело с такой “головной болью”. Они не обучаются сети и не хотят узнать, как сделать это..)</a:t>
            </a:r>
          </a:p>
          <a:p>
            <a:r>
              <a:rPr lang="ru-RU" b="1" dirty="0"/>
              <a:t>3. Поставщики потеряют много проектов, потому что у них уже есть слишком много проектов и установочное время потребует многих часов работы (проводка, установка и т.д.) и профессиональная Сетевая конфигурация.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Почему мы должны выбрать S2CU?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Легкая установка (никаких нужных специальных сетевых  навыков)</a:t>
            </a:r>
          </a:p>
          <a:p>
            <a:r>
              <a:rPr lang="ru-RU" b="1" dirty="0"/>
              <a:t>• Инсталляционный процесс пройдёт простым “волшебным” способом и приведёт к следующим шагам.</a:t>
            </a:r>
          </a:p>
          <a:p>
            <a:r>
              <a:rPr lang="ru-RU" b="1" dirty="0"/>
              <a:t>• Типичная установка в таунхаусе с 3 этажами и до 16 комнат займет приблизительно 15-30 минут</a:t>
            </a:r>
          </a:p>
          <a:p>
            <a:r>
              <a:rPr lang="ru-RU" b="1" dirty="0"/>
              <a:t>• One stop (one step maybe?)решения (Все что нужно в 1 КОМПЛЕКТЕ),</a:t>
            </a:r>
          </a:p>
          <a:p>
            <a:r>
              <a:rPr lang="ru-RU" b="1" dirty="0"/>
              <a:t>• Вы можете сделать, столько проектов, сколько хотите в одно и тоже время.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Чем мы так отличаемся?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1. Мы предоставляем беспроводные решения, никаких потребностей построить зашитые связи из каждого AP (точки доступа)</a:t>
            </a:r>
          </a:p>
          <a:p>
            <a:r>
              <a:rPr lang="ru-RU" b="1" dirty="0"/>
              <a:t>2. Стоимость установки почти бесплатна</a:t>
            </a:r>
          </a:p>
          <a:p>
            <a:r>
              <a:rPr lang="ru-RU" b="1" dirty="0"/>
              <a:t>3. Не нужно быть строителем или сетевым инженером, чтобы закончить установку.</a:t>
            </a:r>
          </a:p>
          <a:p>
            <a:r>
              <a:rPr lang="ru-RU" b="1" dirty="0"/>
              <a:t>4. Вся установка займёт менее полу часа.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Решения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Никакие дополнительные строительные работы не требуются</a:t>
            </a:r>
          </a:p>
          <a:p>
            <a:r>
              <a:rPr lang="ru-RU" b="1" dirty="0"/>
              <a:t>• Вся установка может занять около30 минут</a:t>
            </a:r>
          </a:p>
          <a:p>
            <a:r>
              <a:rPr lang="ru-RU" b="1" dirty="0"/>
              <a:t>• Все от одного поставщика</a:t>
            </a:r>
          </a:p>
          <a:p>
            <a:r>
              <a:rPr lang="ru-RU" b="1" dirty="0"/>
              <a:t>• Всё без проводов, не придётся проводить кабели..</a:t>
            </a:r>
          </a:p>
          <a:p>
            <a:r>
              <a:rPr lang="ru-RU" b="1" dirty="0"/>
              <a:t>• Все услуги могут быть предоставлены одним.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Как это работает?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Это легко, как раз-два-три: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Свяжитесь с нашим представителем</a:t>
            </a:r>
          </a:p>
          <a:p>
            <a:r>
              <a:rPr lang="ru-RU" b="1" dirty="0"/>
              <a:t>• Закажите нужный пакет </a:t>
            </a:r>
          </a:p>
          <a:p>
            <a:r>
              <a:rPr lang="ru-RU" b="1" dirty="0"/>
              <a:t>(основанный на ваших потребностях, этажах, комнатах и т.д.)</a:t>
            </a:r>
          </a:p>
          <a:p>
            <a:r>
              <a:rPr lang="ru-RU" b="1" dirty="0"/>
              <a:t>• Когда вы получите “КОМПЛЕКТ продукта” просто</a:t>
            </a:r>
          </a:p>
          <a:p>
            <a:r>
              <a:rPr lang="ru-RU" b="1" dirty="0"/>
              <a:t>начните установку на своём планшете на базе Android (любой завершит её запросто за 15-30 минут без каких либо знаний), Начните от 1 шага, затем 2 и.. и т.д.</a:t>
            </a:r>
          </a:p>
          <a:p>
            <a:r>
              <a:rPr lang="ru-RU" b="1" dirty="0"/>
              <a:t>• Свяжитесь с нами, чтобы сказать Спасибо!, Это был отличный опыт!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Сколько это будет стоить?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Одинарный КОМПЛЕКТ Таунхауса (2 этажа и 4 комнаты) 3.000$ (типичная стоимость с проводкой 10K +)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Много уровневый Таунхаус (до 4 этажей &amp; 16 комнат) 4000$ (типичная стоимость с проводкой 20K +)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Офис малого бизнеса (основанный на офисах 250$ для одного офиса) (типичная стоимость с проводкой 40K +)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Как начать?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Свяжитесь с нашим торговым персоналом в: 408SECURE2</a:t>
            </a:r>
          </a:p>
          <a:p>
            <a:r>
              <a:rPr lang="ru-RU" b="1" dirty="0"/>
              <a:t>                 Sales@secure2cu .com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Прейскурант для Дистрибьютора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Монитор: 480$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Станция парадной двери: 650$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Ретранслятор (точка доступа): 280$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Преимущества дистрибьютора: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Эксклюзивное соглашение для региона или страны</a:t>
            </a:r>
          </a:p>
          <a:p>
            <a:r>
              <a:rPr lang="ru-RU" b="1" dirty="0"/>
              <a:t>• Гибкий план покупки (Число единиц и % предварительно оплачивает),</a:t>
            </a:r>
          </a:p>
          <a:p>
            <a:r>
              <a:rPr lang="ru-RU" b="1" dirty="0"/>
              <a:t>• Контроль за краями (управляют отпускной ценой..)</a:t>
            </a:r>
          </a:p>
          <a:p>
            <a:r>
              <a:rPr lang="ru-RU" b="1" dirty="0"/>
              <a:t>• $$ экономия на установке и конфигурации</a:t>
            </a:r>
          </a:p>
          <a:p>
            <a:r>
              <a:rPr lang="ru-RU" b="1" dirty="0"/>
              <a:t>• Не нужно иметь сетевого инженера в штате</a:t>
            </a:r>
          </a:p>
          <a:p>
            <a:r>
              <a:rPr lang="ru-RU" b="1" dirty="0"/>
              <a:t>• Не нужно иметь рабочих-строителей в штате</a:t>
            </a:r>
          </a:p>
          <a:p>
            <a:r>
              <a:rPr lang="ru-RU" b="1" dirty="0"/>
              <a:t>• Не нужно заказывать установку для связанного графика, это может быть сделано за минуту..</a:t>
            </a:r>
          </a:p>
          <a:p>
            <a:r>
              <a:rPr lang="ru-RU" b="1" dirty="0"/>
              <a:t>• Время поддержки клиента не уменьшено ни до “одного”</a:t>
            </a:r>
          </a:p>
          <a:p>
            <a:r>
              <a:rPr lang="ru-RU" b="1" dirty="0"/>
              <a:t>• Дополнительные приложения могут использоваться, чтобы управлять и отредактировать (приложение для iPhone и andriod)</a:t>
            </a:r>
          </a:p>
          <a:p>
            <a:r>
              <a:rPr lang="ru-RU" b="1" dirty="0"/>
              <a:t>• Следующее поколение продукта будет поддерживать много других функций (управляйте любыми электрическими устройствами удаленно, например, отопление, воздух, окна и т.д.),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• Дистрибьютор может просто предоставить услуги ЖКХ компаниям, чтобы установить, и они будут взимать плату за услуги от участников (включайте плату за услуги каждый месяц, окупится меньше чем за год</a:t>
            </a:r>
          </a:p>
          <a:p>
            <a:r>
              <a:rPr lang="ru-RU" b="1" dirty="0"/>
              <a:t>• Дистрибьютор может установить системы на базируемом “кредите” и сделать дополнительный сбор на платежах.</a:t>
            </a:r>
          </a:p>
          <a:p>
            <a:r>
              <a:rPr lang="ru-RU" b="1" dirty="0"/>
              <a:t>• Дистрибьютор может перепродать решение других строительных компаний и оказать сервисную поддержку за дополнительный сбор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 dirty="0"/>
              <a:t>Есть вопросы?</a:t>
            </a:r>
          </a:p>
          <a:p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r>
              <a:rPr lang="ru-RU" b="1"/>
              <a:t>Info@secure2сu.com</a:t>
            </a:r>
          </a:p>
        </p:txBody>
      </p:sp>
    </p:spTree>
    <p:extLst>
      <p:ext uri="{BB962C8B-B14F-4D97-AF65-F5344CB8AC3E}">
        <p14:creationId xmlns:p14="http://schemas.microsoft.com/office/powerpoint/2010/main" val="157217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Smirnov, Dmitri</dc:creator>
  <cp:lastModifiedBy>Smirnov, Dmitri</cp:lastModifiedBy>
  <cp:revision>1</cp:revision>
  <dcterms:created xsi:type="dcterms:W3CDTF">2006-08-16T00:00:00Z</dcterms:created>
  <dcterms:modified xsi:type="dcterms:W3CDTF">2014-01-29T23:16:32Z</dcterms:modified>
</cp:coreProperties>
</file>