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E9EEE-5593-494C-97E9-8B5774071FB4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90A5-9722-4EC3-AC18-E7A6B8B8D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alskjdfiei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r>
              <a:rPr lang="en-US" dirty="0" err="1" smtClean="0"/>
              <a:t>aklsd;lkjasf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alskjdfiei</vt:lpstr>
      <vt:lpstr>Slide 2</vt:lpstr>
      <vt:lpstr>Slide 3</vt:lpstr>
      <vt:lpstr>Slide 4</vt:lpstr>
      <vt:lpstr>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alskjdfiei</dc:title>
  <dc:creator>Jaimon Thomas</dc:creator>
  <cp:lastModifiedBy>Jaimon Thomas</cp:lastModifiedBy>
  <cp:revision>1</cp:revision>
  <dcterms:created xsi:type="dcterms:W3CDTF">2015-10-19T18:39:56Z</dcterms:created>
  <dcterms:modified xsi:type="dcterms:W3CDTF">2015-10-19T18:41:06Z</dcterms:modified>
</cp:coreProperties>
</file>