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9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0053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58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3417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66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23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7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6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9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1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4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8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1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26BA5-F793-4783-8CB6-8F1CAC6EF70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8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1079" y="1402080"/>
            <a:ext cx="10397550" cy="793830"/>
          </a:xfrm>
        </p:spPr>
        <p:txBody>
          <a:bodyPr/>
          <a:lstStyle/>
          <a:p>
            <a:r>
              <a:rPr lang="es-ES" sz="4400" dirty="0">
                <a:solidFill>
                  <a:schemeClr val="dk1"/>
                </a:solidFill>
              </a:rPr>
              <a:t>Sprint 1: Proyecto Taller de Integración</a:t>
            </a:r>
            <a:endParaRPr lang="en-U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51293" y="4050833"/>
            <a:ext cx="4522709" cy="1096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25388" y="2814219"/>
            <a:ext cx="7156908" cy="7938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4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Juego ”</a:t>
            </a:r>
            <a:r>
              <a:rPr lang="es-ES" sz="4400" dirty="0" err="1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Slime</a:t>
            </a:r>
            <a:r>
              <a:rPr lang="es-ES" sz="4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s-ES" sz="4400" dirty="0" err="1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Smasher</a:t>
            </a:r>
            <a:r>
              <a:rPr lang="es-ES" sz="4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”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3730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89014" y="139337"/>
            <a:ext cx="8596668" cy="1320800"/>
          </a:xfrm>
        </p:spPr>
        <p:txBody>
          <a:bodyPr/>
          <a:lstStyle/>
          <a:p>
            <a:r>
              <a:rPr lang="es-ES" dirty="0" smtClean="0"/>
              <a:t>Semana 1 SPRINT 3.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184367"/>
            <a:ext cx="8596668" cy="4856996"/>
          </a:xfrm>
        </p:spPr>
        <p:txBody>
          <a:bodyPr/>
          <a:lstStyle/>
          <a:p>
            <a:r>
              <a:rPr lang="es-ES" dirty="0" smtClean="0"/>
              <a:t>Marcelo Morales = Implementación de partículas.</a:t>
            </a:r>
          </a:p>
          <a:p>
            <a:r>
              <a:rPr lang="es-ES" dirty="0" err="1" smtClean="0"/>
              <a:t>Victor</a:t>
            </a:r>
            <a:r>
              <a:rPr lang="es-ES" dirty="0" smtClean="0"/>
              <a:t> Quiroz = Continuar la unificación de entidades/Objetos.</a:t>
            </a:r>
          </a:p>
          <a:p>
            <a:r>
              <a:rPr lang="es-ES" dirty="0" err="1" smtClean="0"/>
              <a:t>Katerinne</a:t>
            </a:r>
            <a:r>
              <a:rPr lang="es-ES" dirty="0" smtClean="0"/>
              <a:t> Leiva = Desarrollar colisión de armas y unión de enemigos</a:t>
            </a:r>
          </a:p>
          <a:p>
            <a:r>
              <a:rPr lang="es-ES" dirty="0" err="1" smtClean="0"/>
              <a:t>Jordy</a:t>
            </a:r>
            <a:r>
              <a:rPr lang="es-ES" dirty="0" smtClean="0"/>
              <a:t> </a:t>
            </a:r>
            <a:r>
              <a:rPr lang="es-ES" dirty="0" err="1" smtClean="0"/>
              <a:t>Naveas</a:t>
            </a:r>
            <a:r>
              <a:rPr lang="es-ES" dirty="0" smtClean="0"/>
              <a:t> =  Desarrollar aun más la UI.</a:t>
            </a:r>
          </a:p>
          <a:p>
            <a:r>
              <a:rPr lang="es-ES" dirty="0" smtClean="0"/>
              <a:t>Jean </a:t>
            </a:r>
            <a:r>
              <a:rPr lang="es-ES" dirty="0" err="1" smtClean="0"/>
              <a:t>Nail</a:t>
            </a:r>
            <a:r>
              <a:rPr lang="es-ES" dirty="0" smtClean="0"/>
              <a:t> = Finalizar la 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8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7368" y="1333275"/>
            <a:ext cx="2840929" cy="495525"/>
          </a:xfrm>
        </p:spPr>
        <p:txBody>
          <a:bodyPr/>
          <a:lstStyle/>
          <a:p>
            <a:r>
              <a:rPr lang="es-ES" dirty="0" smtClean="0"/>
              <a:t>Movimiento Arma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18" y="1944431"/>
            <a:ext cx="2274872" cy="22748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68" y="1944431"/>
            <a:ext cx="2342606" cy="2274872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800739" y="29609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Partículas generales [Personaje].</a:t>
            </a:r>
            <a:endParaRPr lang="en-U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958563" y="1333274"/>
            <a:ext cx="2840929" cy="49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Impacto (Dañar)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31" y="1944431"/>
            <a:ext cx="2237476" cy="2237476"/>
          </a:xfrm>
          <a:prstGeom prst="rect">
            <a:avLst/>
          </a:prstGeom>
        </p:spPr>
      </p:pic>
      <p:sp>
        <p:nvSpPr>
          <p:cNvPr id="10" name="Marcador de contenido 2"/>
          <p:cNvSpPr txBox="1">
            <a:spLocks/>
          </p:cNvSpPr>
          <p:nvPr/>
        </p:nvSpPr>
        <p:spPr>
          <a:xfrm>
            <a:off x="8385386" y="1310483"/>
            <a:ext cx="3057677" cy="495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Tierra caminado (No seguro si se implementará).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68" y="4421777"/>
            <a:ext cx="2351314" cy="2351314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011886" y="4772297"/>
            <a:ext cx="3196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Blanco y negro para poder implementar el color</a:t>
            </a:r>
          </a:p>
          <a:p>
            <a:r>
              <a:rPr lang="es-ES" dirty="0" smtClean="0"/>
              <a:t>En 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820" y="313508"/>
            <a:ext cx="8596668" cy="1320800"/>
          </a:xfrm>
        </p:spPr>
        <p:txBody>
          <a:bodyPr/>
          <a:lstStyle/>
          <a:p>
            <a:r>
              <a:rPr lang="es-ES" dirty="0" smtClean="0"/>
              <a:t>Partículas generales [Enemigo]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540" y="1386545"/>
            <a:ext cx="3406986" cy="495525"/>
          </a:xfrm>
        </p:spPr>
        <p:txBody>
          <a:bodyPr/>
          <a:lstStyle/>
          <a:p>
            <a:r>
              <a:rPr lang="es-ES" dirty="0" smtClean="0"/>
              <a:t>Bola </a:t>
            </a:r>
            <a:r>
              <a:rPr lang="es-ES" dirty="0" err="1" smtClean="0"/>
              <a:t>Slime</a:t>
            </a:r>
            <a:r>
              <a:rPr lang="es-ES" dirty="0" smtClean="0"/>
              <a:t> [Definir utilidad]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76" y="1785255"/>
            <a:ext cx="2023472" cy="20234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046" y="1725498"/>
            <a:ext cx="2131737" cy="2083229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678820" y="30479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mtClean="0"/>
              <a:t>Partículas generales [Enemigo]</a:t>
            </a:r>
            <a:endParaRPr lang="en-US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4893068" y="1304675"/>
            <a:ext cx="3406986" cy="49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Hit impacto </a:t>
            </a:r>
            <a:r>
              <a:rPr lang="es-ES" dirty="0" err="1" smtClean="0"/>
              <a:t>Slime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11" y="4416395"/>
            <a:ext cx="2138982" cy="213898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302885" y="3951295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“Sangrado” </a:t>
            </a:r>
            <a:r>
              <a:rPr lang="es-ES" dirty="0" err="1" smtClean="0"/>
              <a:t>Slime</a:t>
            </a:r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046" y="4416395"/>
            <a:ext cx="2131737" cy="2058673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5166046" y="3927895"/>
            <a:ext cx="5028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“</a:t>
            </a:r>
            <a:r>
              <a:rPr lang="es-ES" dirty="0" err="1" smtClean="0"/>
              <a:t>Ratro</a:t>
            </a:r>
            <a:r>
              <a:rPr lang="es-ES" dirty="0" smtClean="0"/>
              <a:t>” al desplazarse [Planteado si se utiliza]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2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Actualización del prototipo 1 para el sprint 2: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implementó el diseño original del personaje</a:t>
            </a:r>
          </a:p>
          <a:p>
            <a:r>
              <a:rPr lang="es-ES" dirty="0" smtClean="0"/>
              <a:t>Se implementó el enemigo dentro del juego</a:t>
            </a:r>
          </a:p>
          <a:p>
            <a:r>
              <a:rPr lang="es-ES" dirty="0" smtClean="0"/>
              <a:t>Se implementó el arma en el juego</a:t>
            </a:r>
          </a:p>
          <a:p>
            <a:r>
              <a:rPr lang="es-ES" dirty="0" smtClean="0"/>
              <a:t>Se implementó los menú de combo y puntuación.</a:t>
            </a:r>
          </a:p>
          <a:p>
            <a:r>
              <a:rPr lang="es-ES" dirty="0" smtClean="0"/>
              <a:t>Se implementó mayor numero de enemigos en juego.</a:t>
            </a:r>
          </a:p>
          <a:p>
            <a:r>
              <a:rPr lang="es-ES" dirty="0" smtClean="0"/>
              <a:t>Se implementó reacción al golpear enemigos.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2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9969" y="439270"/>
            <a:ext cx="8596668" cy="1320800"/>
          </a:xfrm>
        </p:spPr>
        <p:txBody>
          <a:bodyPr/>
          <a:lstStyle/>
          <a:p>
            <a:r>
              <a:rPr lang="es-ES" dirty="0">
                <a:solidFill>
                  <a:schemeClr val="dk1"/>
                </a:solidFill>
              </a:rPr>
              <a:t> Objetivos planteados sprint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157" y="1760070"/>
            <a:ext cx="10196854" cy="3880773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0"/>
              </a:spcBef>
              <a:buSzPts val="1440"/>
              <a:buChar char="▶"/>
            </a:pPr>
            <a:r>
              <a:rPr lang="es-ES" dirty="0">
                <a:solidFill>
                  <a:schemeClr val="tx1"/>
                </a:solidFill>
              </a:rPr>
              <a:t>Comenzar a desarrollar enemigos en el mapa.</a:t>
            </a:r>
            <a:r>
              <a:rPr lang="es-ES" dirty="0"/>
              <a:t>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[REALIZADO]</a:t>
            </a:r>
          </a:p>
          <a:p>
            <a:pPr lvl="0">
              <a:spcBef>
                <a:spcPts val="0"/>
              </a:spcBef>
              <a:buSzPts val="1440"/>
              <a:buChar char="▶"/>
            </a:pP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lvl="0">
              <a:spcBef>
                <a:spcPts val="0"/>
              </a:spcBef>
              <a:buSzPts val="1440"/>
              <a:buChar char="▶"/>
            </a:pPr>
            <a:r>
              <a:rPr lang="es-ES" dirty="0">
                <a:solidFill>
                  <a:schemeClr val="tx1"/>
                </a:solidFill>
              </a:rPr>
              <a:t>Ingresar ultimas funciones (Sonido, interfaz, menú). [Sonido Sprint 1]</a:t>
            </a:r>
            <a:r>
              <a:rPr lang="es-ES" dirty="0"/>
              <a:t>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[REALIZADO]</a:t>
            </a:r>
          </a:p>
          <a:p>
            <a:pPr lvl="0">
              <a:spcBef>
                <a:spcPts val="0"/>
              </a:spcBef>
              <a:buSzPts val="1440"/>
              <a:buChar char="▶"/>
            </a:pPr>
            <a:endParaRPr lang="es-ES" dirty="0" smtClean="0"/>
          </a:p>
          <a:p>
            <a:pPr lvl="0">
              <a:spcBef>
                <a:spcPts val="0"/>
              </a:spcBef>
              <a:buSzPts val="1440"/>
              <a:buChar char="▶"/>
            </a:pPr>
            <a:r>
              <a:rPr lang="es-ES" dirty="0" smtClean="0">
                <a:solidFill>
                  <a:schemeClr val="tx1"/>
                </a:solidFill>
              </a:rPr>
              <a:t>Desarrollar </a:t>
            </a:r>
            <a:r>
              <a:rPr lang="es-ES" dirty="0">
                <a:solidFill>
                  <a:schemeClr val="tx1"/>
                </a:solidFill>
              </a:rPr>
              <a:t>el ataque del personaje principal.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[REALIZADO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  <a:p>
            <a:pPr lvl="0">
              <a:spcBef>
                <a:spcPts val="0"/>
              </a:spcBef>
              <a:buSzPts val="1440"/>
              <a:buChar char="▶"/>
            </a:pPr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0">
              <a:spcBef>
                <a:spcPts val="0"/>
              </a:spcBef>
              <a:buSzPts val="1440"/>
              <a:buChar char="▶"/>
            </a:pPr>
            <a:r>
              <a:rPr lang="es-ES" dirty="0" smtClean="0">
                <a:solidFill>
                  <a:schemeClr val="tx1"/>
                </a:solidFill>
              </a:rPr>
              <a:t>Desarrollar la IA del enemigo.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[DESARROLLO]</a:t>
            </a:r>
          </a:p>
          <a:p>
            <a:pPr lvl="0">
              <a:spcBef>
                <a:spcPts val="0"/>
              </a:spcBef>
              <a:buSzPts val="1440"/>
              <a:buChar char="▶"/>
            </a:pPr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0">
              <a:spcBef>
                <a:spcPts val="0"/>
              </a:spcBef>
              <a:buSzPts val="1440"/>
              <a:buChar char="▶"/>
            </a:pPr>
            <a:r>
              <a:rPr lang="es-ES" dirty="0" smtClean="0">
                <a:solidFill>
                  <a:schemeClr val="tx1"/>
                </a:solidFill>
              </a:rPr>
              <a:t>Desarrollo de partículas.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[REALIZADO]</a:t>
            </a:r>
            <a:endParaRPr lang="es-ES" dirty="0">
              <a:solidFill>
                <a:schemeClr val="tx1"/>
              </a:solidFill>
            </a:endParaRPr>
          </a:p>
          <a:p>
            <a:pPr lvl="0">
              <a:buSzPts val="1440"/>
              <a:buChar char="▶"/>
            </a:pPr>
            <a:r>
              <a:rPr lang="es-ES" dirty="0" smtClean="0">
                <a:solidFill>
                  <a:schemeClr val="tx1"/>
                </a:solidFill>
              </a:rPr>
              <a:t>Ingresar </a:t>
            </a:r>
            <a:r>
              <a:rPr lang="es-ES" dirty="0">
                <a:solidFill>
                  <a:schemeClr val="tx1"/>
                </a:solidFill>
              </a:rPr>
              <a:t>armas en el proyecto.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[REALIZADO]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SzPts val="1440"/>
              <a:buFont typeface="Wingdings 3" charset="2"/>
              <a:buChar char="▶"/>
            </a:pPr>
            <a:r>
              <a:rPr lang="es-ES" dirty="0">
                <a:solidFill>
                  <a:schemeClr val="tx1"/>
                </a:solidFill>
              </a:rPr>
              <a:t>Desarrollar armas en el proyecto.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[REALIZADO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  <a:p>
            <a:pPr>
              <a:buSzPts val="1440"/>
              <a:buFont typeface="Wingdings 3" charset="2"/>
              <a:buChar char="▶"/>
            </a:pPr>
            <a:endParaRPr lang="es-ES" dirty="0"/>
          </a:p>
          <a:p>
            <a:pPr lvl="0">
              <a:buSzPts val="1440"/>
              <a:buChar char="▶"/>
            </a:pPr>
            <a:r>
              <a:rPr lang="es-ES" b="1" dirty="0">
                <a:solidFill>
                  <a:schemeClr val="tx1"/>
                </a:solidFill>
              </a:rPr>
              <a:t>Crear un prototipo más desarrollado con funciones sprint 1 y 2.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[REALIZADO]</a:t>
            </a:r>
          </a:p>
          <a:p>
            <a:pPr lvl="0">
              <a:buSzPts val="1440"/>
              <a:buChar char="▶"/>
            </a:pP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8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2417" y="251012"/>
            <a:ext cx="8596668" cy="1320800"/>
          </a:xfrm>
        </p:spPr>
        <p:txBody>
          <a:bodyPr/>
          <a:lstStyle/>
          <a:p>
            <a:r>
              <a:rPr lang="es-ES" dirty="0" smtClean="0"/>
              <a:t>Semana 1.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42964" y="4679576"/>
            <a:ext cx="5154706" cy="1980350"/>
          </a:xfrm>
        </p:spPr>
        <p:txBody>
          <a:bodyPr/>
          <a:lstStyle/>
          <a:p>
            <a:r>
              <a:rPr lang="es-ES" dirty="0" smtClean="0"/>
              <a:t>Objetivos semanales.</a:t>
            </a:r>
          </a:p>
          <a:p>
            <a:r>
              <a:rPr lang="es-ES" dirty="0" smtClean="0"/>
              <a:t>Implemento de partículas test [Realizado]</a:t>
            </a:r>
          </a:p>
          <a:p>
            <a:r>
              <a:rPr lang="es-ES" dirty="0" smtClean="0"/>
              <a:t>Animaciones[Realizado]</a:t>
            </a:r>
          </a:p>
          <a:p>
            <a:r>
              <a:rPr lang="es-ES" dirty="0" smtClean="0"/>
              <a:t>Implementación de entidades [Desarrollo]</a:t>
            </a:r>
          </a:p>
          <a:p>
            <a:r>
              <a:rPr lang="es-ES" dirty="0" smtClean="0"/>
              <a:t>Desarrollo de IA [Realizado]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86" y="911412"/>
            <a:ext cx="3979208" cy="17511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634" y="882463"/>
            <a:ext cx="4452377" cy="175110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39" y="2746561"/>
            <a:ext cx="4079502" cy="178958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672" y="2746561"/>
            <a:ext cx="4533339" cy="178958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40" y="4602951"/>
            <a:ext cx="407950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5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8064" y="98613"/>
            <a:ext cx="2962337" cy="51010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Semana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21927" y="4661647"/>
            <a:ext cx="5661226" cy="2383762"/>
          </a:xfrm>
        </p:spPr>
        <p:txBody>
          <a:bodyPr/>
          <a:lstStyle/>
          <a:p>
            <a:r>
              <a:rPr lang="es-ES" dirty="0" smtClean="0"/>
              <a:t>Objetivos semanales.</a:t>
            </a:r>
          </a:p>
          <a:p>
            <a:r>
              <a:rPr lang="es-ES" dirty="0" err="1" smtClean="0"/>
              <a:t>Implementacion</a:t>
            </a:r>
            <a:r>
              <a:rPr lang="es-ES" dirty="0" smtClean="0"/>
              <a:t> de colisiones [Realizado]</a:t>
            </a:r>
          </a:p>
          <a:p>
            <a:r>
              <a:rPr lang="es-ES" dirty="0" smtClean="0"/>
              <a:t>Diseño de partículas [Error de </a:t>
            </a:r>
            <a:r>
              <a:rPr lang="es-ES" dirty="0" err="1" smtClean="0"/>
              <a:t>caract</a:t>
            </a:r>
            <a:r>
              <a:rPr lang="es-ES" dirty="0" smtClean="0"/>
              <a:t>, rediseño]</a:t>
            </a:r>
          </a:p>
          <a:p>
            <a:r>
              <a:rPr lang="es-ES" dirty="0" smtClean="0"/>
              <a:t>Avance en IA [Desarrollo]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82" y="681318"/>
            <a:ext cx="4467506" cy="16934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939" y="681317"/>
            <a:ext cx="4245069" cy="16934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82" y="2447366"/>
            <a:ext cx="4467506" cy="195518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939" y="2483224"/>
            <a:ext cx="4199685" cy="19551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682" y="4499433"/>
            <a:ext cx="446526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3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37711" y="80682"/>
            <a:ext cx="2370666" cy="609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Semana 3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77434" y="4589929"/>
            <a:ext cx="4849907" cy="2034138"/>
          </a:xfrm>
        </p:spPr>
        <p:txBody>
          <a:bodyPr/>
          <a:lstStyle/>
          <a:p>
            <a:r>
              <a:rPr lang="es-ES" dirty="0" smtClean="0"/>
              <a:t>Objetivos semanales</a:t>
            </a:r>
          </a:p>
          <a:p>
            <a:r>
              <a:rPr lang="es-ES" dirty="0" smtClean="0"/>
              <a:t>Colisiones de arma [Realizado]</a:t>
            </a:r>
          </a:p>
          <a:p>
            <a:r>
              <a:rPr lang="es-ES" dirty="0" smtClean="0"/>
              <a:t>Unión de enemigos [Proceso]</a:t>
            </a:r>
          </a:p>
          <a:p>
            <a:r>
              <a:rPr lang="es-ES" dirty="0" smtClean="0"/>
              <a:t>Rediseño de partículas [Finalizado]</a:t>
            </a:r>
          </a:p>
          <a:p>
            <a:r>
              <a:rPr lang="es-ES" dirty="0" smtClean="0"/>
              <a:t>IA [Desarrollo]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401" y="758638"/>
            <a:ext cx="4257016" cy="170049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04" y="2669164"/>
            <a:ext cx="4055689" cy="155089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401" y="2665412"/>
            <a:ext cx="4361127" cy="162300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040" y="4357331"/>
            <a:ext cx="4185678" cy="22667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081" y="656037"/>
            <a:ext cx="4246638" cy="183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6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58089" y="113212"/>
            <a:ext cx="8596668" cy="740229"/>
          </a:xfrm>
        </p:spPr>
        <p:txBody>
          <a:bodyPr/>
          <a:lstStyle/>
          <a:p>
            <a:r>
              <a:rPr lang="es-ES" dirty="0" smtClean="0"/>
              <a:t>Horas individuales sprint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8957" y="1063310"/>
            <a:ext cx="3668243" cy="443274"/>
          </a:xfrm>
        </p:spPr>
        <p:txBody>
          <a:bodyPr/>
          <a:lstStyle/>
          <a:p>
            <a:r>
              <a:rPr lang="es-ES" dirty="0" err="1" smtClean="0"/>
              <a:t>Victor</a:t>
            </a:r>
            <a:r>
              <a:rPr lang="es-ES" dirty="0" smtClean="0"/>
              <a:t> Quiroz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80" y="1506584"/>
            <a:ext cx="3792039" cy="990600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5662991" y="1063310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Marcelo Morales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569" y="1458959"/>
            <a:ext cx="4177665" cy="1038225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598957" y="2783253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Katerinne</a:t>
            </a:r>
            <a:r>
              <a:rPr lang="es-ES" dirty="0" smtClean="0"/>
              <a:t> Leiva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79" y="3226527"/>
            <a:ext cx="3792039" cy="109292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3569" y="3226527"/>
            <a:ext cx="4177665" cy="1041762"/>
          </a:xfrm>
          <a:prstGeom prst="rect">
            <a:avLst/>
          </a:prstGeom>
        </p:spPr>
      </p:pic>
      <p:sp>
        <p:nvSpPr>
          <p:cNvPr id="10" name="Marcador de contenido 2"/>
          <p:cNvSpPr txBox="1">
            <a:spLocks/>
          </p:cNvSpPr>
          <p:nvPr/>
        </p:nvSpPr>
        <p:spPr>
          <a:xfrm>
            <a:off x="5758785" y="2783253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Jordy</a:t>
            </a:r>
            <a:r>
              <a:rPr lang="es-ES" dirty="0"/>
              <a:t> </a:t>
            </a:r>
            <a:r>
              <a:rPr lang="es-ES" dirty="0" err="1" smtClean="0"/>
              <a:t>Naveas</a:t>
            </a:r>
            <a:endParaRPr lang="es-ES" dirty="0" smtClean="0"/>
          </a:p>
          <a:p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035" y="5277394"/>
            <a:ext cx="4050166" cy="1142319"/>
          </a:xfrm>
          <a:prstGeom prst="rect">
            <a:avLst/>
          </a:prstGeom>
        </p:spPr>
      </p:pic>
      <p:sp>
        <p:nvSpPr>
          <p:cNvPr id="12" name="Marcador de contenido 2"/>
          <p:cNvSpPr txBox="1">
            <a:spLocks/>
          </p:cNvSpPr>
          <p:nvPr/>
        </p:nvSpPr>
        <p:spPr>
          <a:xfrm>
            <a:off x="598957" y="4624251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Jean </a:t>
            </a:r>
            <a:r>
              <a:rPr lang="es-ES" dirty="0" err="1" smtClean="0"/>
              <a:t>Nail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7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40671" y="0"/>
            <a:ext cx="8596668" cy="49638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Grafico trabajo individual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58102" y="4511040"/>
            <a:ext cx="2803533" cy="115585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99254" y="667070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Victor</a:t>
            </a:r>
            <a:r>
              <a:rPr lang="es-ES" dirty="0" smtClean="0"/>
              <a:t> Quiroz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8" y="1110344"/>
            <a:ext cx="4489949" cy="18505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203" y="1110345"/>
            <a:ext cx="4006220" cy="1850570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5761112" y="667070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Marcelo Morales</a:t>
            </a:r>
          </a:p>
          <a:p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88" y="3317966"/>
            <a:ext cx="5067815" cy="1688374"/>
          </a:xfrm>
          <a:prstGeom prst="rect">
            <a:avLst/>
          </a:prstGeom>
        </p:spPr>
      </p:pic>
      <p:sp>
        <p:nvSpPr>
          <p:cNvPr id="10" name="Marcador de contenido 2"/>
          <p:cNvSpPr txBox="1">
            <a:spLocks/>
          </p:cNvSpPr>
          <p:nvPr/>
        </p:nvSpPr>
        <p:spPr>
          <a:xfrm>
            <a:off x="885062" y="2960914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Katerinne</a:t>
            </a:r>
            <a:r>
              <a:rPr lang="es-ES" dirty="0" smtClean="0"/>
              <a:t> Leiva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978" y="3404188"/>
            <a:ext cx="4212377" cy="1602152"/>
          </a:xfrm>
          <a:prstGeom prst="rect">
            <a:avLst/>
          </a:prstGeom>
        </p:spPr>
      </p:pic>
      <p:sp>
        <p:nvSpPr>
          <p:cNvPr id="14" name="Marcador de contenido 2"/>
          <p:cNvSpPr txBox="1">
            <a:spLocks/>
          </p:cNvSpPr>
          <p:nvPr/>
        </p:nvSpPr>
        <p:spPr>
          <a:xfrm>
            <a:off x="5761112" y="3025368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Jordy</a:t>
            </a:r>
            <a:r>
              <a:rPr lang="es-ES" dirty="0" smtClean="0"/>
              <a:t> </a:t>
            </a:r>
            <a:r>
              <a:rPr lang="es-ES" dirty="0" err="1" smtClean="0"/>
              <a:t>Naveas</a:t>
            </a:r>
            <a:endParaRPr lang="es-ES" dirty="0" smtClean="0"/>
          </a:p>
          <a:p>
            <a:endParaRPr lang="en-US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004" y="5254758"/>
            <a:ext cx="4185412" cy="1520510"/>
          </a:xfrm>
          <a:prstGeom prst="rect">
            <a:avLst/>
          </a:prstGeom>
        </p:spPr>
      </p:pic>
      <p:sp>
        <p:nvSpPr>
          <p:cNvPr id="16" name="Marcador de contenido 2"/>
          <p:cNvSpPr txBox="1">
            <a:spLocks/>
          </p:cNvSpPr>
          <p:nvPr/>
        </p:nvSpPr>
        <p:spPr>
          <a:xfrm>
            <a:off x="921173" y="4937327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Jean </a:t>
            </a:r>
            <a:r>
              <a:rPr lang="es-ES" dirty="0" err="1" smtClean="0"/>
              <a:t>Nail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8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7162" y="121920"/>
            <a:ext cx="8596668" cy="1320800"/>
          </a:xfrm>
        </p:spPr>
        <p:txBody>
          <a:bodyPr/>
          <a:lstStyle/>
          <a:p>
            <a:r>
              <a:rPr lang="es-ES" dirty="0" smtClean="0"/>
              <a:t>Horas trabajo grupal sprint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99" y="989014"/>
            <a:ext cx="9270908" cy="23431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31" y="3509553"/>
            <a:ext cx="8523824" cy="29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7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8557" y="261257"/>
            <a:ext cx="8596668" cy="1320800"/>
          </a:xfrm>
        </p:spPr>
        <p:txBody>
          <a:bodyPr/>
          <a:lstStyle/>
          <a:p>
            <a:r>
              <a:rPr lang="es-ES" dirty="0"/>
              <a:t> Objetivos planteados para Sprint </a:t>
            </a:r>
            <a:r>
              <a:rPr lang="es-ES" dirty="0" smtClean="0"/>
              <a:t>3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8922" y="1359401"/>
            <a:ext cx="9041431" cy="3880773"/>
          </a:xfrm>
        </p:spPr>
        <p:txBody>
          <a:bodyPr/>
          <a:lstStyle/>
          <a:p>
            <a:r>
              <a:rPr lang="es-ES" dirty="0" smtClean="0"/>
              <a:t>Implementar las partículas en el accionar del personaje y enemigo. </a:t>
            </a:r>
            <a:r>
              <a:rPr lang="es-ES" dirty="0" smtClean="0">
                <a:solidFill>
                  <a:srgbClr val="0070C0"/>
                </a:solidFill>
              </a:rPr>
              <a:t>[PROCESO]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Completar la IA y hacerla totalmente funcional. </a:t>
            </a:r>
            <a:r>
              <a:rPr lang="es-ES" dirty="0">
                <a:solidFill>
                  <a:srgbClr val="0070C0"/>
                </a:solidFill>
              </a:rPr>
              <a:t>[PROCESO]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Finalizar la UI, sonidos, Colisiones (Si es necesario). </a:t>
            </a:r>
            <a:r>
              <a:rPr lang="es-ES" dirty="0">
                <a:solidFill>
                  <a:srgbClr val="0070C0"/>
                </a:solidFill>
              </a:rPr>
              <a:t>[PROCESO</a:t>
            </a:r>
            <a:r>
              <a:rPr lang="es-ES" dirty="0" smtClean="0">
                <a:solidFill>
                  <a:srgbClr val="0070C0"/>
                </a:solidFill>
              </a:rPr>
              <a:t>]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Finalizar las mecánicas generales del juego aliados.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>
                <a:solidFill>
                  <a:srgbClr val="0070C0"/>
                </a:solidFill>
              </a:rPr>
              <a:t>[PROCESO</a:t>
            </a:r>
            <a:r>
              <a:rPr lang="es-ES" dirty="0" smtClean="0">
                <a:solidFill>
                  <a:srgbClr val="0070C0"/>
                </a:solidFill>
              </a:rPr>
              <a:t>]</a:t>
            </a:r>
          </a:p>
          <a:p>
            <a:r>
              <a:rPr lang="es-ES" b="1" dirty="0" smtClean="0">
                <a:solidFill>
                  <a:schemeClr val="tx1"/>
                </a:solidFill>
              </a:rPr>
              <a:t>Lograr tener un “prototipo” final de lo que será el juego. </a:t>
            </a:r>
            <a:r>
              <a:rPr lang="es-ES" dirty="0">
                <a:solidFill>
                  <a:srgbClr val="0070C0"/>
                </a:solidFill>
              </a:rPr>
              <a:t>[PROCESO]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5381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459</Words>
  <Application>Microsoft Office PowerPoint</Application>
  <PresentationFormat>Panorámica</PresentationFormat>
  <Paragraphs>79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</vt:lpstr>
      <vt:lpstr>Sprint 1: Proyecto Taller de Integración</vt:lpstr>
      <vt:lpstr> Objetivos planteados sprint 2</vt:lpstr>
      <vt:lpstr>Semana 1.</vt:lpstr>
      <vt:lpstr>Semana 2</vt:lpstr>
      <vt:lpstr>Semana 3</vt:lpstr>
      <vt:lpstr>Horas individuales sprint 2</vt:lpstr>
      <vt:lpstr>Grafico trabajo individual</vt:lpstr>
      <vt:lpstr>Horas trabajo grupal sprint 2</vt:lpstr>
      <vt:lpstr> Objetivos planteados para Sprint 3</vt:lpstr>
      <vt:lpstr>Semana 1 SPRINT 3.</vt:lpstr>
      <vt:lpstr>Presentación de PowerPoint</vt:lpstr>
      <vt:lpstr>Partículas generales [Enemigo]</vt:lpstr>
      <vt:lpstr>Actualización del prototipo 1 para el sprint 2: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1: Proyecto Taller de Integración</dc:title>
  <dc:creator>John Cleaver</dc:creator>
  <cp:lastModifiedBy>John Cleaver</cp:lastModifiedBy>
  <cp:revision>13</cp:revision>
  <dcterms:created xsi:type="dcterms:W3CDTF">2018-11-26T17:46:44Z</dcterms:created>
  <dcterms:modified xsi:type="dcterms:W3CDTF">2018-11-26T19:56:30Z</dcterms:modified>
</cp:coreProperties>
</file>