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ce0af21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ce0af2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22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-69668" y="1149531"/>
            <a:ext cx="11190514" cy="1185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s-ES" sz="4800">
                <a:solidFill>
                  <a:schemeClr val="dk1"/>
                </a:solidFill>
              </a:rPr>
              <a:t>Sprint 1: Proyecto Taller de Integración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2246812" y="2233748"/>
            <a:ext cx="6692538" cy="1185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0" i="0" lang="es-E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Juego ”Slime Smasher”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047659" y="45875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Actividades semana 1 sprint 2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677325" y="1779651"/>
            <a:ext cx="8967000" cy="426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Marcelo Morales  =  Desarrollo de particulas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Victor Quiroz      =   Funcionamiento de puntaje, </a:t>
            </a:r>
            <a:r>
              <a:rPr lang="es-ES"/>
              <a:t>colisiones</a:t>
            </a:r>
            <a:r>
              <a:rPr lang="es-ES"/>
              <a:t> de enemigos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                           e incorporar arma </a:t>
            </a:r>
            <a:r>
              <a:rPr lang="es-ES"/>
              <a:t>básica</a:t>
            </a:r>
            <a:r>
              <a:rPr lang="es-ES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Jordy Naveas      =   Animaciones de ataque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Katerinne Leiva  =   </a:t>
            </a:r>
            <a:r>
              <a:rPr lang="es-ES"/>
              <a:t>Funcionamiento de puntaje y colisiones de enemigos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                          e incorporar arma básica.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Jean Nail            =  Animaciones de movimiento 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9274125" y="2062875"/>
            <a:ext cx="9054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957494" y="106138"/>
            <a:ext cx="8596668" cy="7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Diseño del mapa y sus hitbox.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75" y="970625"/>
            <a:ext cx="5687100" cy="5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17265" y="37737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            Personaje principal.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frente.png"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93" y="1698171"/>
            <a:ext cx="4435475" cy="443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do.png" id="255" name="Google Shape;2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58" y="1538514"/>
            <a:ext cx="4686391" cy="4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773128" y="252549"/>
            <a:ext cx="100603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Armas (Sombreado y derechos arreglados)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876875" y="4958569"/>
            <a:ext cx="3581157" cy="484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Espada numero 2.</a:t>
            </a:r>
            <a:endParaRPr/>
          </a:p>
        </p:txBody>
      </p:sp>
      <p:pic>
        <p:nvPicPr>
          <p:cNvPr descr="espada2.png"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95" y="1354277"/>
            <a:ext cx="3433112" cy="3483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tillo2.png" id="263" name="Google Shape;2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546" y="1354277"/>
            <a:ext cx="3627262" cy="3139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8457686" y="4958568"/>
            <a:ext cx="3581157" cy="484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Martillo numero 2.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nicial2.png" id="265" name="Google Shape;26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3362" y="2176946"/>
            <a:ext cx="3143793" cy="272134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4466742" y="4958567"/>
            <a:ext cx="3581157" cy="484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Arma inicial.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664374" y="23513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Enemigos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294158" y="4589417"/>
            <a:ext cx="3798872" cy="26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Enemigo nivel 1.</a:t>
            </a:r>
            <a:endParaRPr/>
          </a:p>
        </p:txBody>
      </p:sp>
      <p:pic>
        <p:nvPicPr>
          <p:cNvPr descr="slime lvl1.png"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58" y="1639614"/>
            <a:ext cx="2949803" cy="294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me lvl2.png"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1497" y="1131712"/>
            <a:ext cx="3790161" cy="379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3886443" y="4589417"/>
            <a:ext cx="3798872" cy="26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Enemigo nivel 2.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y.png" id="276" name="Google Shape;2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0369" y="235131"/>
            <a:ext cx="4472482" cy="447248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8090261" y="4707613"/>
            <a:ext cx="3798872" cy="26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Enemigo REY.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16374" y="278674"/>
            <a:ext cx="8596668" cy="86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s-ES">
                <a:solidFill>
                  <a:schemeClr val="dk1"/>
                </a:solidFill>
              </a:rPr>
              <a:t>    Objetivos planteados sprint 1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07368" y="1516155"/>
            <a:ext cx="922431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Definir estructura e idea general del proyecto.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Comenzar a generar los recursos a utilizar en el proyecto.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Definir diferentes fases necesarias (Controles, colisiones, movimiento)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Desarrollar fases del juego anteriormente planeadas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Unificar todas las partes y conseguir el funcionamiento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Crear primer prototipo del juego (Movimiento, colisión, cámara) </a:t>
            </a:r>
            <a:r>
              <a:rPr lang="es-ES">
                <a:solidFill>
                  <a:srgbClr val="31843C"/>
                </a:solidFill>
              </a:rPr>
              <a:t>[REALIZADO]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Implementación de sonidos </a:t>
            </a:r>
            <a:r>
              <a:rPr lang="es-ES">
                <a:solidFill>
                  <a:srgbClr val="FF0000"/>
                </a:solidFill>
              </a:rPr>
              <a:t>[APLAZADO]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43688" y="7837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Actividades individuales semana 1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68" y="796015"/>
            <a:ext cx="4032070" cy="20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43" y="2950438"/>
            <a:ext cx="4058195" cy="195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6725" y="2950437"/>
            <a:ext cx="4147318" cy="195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143" y="5053674"/>
            <a:ext cx="4127863" cy="163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6725" y="796015"/>
            <a:ext cx="4147318" cy="200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5136725" y="5081660"/>
            <a:ext cx="4093031" cy="160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Objetivos semana 1: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Definir estructura e idea general del proyecto.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Comenzar a generar los recursos a utilizar en el proyecto. </a:t>
            </a:r>
            <a:endParaRPr sz="1665">
              <a:solidFill>
                <a:schemeClr val="dk1"/>
              </a:solidFill>
            </a:endParaRPr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522066" y="78378"/>
            <a:ext cx="7543557" cy="68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Actividades individuales semana 2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5229134" y="4990010"/>
            <a:ext cx="4093031" cy="160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Objetivos semana 2: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Definir diferentes fases necesarias (Controles, colisiones, movimiento).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Desarrollar fases del juego anteriormente planeadas.</a:t>
            </a:r>
            <a:endParaRPr/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3" y="766355"/>
            <a:ext cx="4190637" cy="189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7372" y="766355"/>
            <a:ext cx="4394972" cy="189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103" y="2779736"/>
            <a:ext cx="4190637" cy="195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8956" y="2779736"/>
            <a:ext cx="4433388" cy="195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5103" y="4846827"/>
            <a:ext cx="4190636" cy="189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996860" y="5767"/>
            <a:ext cx="8405079" cy="72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Actividades individuales semana 3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982664" y="4580706"/>
            <a:ext cx="4357388" cy="210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Objetivos semana 3: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Desarrollar fases del juego anteriormente planeadas.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Unificar todas las partes y conseguir el funcionamiento.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s-ES" sz="1665">
                <a:solidFill>
                  <a:schemeClr val="dk1"/>
                </a:solidFill>
              </a:rPr>
              <a:t>Crear primer prototipo del juego (Movimiento, colisión, cámara).</a:t>
            </a:r>
            <a:endParaRPr sz="1665">
              <a:solidFill>
                <a:schemeClr val="dk1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455" y="728578"/>
            <a:ext cx="4198213" cy="177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664" y="705395"/>
            <a:ext cx="4357388" cy="18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455" y="2612570"/>
            <a:ext cx="4198213" cy="186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2664" y="2612570"/>
            <a:ext cx="4481161" cy="184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455" y="4580706"/>
            <a:ext cx="4198213" cy="197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77334" y="226422"/>
            <a:ext cx="8596668" cy="4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s-ES" sz="3240"/>
              <a:t>Horas totales individuales.</a:t>
            </a:r>
            <a:endParaRPr sz="3240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09303" y="905691"/>
            <a:ext cx="4127236" cy="42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Marcelo Morales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5525589" y="905691"/>
            <a:ext cx="4127236" cy="42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Víctor Quiroz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42546" y="3824588"/>
            <a:ext cx="3615647" cy="42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Jean Nail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438503" y="2264228"/>
            <a:ext cx="4127236" cy="42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Katerinne Leiva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02" y="1280431"/>
            <a:ext cx="3648891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768" y="1251856"/>
            <a:ext cx="379564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302" y="2688561"/>
            <a:ext cx="3648891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9782" y="2688561"/>
            <a:ext cx="3910631" cy="92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302" y="4346122"/>
            <a:ext cx="3648891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561703" y="2416628"/>
            <a:ext cx="4127236" cy="42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Jordy Naveas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652380" y="69669"/>
            <a:ext cx="6646575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s-ES" sz="3240"/>
              <a:t>Graficas de trabajo individual</a:t>
            </a:r>
            <a:endParaRPr sz="324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 flipH="1">
            <a:off x="643805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Marcelo Morales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56" y="1129802"/>
            <a:ext cx="3762238" cy="223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281" y="1129802"/>
            <a:ext cx="3509690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 flipH="1">
            <a:off x="4667301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Víctor Quiroz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8955" y="1129802"/>
            <a:ext cx="3457616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 flipH="1">
            <a:off x="8873563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Jordy Naveas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956" y="3899127"/>
            <a:ext cx="3762238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 flipH="1">
            <a:off x="678325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Katerinne Leiva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40563" y="3899127"/>
            <a:ext cx="3789036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 flipH="1">
            <a:off x="4667301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Jean Nail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456337" y="3899127"/>
            <a:ext cx="3100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Conclusión de trabajo: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Funcionamiento correcto y avance sobre lo esperado.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546705" y="9579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         Horas de trabajo grupal Sprint 1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087497" y="2002970"/>
            <a:ext cx="863770" cy="12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5" y="905419"/>
            <a:ext cx="2732245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6625" y="905419"/>
            <a:ext cx="2732245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6545" y="905419"/>
            <a:ext cx="2732248" cy="123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705" y="2226219"/>
            <a:ext cx="2732245" cy="120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6625" y="2226219"/>
            <a:ext cx="2732245" cy="122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824" y="3663016"/>
            <a:ext cx="7735147" cy="293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677334" y="304800"/>
            <a:ext cx="8596668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s-ES">
                <a:solidFill>
                  <a:schemeClr val="dk1"/>
                </a:solidFill>
              </a:rPr>
              <a:t> Objetivos planteados para Sprint 2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747002" y="1559698"/>
            <a:ext cx="933752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Comenzar a desarrollar enemigos en el mapa.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Ingresar ultimas funciones (Sonido, interfaz, menú). [Sonido Sprint 1]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Desarrollar el ataque del personaje principal.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Ingresar armas en el proyecto.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Desarrollar armas en el proyecto.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Crear un prototipo más desarrollado con funciones sprint 1 y 2. </a:t>
            </a:r>
            <a:r>
              <a:rPr lang="es-ES">
                <a:solidFill>
                  <a:srgbClr val="0F7597"/>
                </a:solidFill>
              </a:rPr>
              <a:t>[PLANTEADO]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