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41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79" y="1402080"/>
            <a:ext cx="10397550" cy="793830"/>
          </a:xfrm>
        </p:spPr>
        <p:txBody>
          <a:bodyPr/>
          <a:lstStyle/>
          <a:p>
            <a:r>
              <a:rPr lang="es-ES" sz="4400" dirty="0">
                <a:solidFill>
                  <a:schemeClr val="dk1"/>
                </a:solidFill>
              </a:rPr>
              <a:t>Sprint </a:t>
            </a:r>
            <a:r>
              <a:rPr lang="es-ES" sz="4400" dirty="0" smtClean="0">
                <a:solidFill>
                  <a:schemeClr val="dk1"/>
                </a:solidFill>
              </a:rPr>
              <a:t>2: </a:t>
            </a:r>
            <a:r>
              <a:rPr lang="es-ES" sz="4400" dirty="0">
                <a:solidFill>
                  <a:schemeClr val="dk1"/>
                </a:solidFill>
              </a:rPr>
              <a:t>Proyecto Taller de Integración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51293" y="4050833"/>
            <a:ext cx="4522709" cy="109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5388" y="2814219"/>
            <a:ext cx="7156908" cy="79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Juego ”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Slime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Smasher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73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680" y="252549"/>
            <a:ext cx="9944562" cy="1320800"/>
          </a:xfrm>
        </p:spPr>
        <p:txBody>
          <a:bodyPr/>
          <a:lstStyle/>
          <a:p>
            <a:r>
              <a:rPr lang="es-ES" dirty="0" smtClean="0"/>
              <a:t>SPRINT 3, Semana 1 (Próximas actividades)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4367"/>
            <a:ext cx="8596668" cy="4856996"/>
          </a:xfrm>
        </p:spPr>
        <p:txBody>
          <a:bodyPr/>
          <a:lstStyle/>
          <a:p>
            <a:r>
              <a:rPr lang="es-ES" dirty="0" smtClean="0"/>
              <a:t>Marcelo Morales = Implementación de partículas.</a:t>
            </a:r>
          </a:p>
          <a:p>
            <a:r>
              <a:rPr lang="es-ES" dirty="0" err="1" smtClean="0"/>
              <a:t>Victor</a:t>
            </a:r>
            <a:r>
              <a:rPr lang="es-ES" dirty="0" smtClean="0"/>
              <a:t> Quiroz = Continuar la unificación de entidades/Objetos.</a:t>
            </a:r>
          </a:p>
          <a:p>
            <a:r>
              <a:rPr lang="es-ES" dirty="0" err="1" smtClean="0"/>
              <a:t>Katerinne</a:t>
            </a:r>
            <a:r>
              <a:rPr lang="es-ES" dirty="0" smtClean="0"/>
              <a:t> Leiva = Desarrollar colisión de armas y unión de enemigos</a:t>
            </a:r>
          </a:p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r>
              <a:rPr lang="es-ES" dirty="0" smtClean="0"/>
              <a:t> =  Desarrollar aun más la UI.</a:t>
            </a:r>
          </a:p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r>
              <a:rPr lang="es-ES" dirty="0" smtClean="0"/>
              <a:t> = Finalizar la 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333275"/>
            <a:ext cx="2840929" cy="495525"/>
          </a:xfrm>
        </p:spPr>
        <p:txBody>
          <a:bodyPr/>
          <a:lstStyle/>
          <a:p>
            <a:r>
              <a:rPr lang="es-ES" dirty="0" smtClean="0"/>
              <a:t>Movimiento Arma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8" y="1944431"/>
            <a:ext cx="2274872" cy="2274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1944431"/>
            <a:ext cx="2342606" cy="227487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00739" y="2960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Partículas generales [Personaje].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58563" y="1333274"/>
            <a:ext cx="2840929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Impacto (Dañar)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1" y="1944431"/>
            <a:ext cx="2237476" cy="2237476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385386" y="1310483"/>
            <a:ext cx="3057677" cy="495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Tierra caminado (No seguro si se implementará).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4421777"/>
            <a:ext cx="2351314" cy="23513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11886" y="4772297"/>
            <a:ext cx="319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Blanco y negro para poder implementar el color</a:t>
            </a:r>
          </a:p>
          <a:p>
            <a:r>
              <a:rPr lang="es-ES" dirty="0" smtClean="0"/>
              <a:t>En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0" y="313508"/>
            <a:ext cx="8596668" cy="1320800"/>
          </a:xfrm>
        </p:spPr>
        <p:txBody>
          <a:bodyPr/>
          <a:lstStyle/>
          <a:p>
            <a:r>
              <a:rPr lang="es-ES" dirty="0" smtClean="0"/>
              <a:t>Partículas generales [Enemigo]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40" y="1386545"/>
            <a:ext cx="3406986" cy="495525"/>
          </a:xfrm>
        </p:spPr>
        <p:txBody>
          <a:bodyPr/>
          <a:lstStyle/>
          <a:p>
            <a:r>
              <a:rPr lang="es-ES" dirty="0" smtClean="0"/>
              <a:t>Bola </a:t>
            </a:r>
            <a:r>
              <a:rPr lang="es-ES" dirty="0" err="1" smtClean="0"/>
              <a:t>Slime</a:t>
            </a:r>
            <a:r>
              <a:rPr lang="es-ES" dirty="0" smtClean="0"/>
              <a:t> [Definir utilidad]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6" y="1785255"/>
            <a:ext cx="2023472" cy="2023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1725498"/>
            <a:ext cx="2131737" cy="20832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78820" y="3047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Partículas generales [Enemigo]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93068" y="1304675"/>
            <a:ext cx="3406986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Hit impacto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1" y="4416395"/>
            <a:ext cx="2138982" cy="213898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02885" y="395129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“Sangrado”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4416395"/>
            <a:ext cx="2131737" cy="20586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166046" y="3927895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Ratro</a:t>
            </a:r>
            <a:r>
              <a:rPr lang="es-ES" dirty="0" smtClean="0"/>
              <a:t>” al desplazarse [Planteado si se utiliza]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 prototipo 1 para el sprint 2: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implementó el diseño original del personaje</a:t>
            </a:r>
          </a:p>
          <a:p>
            <a:r>
              <a:rPr lang="es-ES" dirty="0" smtClean="0"/>
              <a:t>Se implementó el enemigo dentro del juego</a:t>
            </a:r>
          </a:p>
          <a:p>
            <a:r>
              <a:rPr lang="es-ES" dirty="0" smtClean="0"/>
              <a:t>Se implementó el arma en el juego</a:t>
            </a:r>
          </a:p>
          <a:p>
            <a:r>
              <a:rPr lang="es-ES" dirty="0" smtClean="0"/>
              <a:t>Se implementó los </a:t>
            </a:r>
            <a:r>
              <a:rPr lang="es-ES" dirty="0" smtClean="0"/>
              <a:t>contadores en pantalla / </a:t>
            </a:r>
            <a:r>
              <a:rPr lang="es-ES" dirty="0" smtClean="0"/>
              <a:t>puntuación.</a:t>
            </a:r>
          </a:p>
          <a:p>
            <a:r>
              <a:rPr lang="es-ES" dirty="0" smtClean="0"/>
              <a:t>Se implementó mayor numero de enemigos en juego.</a:t>
            </a:r>
          </a:p>
          <a:p>
            <a:r>
              <a:rPr lang="es-ES" dirty="0" smtClean="0"/>
              <a:t>Se implementó reacción al golpear enemigos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implementó las mecánicas para hacerlo </a:t>
            </a:r>
            <a:r>
              <a:rPr lang="es-ES" dirty="0" err="1" smtClean="0"/>
              <a:t>jugable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dk1"/>
                </a:solidFill>
              </a:rPr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dirty="0"/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dirty="0"/>
              <a:t>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/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</a:t>
            </a:r>
            <a:r>
              <a:rPr lang="es-ES" dirty="0">
                <a:solidFill>
                  <a:schemeClr val="tx1"/>
                </a:solidFill>
              </a:rPr>
              <a:t>el ataque del personaje principal.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la IA del enemigo.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[DESARROLLO]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Desarrollo de partículas.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tx1"/>
              </a:solidFill>
            </a:endParaRPr>
          </a:p>
          <a:p>
            <a:pPr lvl="0"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</a:t>
            </a:r>
            <a:r>
              <a:rPr lang="es-ES" dirty="0">
                <a:solidFill>
                  <a:schemeClr val="tx1"/>
                </a:solidFill>
              </a:rPr>
              <a:t>armas en el proyecto.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ts val="1440"/>
              <a:buFont typeface="Wingdings 3" charset="2"/>
              <a:buChar char="▶"/>
            </a:pPr>
            <a:r>
              <a:rPr lang="es-ES" dirty="0">
                <a:solidFill>
                  <a:schemeClr val="tx1"/>
                </a:solidFill>
              </a:rPr>
              <a:t>Desarrollar armas en el proyecto.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>
              <a:buSzPts val="1440"/>
              <a:buFont typeface="Wingdings 3" charset="2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mecánica de puntos y tiempo.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ts val="1440"/>
              <a:buFont typeface="Wingdings 3" charset="2"/>
              <a:buChar char="▶"/>
            </a:pPr>
            <a:endParaRPr lang="es-ES" dirty="0"/>
          </a:p>
          <a:p>
            <a:pPr lvl="0">
              <a:buSzPts val="1440"/>
              <a:buChar char="▶"/>
            </a:pPr>
            <a:r>
              <a:rPr lang="es-ES" b="1" dirty="0">
                <a:solidFill>
                  <a:schemeClr val="tx1"/>
                </a:solidFill>
              </a:rPr>
              <a:t>Crear un prototipo más desarrollado con funciones sprint 1 y </a:t>
            </a:r>
            <a:r>
              <a:rPr lang="es-ES" b="1" dirty="0" smtClean="0">
                <a:solidFill>
                  <a:schemeClr val="tx1"/>
                </a:solidFill>
              </a:rPr>
              <a:t>2 (</a:t>
            </a:r>
            <a:r>
              <a:rPr lang="es-ES" b="1" dirty="0" err="1" smtClean="0">
                <a:solidFill>
                  <a:schemeClr val="tx1"/>
                </a:solidFill>
              </a:rPr>
              <a:t>Jugable</a:t>
            </a:r>
            <a:r>
              <a:rPr lang="es-ES" b="1" dirty="0" smtClean="0">
                <a:solidFill>
                  <a:schemeClr val="tx1"/>
                </a:solidFill>
              </a:rPr>
              <a:t>).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417" y="251012"/>
            <a:ext cx="8596668" cy="1320800"/>
          </a:xfrm>
        </p:spPr>
        <p:txBody>
          <a:bodyPr/>
          <a:lstStyle/>
          <a:p>
            <a:r>
              <a:rPr lang="es-ES" dirty="0" smtClean="0"/>
              <a:t>Semana 1.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2964" y="4679576"/>
            <a:ext cx="5154706" cy="1980350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Implemento de partículas test [Realizado]</a:t>
            </a:r>
          </a:p>
          <a:p>
            <a:r>
              <a:rPr lang="es-ES" dirty="0" smtClean="0"/>
              <a:t>Animaciones[Realizado]</a:t>
            </a:r>
          </a:p>
          <a:p>
            <a:r>
              <a:rPr lang="es-ES" dirty="0" smtClean="0"/>
              <a:t>Implementación de entidades [Desarrollo]</a:t>
            </a:r>
          </a:p>
          <a:p>
            <a:r>
              <a:rPr lang="es-ES" dirty="0" smtClean="0"/>
              <a:t>Desarrollo de IA [Realizado]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911412"/>
            <a:ext cx="3979208" cy="175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34" y="882463"/>
            <a:ext cx="4452377" cy="17511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" y="2746561"/>
            <a:ext cx="4079502" cy="1789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672" y="2746561"/>
            <a:ext cx="4533339" cy="1789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40" y="4602951"/>
            <a:ext cx="407950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8064" y="98613"/>
            <a:ext cx="2962337" cy="51010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1927" y="4661647"/>
            <a:ext cx="6099216" cy="2383762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Implementación </a:t>
            </a:r>
            <a:r>
              <a:rPr lang="es-ES" dirty="0" smtClean="0"/>
              <a:t>de colisiones [Realizado]</a:t>
            </a:r>
          </a:p>
          <a:p>
            <a:r>
              <a:rPr lang="es-ES" dirty="0" smtClean="0"/>
              <a:t>Diseño de partículas [Error de </a:t>
            </a:r>
            <a:r>
              <a:rPr lang="es-ES" dirty="0" smtClean="0"/>
              <a:t>definición, </a:t>
            </a:r>
            <a:r>
              <a:rPr lang="es-ES" dirty="0" smtClean="0"/>
              <a:t>rediseño]</a:t>
            </a:r>
          </a:p>
          <a:p>
            <a:r>
              <a:rPr lang="es-ES" dirty="0" smtClean="0"/>
              <a:t>Avance en IA [Desarrollo]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2" y="681318"/>
            <a:ext cx="4467506" cy="1693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39" y="681317"/>
            <a:ext cx="4245069" cy="16934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2" y="2447366"/>
            <a:ext cx="4467506" cy="19551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939" y="2483224"/>
            <a:ext cx="4199685" cy="19551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2" y="4499433"/>
            <a:ext cx="44652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7711" y="80682"/>
            <a:ext cx="2370666" cy="609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77434" y="4589929"/>
            <a:ext cx="4849907" cy="2034138"/>
          </a:xfrm>
        </p:spPr>
        <p:txBody>
          <a:bodyPr/>
          <a:lstStyle/>
          <a:p>
            <a:r>
              <a:rPr lang="es-ES" dirty="0" smtClean="0"/>
              <a:t>Objetivos semanales</a:t>
            </a:r>
          </a:p>
          <a:p>
            <a:r>
              <a:rPr lang="es-ES" dirty="0" smtClean="0"/>
              <a:t>Colisiones de arma [Realizado]</a:t>
            </a:r>
          </a:p>
          <a:p>
            <a:r>
              <a:rPr lang="es-ES" dirty="0" smtClean="0"/>
              <a:t>Unión de enemigos [Proceso]</a:t>
            </a:r>
          </a:p>
          <a:p>
            <a:r>
              <a:rPr lang="es-ES" dirty="0" smtClean="0"/>
              <a:t>Rediseño de partículas [Finalizado]</a:t>
            </a:r>
          </a:p>
          <a:p>
            <a:r>
              <a:rPr lang="es-ES" dirty="0" smtClean="0"/>
              <a:t>IA [Desarrollo]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01" y="758638"/>
            <a:ext cx="4257016" cy="1700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4" y="2669164"/>
            <a:ext cx="4055689" cy="15508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01" y="2665412"/>
            <a:ext cx="4361127" cy="16230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0" y="4357331"/>
            <a:ext cx="4185678" cy="22667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81" y="656037"/>
            <a:ext cx="4246638" cy="18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8089" y="113212"/>
            <a:ext cx="8596668" cy="740229"/>
          </a:xfrm>
        </p:spPr>
        <p:txBody>
          <a:bodyPr/>
          <a:lstStyle/>
          <a:p>
            <a:r>
              <a:rPr lang="es-ES" dirty="0" smtClean="0"/>
              <a:t>Horas individuales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957" y="1063310"/>
            <a:ext cx="3668243" cy="443274"/>
          </a:xfrm>
        </p:spPr>
        <p:txBody>
          <a:bodyPr/>
          <a:lstStyle/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0" y="1506584"/>
            <a:ext cx="3792039" cy="9906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662991" y="10633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69" y="1458959"/>
            <a:ext cx="4177665" cy="103822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98957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9" y="3226527"/>
            <a:ext cx="3792039" cy="10929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569" y="3226527"/>
            <a:ext cx="4177665" cy="1041762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5758785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35" y="5277394"/>
            <a:ext cx="4050166" cy="1142319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598957" y="4624251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442857" y="5067525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Todos los integrantes cumplieron de manera responsable las actividades propuestas en las reuniones de grupo, dejando constancia de las horas reales trabajadas y las estipuladas.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Grafico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90546" y="5449613"/>
            <a:ext cx="3976265" cy="1155853"/>
          </a:xfrm>
        </p:spPr>
        <p:txBody>
          <a:bodyPr>
            <a:normAutofit/>
          </a:bodyPr>
          <a:lstStyle/>
          <a:p>
            <a:r>
              <a:rPr lang="es-ES" dirty="0" smtClean="0"/>
              <a:t>Todos los integrantes del grupo cumplieron las horas requeridas del presente sprint.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03" y="1110345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761112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317966"/>
            <a:ext cx="5067815" cy="168837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78" y="3404188"/>
            <a:ext cx="4212377" cy="1602152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5761112" y="3025368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04" y="5254758"/>
            <a:ext cx="4185412" cy="1520510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 smtClean="0"/>
              <a:t>Horas trabajo grupal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462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9" y="989014"/>
            <a:ext cx="9270908" cy="2343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1" y="3509553"/>
            <a:ext cx="4644852" cy="29783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75208" y="4260082"/>
            <a:ext cx="4180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 del sprint:</a:t>
            </a:r>
          </a:p>
          <a:p>
            <a:r>
              <a:rPr lang="es-ES" dirty="0" smtClean="0"/>
              <a:t> Si bien se trabajaron menos horas “extra” este sprint, el avance fue considerable y la estructura del proyecto esta mucho más definida, incluso </a:t>
            </a:r>
            <a:r>
              <a:rPr lang="es-ES" dirty="0" err="1" smtClean="0"/>
              <a:t>jugable</a:t>
            </a:r>
            <a:r>
              <a:rPr lang="es-E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557" y="261257"/>
            <a:ext cx="8596668" cy="1320800"/>
          </a:xfrm>
        </p:spPr>
        <p:txBody>
          <a:bodyPr/>
          <a:lstStyle/>
          <a:p>
            <a:r>
              <a:rPr lang="es-ES" dirty="0"/>
              <a:t> Objetivos planteados para Sprint </a:t>
            </a:r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922" y="1359401"/>
            <a:ext cx="9041431" cy="3880773"/>
          </a:xfrm>
        </p:spPr>
        <p:txBody>
          <a:bodyPr/>
          <a:lstStyle/>
          <a:p>
            <a:r>
              <a:rPr lang="es-ES" dirty="0" smtClean="0"/>
              <a:t>Implementar las partículas en el accionar del personaje y enemigo. </a:t>
            </a:r>
            <a:r>
              <a:rPr lang="es-ES" dirty="0" smtClean="0">
                <a:solidFill>
                  <a:srgbClr val="0070C0"/>
                </a:solidFill>
              </a:rPr>
              <a:t>[PROCESO]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Completar la IA y hacerla totalmente funcional.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Finalizar la UI, sonidos, Colisiones (Si es necesario).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Finalizar las mecánicas generales del juego aliados.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b="1" dirty="0" smtClean="0">
                <a:solidFill>
                  <a:schemeClr val="tx1"/>
                </a:solidFill>
              </a:rPr>
              <a:t>Lograr tener un “prototipo” final </a:t>
            </a:r>
            <a:r>
              <a:rPr lang="es-ES" b="1" dirty="0" smtClean="0">
                <a:solidFill>
                  <a:schemeClr val="tx1"/>
                </a:solidFill>
              </a:rPr>
              <a:t>del juego</a:t>
            </a:r>
            <a:r>
              <a:rPr lang="es-ES" b="1" dirty="0" smtClean="0">
                <a:solidFill>
                  <a:schemeClr val="tx1"/>
                </a:solidFill>
              </a:rPr>
              <a:t>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3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553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Sprint 2: Proyecto Taller de Integración</vt:lpstr>
      <vt:lpstr> Objetivos planteados sprint 2</vt:lpstr>
      <vt:lpstr>Semana 1.</vt:lpstr>
      <vt:lpstr>Semana 2</vt:lpstr>
      <vt:lpstr>Semana 3</vt:lpstr>
      <vt:lpstr>Horas individuales sprint 2</vt:lpstr>
      <vt:lpstr>Grafico trabajo individual</vt:lpstr>
      <vt:lpstr>Horas trabajo grupal sprint 2</vt:lpstr>
      <vt:lpstr> Objetivos planteados para Sprint 3</vt:lpstr>
      <vt:lpstr>SPRINT 3, Semana 1 (Próximas actividades)</vt:lpstr>
      <vt:lpstr>Presentación de PowerPoint</vt:lpstr>
      <vt:lpstr>Partículas generales [Enemigo]</vt:lpstr>
      <vt:lpstr>Actualización del prototipo 1 para el sprint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15</cp:revision>
  <dcterms:created xsi:type="dcterms:W3CDTF">2018-11-26T17:46:44Z</dcterms:created>
  <dcterms:modified xsi:type="dcterms:W3CDTF">2018-11-26T22:46:55Z</dcterms:modified>
</cp:coreProperties>
</file>